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media/image3.jpg" ContentType="image/jp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  <p:sldMasterId id="2147483656" r:id="rId2"/>
    <p:sldMasterId id="2147483657" r:id="rId3"/>
    <p:sldMasterId id="2147483658" r:id="rId4"/>
    <p:sldMasterId id="2147483659" r:id="rId5"/>
    <p:sldMasterId id="2147483660" r:id="rId6"/>
  </p:sldMasterIdLst>
  <p:notesMasterIdLst>
    <p:notesMasterId r:id="rId24"/>
  </p:notesMasterIdLst>
  <p:sldIdLst>
    <p:sldId id="256" r:id="rId7"/>
    <p:sldId id="257" r:id="rId8"/>
    <p:sldId id="258" r:id="rId9"/>
    <p:sldId id="271" r:id="rId10"/>
    <p:sldId id="259" r:id="rId11"/>
    <p:sldId id="260" r:id="rId12"/>
    <p:sldId id="274" r:id="rId13"/>
    <p:sldId id="261" r:id="rId14"/>
    <p:sldId id="262" r:id="rId15"/>
    <p:sldId id="264" r:id="rId16"/>
    <p:sldId id="265" r:id="rId17"/>
    <p:sldId id="266" r:id="rId18"/>
    <p:sldId id="268" r:id="rId19"/>
    <p:sldId id="269" r:id="rId20"/>
    <p:sldId id="270" r:id="rId21"/>
    <p:sldId id="272" r:id="rId22"/>
    <p:sldId id="273" r:id="rId23"/>
  </p:sldIdLst>
  <p:sldSz cx="12192000" cy="6858000"/>
  <p:notesSz cx="6797675" cy="992822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B47B600-A49B-45A6-A2F3-3E206BD2069E}">
  <a:tblStyle styleId="{AB47B600-A49B-45A6-A2F3-3E206BD2069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1224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7" y="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7" y="942975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23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24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26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27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28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30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3">
          <a:extLst>
            <a:ext uri="{FF2B5EF4-FFF2-40B4-BE49-F238E27FC236}">
              <a16:creationId xmlns:a16="http://schemas.microsoft.com/office/drawing/2014/main" id="{5AF2901D-7D32-247D-8B19-8EACFA400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30:notes">
            <a:extLst>
              <a:ext uri="{FF2B5EF4-FFF2-40B4-BE49-F238E27FC236}">
                <a16:creationId xmlns:a16="http://schemas.microsoft.com/office/drawing/2014/main" id="{959E4570-B1D1-F5C3-34EE-EC168C2A9E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30:notes">
            <a:extLst>
              <a:ext uri="{FF2B5EF4-FFF2-40B4-BE49-F238E27FC236}">
                <a16:creationId xmlns:a16="http://schemas.microsoft.com/office/drawing/2014/main" id="{BE86DEE3-F750-9692-D119-CE37B6352F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8579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7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0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9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1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12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3">
          <a:extLst>
            <a:ext uri="{FF2B5EF4-FFF2-40B4-BE49-F238E27FC236}">
              <a16:creationId xmlns:a16="http://schemas.microsoft.com/office/drawing/2014/main" id="{5902A3A4-2C1D-2A45-123E-9C9A52F68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30:notes">
            <a:extLst>
              <a:ext uri="{FF2B5EF4-FFF2-40B4-BE49-F238E27FC236}">
                <a16:creationId xmlns:a16="http://schemas.microsoft.com/office/drawing/2014/main" id="{31356C56-3260-10FE-50D7-C58A67F9EC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30:notes">
            <a:extLst>
              <a:ext uri="{FF2B5EF4-FFF2-40B4-BE49-F238E27FC236}">
                <a16:creationId xmlns:a16="http://schemas.microsoft.com/office/drawing/2014/main" id="{4C116883-9955-6A0E-24A8-FC47B11DAF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82264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13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6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position personnalisée">
  <p:cSld name="Disposition personnalisé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>
  <p:cSld name="Titre de section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re et contenu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6"/>
          <p:cNvSpPr txBox="1">
            <a:spLocks noGrp="1"/>
          </p:cNvSpPr>
          <p:nvPr>
            <p:ph type="title"/>
          </p:nvPr>
        </p:nvSpPr>
        <p:spPr>
          <a:xfrm>
            <a:off x="563038" y="130175"/>
            <a:ext cx="11065933" cy="831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body" idx="1"/>
          </p:nvPr>
        </p:nvSpPr>
        <p:spPr>
          <a:xfrm>
            <a:off x="563038" y="1506538"/>
            <a:ext cx="11065933" cy="4589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>
  <p:cSld name="Titre et contenu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1"/>
          <p:cNvSpPr txBox="1">
            <a:spLocks noGrp="1"/>
          </p:cNvSpPr>
          <p:nvPr>
            <p:ph type="title"/>
          </p:nvPr>
        </p:nvSpPr>
        <p:spPr>
          <a:xfrm>
            <a:off x="609604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457200" marR="0" lvl="5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914400" marR="0" lvl="6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1371600" marR="0" lvl="7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1828800" marR="0" lvl="8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 txBox="1"/>
          <p:nvPr/>
        </p:nvSpPr>
        <p:spPr>
          <a:xfrm>
            <a:off x="650875" y="61690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fld id="{00000000-1234-1234-1234-123412341234}" type="slidenum">
              <a:rPr lang="en-US" sz="11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8"/>
          <p:cNvSpPr txBox="1"/>
          <p:nvPr/>
        </p:nvSpPr>
        <p:spPr>
          <a:xfrm>
            <a:off x="650875" y="61690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fld id="{00000000-1234-1234-1234-123412341234}" type="slidenum">
              <a:rPr lang="en-US" sz="11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10"/>
          <p:cNvSpPr txBox="1"/>
          <p:nvPr/>
        </p:nvSpPr>
        <p:spPr>
          <a:xfrm>
            <a:off x="650875" y="61690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fld id="{00000000-1234-1234-1234-123412341234}" type="slidenum">
              <a:rPr lang="en-US" sz="11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2"/>
          <p:cNvSpPr txBox="1"/>
          <p:nvPr/>
        </p:nvSpPr>
        <p:spPr>
          <a:xfrm>
            <a:off x="650875" y="6169025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fld id="{00000000-1234-1234-1234-123412341234}" type="slidenum">
              <a:rPr lang="en-US" sz="11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image" Target="../media/image30.png"/><Relationship Id="rId7" Type="http://schemas.openxmlformats.org/officeDocument/2006/relationships/image" Target="../media/image3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jpg"/><Relationship Id="rId12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jp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11" Type="http://schemas.openxmlformats.org/officeDocument/2006/relationships/image" Target="../media/image3.jpg"/><Relationship Id="rId5" Type="http://schemas.openxmlformats.org/officeDocument/2006/relationships/image" Target="../media/image8.png"/><Relationship Id="rId10" Type="http://schemas.openxmlformats.org/officeDocument/2006/relationships/image" Target="../media/image13.jp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Google Shape;42;p14"/>
          <p:cNvGraphicFramePr/>
          <p:nvPr>
            <p:extLst>
              <p:ext uri="{D42A27DB-BD31-4B8C-83A1-F6EECF244321}">
                <p14:modId xmlns:p14="http://schemas.microsoft.com/office/powerpoint/2010/main" val="2513867794"/>
              </p:ext>
            </p:extLst>
          </p:nvPr>
        </p:nvGraphicFramePr>
        <p:xfrm>
          <a:off x="481012" y="4737100"/>
          <a:ext cx="5172050" cy="1958925"/>
        </p:xfrm>
        <a:graphic>
          <a:graphicData uri="http://schemas.openxmlformats.org/drawingml/2006/table">
            <a:tbl>
              <a:tblPr>
                <a:noFill/>
                <a:tableStyleId>{AB47B600-A49B-45A6-A2F3-3E206BD2069E}</a:tableStyleId>
              </a:tblPr>
              <a:tblGrid>
                <a:gridCol w="181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0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5900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Capital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Rabat</a:t>
                      </a:r>
                      <a:endParaRPr/>
                    </a:p>
                  </a:txBody>
                  <a:tcPr marL="68575" marR="68575" marT="0" marB="0" anchor="ctr"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139700" marR="0" lvl="0" indent="-127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Institutional System</a:t>
                      </a:r>
                      <a:endParaRPr/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0" indent="-63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Democratic and social Constitutional Monarchy</a:t>
                      </a:r>
                      <a:endParaRPr/>
                    </a:p>
                  </a:txBody>
                  <a:tcPr marL="68575" marR="68575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Area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710 850 km²</a:t>
                      </a:r>
                      <a:endParaRPr/>
                    </a:p>
                  </a:txBody>
                  <a:tcPr marL="68575" marR="68575" marT="0" marB="0" anchor="ctr"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5100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N° of inhabitants</a:t>
                      </a:r>
                      <a:endParaRPr/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36.8 million</a:t>
                      </a:r>
                      <a:endParaRPr dirty="0"/>
                    </a:p>
                  </a:txBody>
                  <a:tcPr marL="68575" marR="68575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00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Time Zone</a:t>
                      </a:r>
                      <a:endParaRPr/>
                    </a:p>
                  </a:txBody>
                  <a:tcPr marL="0" marR="0" marT="0" marB="0" anchor="ctr">
                    <a:solidFill>
                      <a:srgbClr val="2038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GMT (GMT+1 )A part Ramadan</a:t>
                      </a:r>
                      <a:endParaRPr dirty="0"/>
                    </a:p>
                  </a:txBody>
                  <a:tcPr marL="68575" marR="68575" marT="0" marB="0" anchor="ctr">
                    <a:solidFill>
                      <a:srgbClr val="2038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75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Languages</a:t>
                      </a:r>
                      <a:endParaRPr/>
                    </a:p>
                  </a:txBody>
                  <a:tcPr marL="0" marR="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5250" marR="0" lvl="0" indent="-63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Arabic and Amazigh (official)</a:t>
                      </a:r>
                      <a:endParaRPr dirty="0"/>
                    </a:p>
                    <a:p>
                      <a:pPr marL="95250" marR="0" lvl="0" indent="-63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French, Spanish, English</a:t>
                      </a:r>
                      <a:endParaRPr dirty="0"/>
                    </a:p>
                  </a:txBody>
                  <a:tcPr marL="68575" marR="68575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3" name="Google Shape;43;p14"/>
          <p:cNvGraphicFramePr/>
          <p:nvPr>
            <p:extLst>
              <p:ext uri="{D42A27DB-BD31-4B8C-83A1-F6EECF244321}">
                <p14:modId xmlns:p14="http://schemas.microsoft.com/office/powerpoint/2010/main" val="4055291506"/>
              </p:ext>
            </p:extLst>
          </p:nvPr>
        </p:nvGraphicFramePr>
        <p:xfrm>
          <a:off x="6219826" y="4576586"/>
          <a:ext cx="5621336" cy="2034173"/>
        </p:xfrm>
        <a:graphic>
          <a:graphicData uri="http://schemas.openxmlformats.org/drawingml/2006/table">
            <a:tbl>
              <a:tblPr>
                <a:noFill/>
                <a:tableStyleId>{AB47B600-A49B-45A6-A2F3-3E206BD2069E}</a:tableStyleId>
              </a:tblPr>
              <a:tblGrid>
                <a:gridCol w="1974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5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675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GDP</a:t>
                      </a:r>
                      <a:endParaRPr/>
                    </a:p>
                  </a:txBody>
                  <a:tcPr marL="44450" marR="44450" marT="0" marB="0" anchor="ctr">
                    <a:solidFill>
                      <a:srgbClr val="20386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180 Billion MAD (2025)</a:t>
                      </a:r>
                      <a:endParaRPr dirty="0"/>
                    </a:p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US$ 116 Billion 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75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GDP per capita</a:t>
                      </a:r>
                      <a:endParaRPr/>
                    </a:p>
                  </a:txBody>
                  <a:tcPr marL="44450" marR="44450" marT="0" marB="0" anchor="ctr">
                    <a:solidFill>
                      <a:schemeClr val="l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47.000 MAD/ inhabitant (2025)</a:t>
                      </a:r>
                      <a:endParaRPr dirty="0"/>
                    </a:p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US$ 4700-4800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chemeClr val="l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550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Average growth</a:t>
                      </a:r>
                      <a:endParaRPr/>
                    </a:p>
                  </a:txBody>
                  <a:tcPr marL="44450" marR="44450" marT="0" marB="0" anchor="ctr">
                    <a:solidFill>
                      <a:srgbClr val="20386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4.2% (over the last 5 years)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7475">
                <a:tc rowSpan="3">
                  <a:txBody>
                    <a:bodyPr/>
                    <a:lstStyle/>
                    <a:p>
                      <a:pPr marL="177800" marR="0" lvl="0" indent="-508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GDP Distribution (2025)</a:t>
                      </a:r>
                      <a:endParaRPr dirty="0"/>
                    </a:p>
                  </a:txBody>
                  <a:tcPr marL="44450" marR="4445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sym typeface="Cambria"/>
                        </a:rPr>
                        <a:t>Service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fr-FR" dirty="0"/>
                        <a:t>54/56 %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sym typeface="Cambria"/>
                        </a:rPr>
                        <a:t>Industry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fr-FR" dirty="0"/>
                        <a:t>27/29 %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1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sym typeface="Cambria"/>
                        </a:rPr>
                        <a:t>Agriculture ,</a:t>
                      </a:r>
                      <a:r>
                        <a:rPr lang="en-US" sz="1200" b="0" i="0" u="none" strike="noStrike" cap="none" dirty="0" err="1">
                          <a:solidFill>
                            <a:srgbClr val="3B4470"/>
                          </a:solidFill>
                          <a:latin typeface="Cambria"/>
                          <a:ea typeface="Cambria"/>
                          <a:sym typeface="Cambria"/>
                        </a:rPr>
                        <a:t>Foresty</a:t>
                      </a: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sym typeface="Cambria"/>
                        </a:rPr>
                        <a:t> &amp; Fishing 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B4470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rgbClr val="3B4470"/>
                          </a:solidFill>
                          <a:latin typeface="Cambria"/>
                          <a:ea typeface="Cambria"/>
                          <a:sym typeface="Cambria"/>
                        </a:rPr>
                        <a:t>11/14 %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1" i="0" u="none" strike="noStrike" cap="none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Inflation Rate</a:t>
                      </a:r>
                      <a:endParaRPr/>
                    </a:p>
                  </a:txBody>
                  <a:tcPr marL="44450" marR="44450" marT="0" marB="0" anchor="ctr">
                    <a:solidFill>
                      <a:srgbClr val="20386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12700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Cambria"/>
                        <a:buNone/>
                      </a:pPr>
                      <a:r>
                        <a:rPr lang="en-US" sz="1200" b="0" i="0" u="none" strike="noStrike" cap="none" dirty="0">
                          <a:solidFill>
                            <a:schemeClr val="lt1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0.8 % (2025) About</a:t>
                      </a:r>
                      <a:endParaRPr dirty="0"/>
                    </a:p>
                  </a:txBody>
                  <a:tcPr marL="44450" marR="44450" marT="0" marB="0" anchor="ctr">
                    <a:solidFill>
                      <a:srgbClr val="2038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Google Shape;44;p14"/>
          <p:cNvSpPr txBox="1"/>
          <p:nvPr/>
        </p:nvSpPr>
        <p:spPr>
          <a:xfrm>
            <a:off x="0" y="249237"/>
            <a:ext cx="12192000" cy="6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Morocco Overview</a:t>
            </a:r>
            <a:endParaRPr/>
          </a:p>
        </p:txBody>
      </p:sp>
      <p:grpSp>
        <p:nvGrpSpPr>
          <p:cNvPr id="45" name="Google Shape;45;p14"/>
          <p:cNvGrpSpPr/>
          <p:nvPr/>
        </p:nvGrpSpPr>
        <p:grpSpPr>
          <a:xfrm>
            <a:off x="1089025" y="1281112"/>
            <a:ext cx="6259512" cy="3240087"/>
            <a:chOff x="1089025" y="1281112"/>
            <a:chExt cx="6259512" cy="3240087"/>
          </a:xfrm>
        </p:grpSpPr>
        <p:sp>
          <p:nvSpPr>
            <p:cNvPr id="46" name="Google Shape;46;p14"/>
            <p:cNvSpPr/>
            <p:nvPr/>
          </p:nvSpPr>
          <p:spPr>
            <a:xfrm>
              <a:off x="1089025" y="1281112"/>
              <a:ext cx="6259512" cy="32400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" name="Google Shape;47;p14"/>
            <p:cNvGrpSpPr/>
            <p:nvPr/>
          </p:nvGrpSpPr>
          <p:grpSpPr>
            <a:xfrm>
              <a:off x="1092200" y="1284287"/>
              <a:ext cx="6046787" cy="3198813"/>
              <a:chOff x="1092200" y="1284287"/>
              <a:chExt cx="6046787" cy="3198813"/>
            </a:xfrm>
          </p:grpSpPr>
          <p:sp>
            <p:nvSpPr>
              <p:cNvPr id="48" name="Google Shape;48;p14"/>
              <p:cNvSpPr/>
              <p:nvPr/>
            </p:nvSpPr>
            <p:spPr>
              <a:xfrm>
                <a:off x="1955800" y="1673225"/>
                <a:ext cx="323850" cy="1508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7647" y="94736"/>
                    </a:moveTo>
                    <a:lnTo>
                      <a:pt x="107647" y="103578"/>
                    </a:lnTo>
                    <a:lnTo>
                      <a:pt x="107647" y="112421"/>
                    </a:lnTo>
                    <a:lnTo>
                      <a:pt x="111764" y="112421"/>
                    </a:lnTo>
                    <a:lnTo>
                      <a:pt x="107647" y="112421"/>
                    </a:lnTo>
                    <a:lnTo>
                      <a:pt x="107647" y="120000"/>
                    </a:lnTo>
                    <a:lnTo>
                      <a:pt x="99411" y="120000"/>
                    </a:lnTo>
                    <a:lnTo>
                      <a:pt x="91176" y="112421"/>
                    </a:lnTo>
                    <a:lnTo>
                      <a:pt x="87058" y="112421"/>
                    </a:lnTo>
                    <a:lnTo>
                      <a:pt x="78235" y="112421"/>
                    </a:lnTo>
                    <a:lnTo>
                      <a:pt x="74117" y="112421"/>
                    </a:lnTo>
                    <a:lnTo>
                      <a:pt x="66470" y="112421"/>
                    </a:lnTo>
                    <a:lnTo>
                      <a:pt x="66470" y="120000"/>
                    </a:lnTo>
                    <a:lnTo>
                      <a:pt x="58235" y="120000"/>
                    </a:lnTo>
                    <a:lnTo>
                      <a:pt x="49411" y="120000"/>
                    </a:lnTo>
                    <a:lnTo>
                      <a:pt x="41176" y="120000"/>
                    </a:lnTo>
                    <a:lnTo>
                      <a:pt x="37058" y="120000"/>
                    </a:lnTo>
                    <a:lnTo>
                      <a:pt x="37058" y="112421"/>
                    </a:lnTo>
                    <a:lnTo>
                      <a:pt x="33529" y="112421"/>
                    </a:lnTo>
                    <a:lnTo>
                      <a:pt x="28823" y="112421"/>
                    </a:lnTo>
                    <a:lnTo>
                      <a:pt x="24705" y="112421"/>
                    </a:lnTo>
                    <a:lnTo>
                      <a:pt x="16470" y="112421"/>
                    </a:lnTo>
                    <a:lnTo>
                      <a:pt x="12352" y="103578"/>
                    </a:lnTo>
                    <a:lnTo>
                      <a:pt x="8235" y="94736"/>
                    </a:lnTo>
                    <a:lnTo>
                      <a:pt x="16470" y="85894"/>
                    </a:lnTo>
                    <a:lnTo>
                      <a:pt x="24705" y="85894"/>
                    </a:lnTo>
                    <a:lnTo>
                      <a:pt x="33529" y="85894"/>
                    </a:lnTo>
                    <a:lnTo>
                      <a:pt x="37058" y="85894"/>
                    </a:lnTo>
                    <a:lnTo>
                      <a:pt x="37058" y="77052"/>
                    </a:lnTo>
                    <a:lnTo>
                      <a:pt x="28823" y="77052"/>
                    </a:lnTo>
                    <a:lnTo>
                      <a:pt x="24705" y="77052"/>
                    </a:lnTo>
                    <a:lnTo>
                      <a:pt x="16470" y="77052"/>
                    </a:lnTo>
                    <a:lnTo>
                      <a:pt x="8235" y="77052"/>
                    </a:lnTo>
                    <a:lnTo>
                      <a:pt x="4117" y="68210"/>
                    </a:lnTo>
                    <a:lnTo>
                      <a:pt x="8235" y="59368"/>
                    </a:lnTo>
                    <a:lnTo>
                      <a:pt x="12352" y="59368"/>
                    </a:lnTo>
                    <a:lnTo>
                      <a:pt x="8235" y="59368"/>
                    </a:lnTo>
                    <a:lnTo>
                      <a:pt x="4117" y="59368"/>
                    </a:lnTo>
                    <a:lnTo>
                      <a:pt x="0" y="59368"/>
                    </a:lnTo>
                    <a:lnTo>
                      <a:pt x="0" y="51789"/>
                    </a:lnTo>
                    <a:lnTo>
                      <a:pt x="4117" y="34105"/>
                    </a:lnTo>
                    <a:lnTo>
                      <a:pt x="16470" y="16421"/>
                    </a:lnTo>
                    <a:lnTo>
                      <a:pt x="28823" y="7578"/>
                    </a:lnTo>
                    <a:lnTo>
                      <a:pt x="28823" y="16421"/>
                    </a:lnTo>
                    <a:lnTo>
                      <a:pt x="33529" y="25263"/>
                    </a:lnTo>
                    <a:lnTo>
                      <a:pt x="33529" y="34105"/>
                    </a:lnTo>
                    <a:lnTo>
                      <a:pt x="33529" y="25263"/>
                    </a:lnTo>
                    <a:lnTo>
                      <a:pt x="37058" y="16421"/>
                    </a:lnTo>
                    <a:lnTo>
                      <a:pt x="45294" y="25263"/>
                    </a:lnTo>
                    <a:lnTo>
                      <a:pt x="49411" y="25263"/>
                    </a:lnTo>
                    <a:lnTo>
                      <a:pt x="49411" y="34105"/>
                    </a:lnTo>
                    <a:lnTo>
                      <a:pt x="54117" y="34105"/>
                    </a:lnTo>
                    <a:lnTo>
                      <a:pt x="54117" y="25263"/>
                    </a:lnTo>
                    <a:lnTo>
                      <a:pt x="58235" y="25263"/>
                    </a:lnTo>
                    <a:lnTo>
                      <a:pt x="61764" y="25263"/>
                    </a:lnTo>
                    <a:lnTo>
                      <a:pt x="66470" y="25263"/>
                    </a:lnTo>
                    <a:lnTo>
                      <a:pt x="66470" y="34105"/>
                    </a:lnTo>
                    <a:lnTo>
                      <a:pt x="66470" y="42947"/>
                    </a:lnTo>
                    <a:lnTo>
                      <a:pt x="66470" y="51789"/>
                    </a:lnTo>
                    <a:lnTo>
                      <a:pt x="70000" y="51789"/>
                    </a:lnTo>
                    <a:lnTo>
                      <a:pt x="74117" y="51789"/>
                    </a:lnTo>
                    <a:lnTo>
                      <a:pt x="70000" y="34105"/>
                    </a:lnTo>
                    <a:lnTo>
                      <a:pt x="70000" y="25263"/>
                    </a:lnTo>
                    <a:lnTo>
                      <a:pt x="66470" y="16421"/>
                    </a:lnTo>
                    <a:lnTo>
                      <a:pt x="70000" y="7578"/>
                    </a:lnTo>
                    <a:lnTo>
                      <a:pt x="74117" y="7578"/>
                    </a:lnTo>
                    <a:lnTo>
                      <a:pt x="78235" y="7578"/>
                    </a:lnTo>
                    <a:lnTo>
                      <a:pt x="78235" y="0"/>
                    </a:lnTo>
                    <a:lnTo>
                      <a:pt x="82352" y="0"/>
                    </a:lnTo>
                    <a:lnTo>
                      <a:pt x="87058" y="0"/>
                    </a:lnTo>
                    <a:lnTo>
                      <a:pt x="91176" y="0"/>
                    </a:lnTo>
                    <a:lnTo>
                      <a:pt x="91176" y="7578"/>
                    </a:lnTo>
                    <a:lnTo>
                      <a:pt x="91176" y="16421"/>
                    </a:lnTo>
                    <a:lnTo>
                      <a:pt x="91176" y="25263"/>
                    </a:lnTo>
                    <a:lnTo>
                      <a:pt x="91176" y="34105"/>
                    </a:lnTo>
                    <a:lnTo>
                      <a:pt x="91176" y="51789"/>
                    </a:lnTo>
                    <a:lnTo>
                      <a:pt x="95294" y="59368"/>
                    </a:lnTo>
                    <a:lnTo>
                      <a:pt x="99411" y="77052"/>
                    </a:lnTo>
                    <a:lnTo>
                      <a:pt x="107647" y="85894"/>
                    </a:lnTo>
                    <a:lnTo>
                      <a:pt x="120000" y="94736"/>
                    </a:lnTo>
                    <a:lnTo>
                      <a:pt x="115882" y="94736"/>
                    </a:lnTo>
                    <a:lnTo>
                      <a:pt x="111764" y="94736"/>
                    </a:lnTo>
                    <a:lnTo>
                      <a:pt x="107647" y="9473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14"/>
              <p:cNvSpPr/>
              <p:nvPr/>
            </p:nvSpPr>
            <p:spPr>
              <a:xfrm>
                <a:off x="1952625" y="1670050"/>
                <a:ext cx="330200" cy="1587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6736" y="95217"/>
                    </a:moveTo>
                    <a:lnTo>
                      <a:pt x="107984" y="92608"/>
                    </a:lnTo>
                    <a:lnTo>
                      <a:pt x="107984" y="100760"/>
                    </a:lnTo>
                    <a:lnTo>
                      <a:pt x="107984" y="109565"/>
                    </a:lnTo>
                    <a:lnTo>
                      <a:pt x="106736" y="106956"/>
                    </a:lnTo>
                    <a:lnTo>
                      <a:pt x="110793" y="106956"/>
                    </a:lnTo>
                    <a:lnTo>
                      <a:pt x="112509" y="106956"/>
                    </a:lnTo>
                    <a:lnTo>
                      <a:pt x="112509" y="112173"/>
                    </a:lnTo>
                    <a:lnTo>
                      <a:pt x="106736" y="112173"/>
                    </a:lnTo>
                    <a:lnTo>
                      <a:pt x="107984" y="109565"/>
                    </a:lnTo>
                    <a:lnTo>
                      <a:pt x="107984" y="117391"/>
                    </a:lnTo>
                    <a:cubicBezTo>
                      <a:pt x="107984" y="119021"/>
                      <a:pt x="107360" y="120000"/>
                      <a:pt x="106736" y="120000"/>
                    </a:cubicBezTo>
                    <a:lnTo>
                      <a:pt x="98777" y="120000"/>
                    </a:lnTo>
                    <a:cubicBezTo>
                      <a:pt x="98621" y="120000"/>
                      <a:pt x="98465" y="120000"/>
                      <a:pt x="98309" y="120000"/>
                    </a:cubicBezTo>
                    <a:lnTo>
                      <a:pt x="89726" y="111847"/>
                    </a:lnTo>
                    <a:lnTo>
                      <a:pt x="90351" y="112173"/>
                    </a:lnTo>
                    <a:lnTo>
                      <a:pt x="86449" y="112173"/>
                    </a:lnTo>
                    <a:lnTo>
                      <a:pt x="78023" y="112173"/>
                    </a:lnTo>
                    <a:lnTo>
                      <a:pt x="73966" y="112173"/>
                    </a:lnTo>
                    <a:lnTo>
                      <a:pt x="66163" y="112173"/>
                    </a:lnTo>
                    <a:lnTo>
                      <a:pt x="67412" y="109565"/>
                    </a:lnTo>
                    <a:lnTo>
                      <a:pt x="67412" y="117391"/>
                    </a:lnTo>
                    <a:cubicBezTo>
                      <a:pt x="67412" y="119021"/>
                      <a:pt x="66788" y="120000"/>
                      <a:pt x="66163" y="120000"/>
                    </a:cubicBezTo>
                    <a:lnTo>
                      <a:pt x="58049" y="120000"/>
                    </a:lnTo>
                    <a:lnTo>
                      <a:pt x="49778" y="120000"/>
                    </a:lnTo>
                    <a:lnTo>
                      <a:pt x="41664" y="120000"/>
                    </a:lnTo>
                    <a:lnTo>
                      <a:pt x="37763" y="120000"/>
                    </a:lnTo>
                    <a:cubicBezTo>
                      <a:pt x="36983" y="120000"/>
                      <a:pt x="36514" y="119021"/>
                      <a:pt x="36514" y="117391"/>
                    </a:cubicBezTo>
                    <a:lnTo>
                      <a:pt x="36514" y="109565"/>
                    </a:lnTo>
                    <a:lnTo>
                      <a:pt x="37763" y="112173"/>
                    </a:lnTo>
                    <a:lnTo>
                      <a:pt x="33862" y="112173"/>
                    </a:lnTo>
                    <a:lnTo>
                      <a:pt x="29648" y="112173"/>
                    </a:lnTo>
                    <a:lnTo>
                      <a:pt x="25747" y="112173"/>
                    </a:lnTo>
                    <a:lnTo>
                      <a:pt x="17477" y="112173"/>
                    </a:lnTo>
                    <a:cubicBezTo>
                      <a:pt x="17165" y="112173"/>
                      <a:pt x="16853" y="111847"/>
                      <a:pt x="16540" y="111195"/>
                    </a:cubicBezTo>
                    <a:lnTo>
                      <a:pt x="12483" y="102717"/>
                    </a:lnTo>
                    <a:lnTo>
                      <a:pt x="8582" y="94565"/>
                    </a:lnTo>
                    <a:cubicBezTo>
                      <a:pt x="8270" y="93913"/>
                      <a:pt x="8114" y="92934"/>
                      <a:pt x="8114" y="92282"/>
                    </a:cubicBezTo>
                    <a:cubicBezTo>
                      <a:pt x="8270" y="91304"/>
                      <a:pt x="8426" y="90652"/>
                      <a:pt x="8894" y="90326"/>
                    </a:cubicBezTo>
                    <a:lnTo>
                      <a:pt x="16853" y="82173"/>
                    </a:lnTo>
                    <a:cubicBezTo>
                      <a:pt x="17009" y="82173"/>
                      <a:pt x="17321" y="81847"/>
                      <a:pt x="17477" y="81847"/>
                    </a:cubicBezTo>
                    <a:lnTo>
                      <a:pt x="25747" y="81847"/>
                    </a:lnTo>
                    <a:lnTo>
                      <a:pt x="33862" y="81847"/>
                    </a:lnTo>
                    <a:lnTo>
                      <a:pt x="37763" y="81847"/>
                    </a:lnTo>
                    <a:lnTo>
                      <a:pt x="36514" y="84456"/>
                    </a:lnTo>
                    <a:lnTo>
                      <a:pt x="36514" y="76304"/>
                    </a:lnTo>
                    <a:lnTo>
                      <a:pt x="37763" y="78913"/>
                    </a:lnTo>
                    <a:lnTo>
                      <a:pt x="29648" y="78913"/>
                    </a:lnTo>
                    <a:lnTo>
                      <a:pt x="25747" y="78913"/>
                    </a:lnTo>
                    <a:lnTo>
                      <a:pt x="17477" y="78913"/>
                    </a:lnTo>
                    <a:lnTo>
                      <a:pt x="9362" y="78913"/>
                    </a:lnTo>
                    <a:cubicBezTo>
                      <a:pt x="9050" y="78913"/>
                      <a:pt x="8738" y="78586"/>
                      <a:pt x="8426" y="78260"/>
                    </a:cubicBezTo>
                    <a:lnTo>
                      <a:pt x="4525" y="69456"/>
                    </a:lnTo>
                    <a:cubicBezTo>
                      <a:pt x="4057" y="68478"/>
                      <a:pt x="4057" y="66847"/>
                      <a:pt x="4525" y="65869"/>
                    </a:cubicBezTo>
                    <a:lnTo>
                      <a:pt x="8582" y="57717"/>
                    </a:lnTo>
                    <a:cubicBezTo>
                      <a:pt x="8738" y="57391"/>
                      <a:pt x="9050" y="57065"/>
                      <a:pt x="9362" y="57065"/>
                    </a:cubicBezTo>
                    <a:lnTo>
                      <a:pt x="13263" y="57065"/>
                    </a:lnTo>
                    <a:cubicBezTo>
                      <a:pt x="14044" y="57065"/>
                      <a:pt x="14512" y="58369"/>
                      <a:pt x="14512" y="59673"/>
                    </a:cubicBezTo>
                    <a:cubicBezTo>
                      <a:pt x="14512" y="60978"/>
                      <a:pt x="14044" y="62282"/>
                      <a:pt x="13263" y="62282"/>
                    </a:cubicBezTo>
                    <a:lnTo>
                      <a:pt x="9362" y="62282"/>
                    </a:lnTo>
                    <a:lnTo>
                      <a:pt x="5461" y="62282"/>
                    </a:lnTo>
                    <a:lnTo>
                      <a:pt x="1248" y="62282"/>
                    </a:lnTo>
                    <a:cubicBezTo>
                      <a:pt x="624" y="62282"/>
                      <a:pt x="0" y="60978"/>
                      <a:pt x="0" y="59673"/>
                    </a:cubicBezTo>
                    <a:lnTo>
                      <a:pt x="0" y="51521"/>
                    </a:lnTo>
                    <a:cubicBezTo>
                      <a:pt x="0" y="51195"/>
                      <a:pt x="156" y="50869"/>
                      <a:pt x="156" y="50217"/>
                    </a:cubicBezTo>
                    <a:lnTo>
                      <a:pt x="4369" y="33586"/>
                    </a:lnTo>
                    <a:cubicBezTo>
                      <a:pt x="4525" y="33260"/>
                      <a:pt x="4681" y="32934"/>
                      <a:pt x="4837" y="32608"/>
                    </a:cubicBezTo>
                    <a:lnTo>
                      <a:pt x="16853" y="16304"/>
                    </a:lnTo>
                    <a:cubicBezTo>
                      <a:pt x="16853" y="16304"/>
                      <a:pt x="17009" y="15978"/>
                      <a:pt x="17009" y="15978"/>
                    </a:cubicBezTo>
                    <a:lnTo>
                      <a:pt x="29336" y="7500"/>
                    </a:lnTo>
                    <a:cubicBezTo>
                      <a:pt x="29648" y="7173"/>
                      <a:pt x="30117" y="7173"/>
                      <a:pt x="30429" y="7826"/>
                    </a:cubicBezTo>
                    <a:cubicBezTo>
                      <a:pt x="30741" y="8152"/>
                      <a:pt x="30897" y="9130"/>
                      <a:pt x="30897" y="9782"/>
                    </a:cubicBezTo>
                    <a:lnTo>
                      <a:pt x="30897" y="18586"/>
                    </a:lnTo>
                    <a:lnTo>
                      <a:pt x="30585" y="16630"/>
                    </a:lnTo>
                    <a:lnTo>
                      <a:pt x="34642" y="24782"/>
                    </a:lnTo>
                    <a:cubicBezTo>
                      <a:pt x="34954" y="25108"/>
                      <a:pt x="35110" y="26086"/>
                      <a:pt x="35110" y="26739"/>
                    </a:cubicBezTo>
                    <a:lnTo>
                      <a:pt x="35110" y="34891"/>
                    </a:lnTo>
                    <a:lnTo>
                      <a:pt x="35110" y="38152"/>
                    </a:lnTo>
                    <a:lnTo>
                      <a:pt x="32613" y="38152"/>
                    </a:lnTo>
                    <a:lnTo>
                      <a:pt x="32613" y="26739"/>
                    </a:lnTo>
                    <a:cubicBezTo>
                      <a:pt x="32613" y="26086"/>
                      <a:pt x="32769" y="25434"/>
                      <a:pt x="32925" y="24782"/>
                    </a:cubicBezTo>
                    <a:lnTo>
                      <a:pt x="36827" y="16630"/>
                    </a:lnTo>
                    <a:cubicBezTo>
                      <a:pt x="37295" y="15978"/>
                      <a:pt x="37763" y="15652"/>
                      <a:pt x="38231" y="16304"/>
                    </a:cubicBezTo>
                    <a:lnTo>
                      <a:pt x="46189" y="24456"/>
                    </a:lnTo>
                    <a:lnTo>
                      <a:pt x="45565" y="24130"/>
                    </a:lnTo>
                    <a:lnTo>
                      <a:pt x="49778" y="24130"/>
                    </a:lnTo>
                    <a:cubicBezTo>
                      <a:pt x="50403" y="24130"/>
                      <a:pt x="51027" y="25108"/>
                      <a:pt x="51027" y="26739"/>
                    </a:cubicBezTo>
                    <a:lnTo>
                      <a:pt x="51027" y="34891"/>
                    </a:lnTo>
                    <a:lnTo>
                      <a:pt x="49778" y="32282"/>
                    </a:lnTo>
                    <a:lnTo>
                      <a:pt x="54148" y="32282"/>
                    </a:lnTo>
                    <a:lnTo>
                      <a:pt x="52899" y="34891"/>
                    </a:lnTo>
                    <a:lnTo>
                      <a:pt x="52899" y="26739"/>
                    </a:lnTo>
                    <a:cubicBezTo>
                      <a:pt x="52899" y="25108"/>
                      <a:pt x="53368" y="24130"/>
                      <a:pt x="54148" y="24130"/>
                    </a:cubicBezTo>
                    <a:lnTo>
                      <a:pt x="58049" y="24130"/>
                    </a:lnTo>
                    <a:lnTo>
                      <a:pt x="61950" y="24130"/>
                    </a:lnTo>
                    <a:lnTo>
                      <a:pt x="66163" y="24130"/>
                    </a:lnTo>
                    <a:cubicBezTo>
                      <a:pt x="66788" y="24130"/>
                      <a:pt x="67412" y="25108"/>
                      <a:pt x="67412" y="26739"/>
                    </a:cubicBezTo>
                    <a:lnTo>
                      <a:pt x="67412" y="34891"/>
                    </a:lnTo>
                    <a:lnTo>
                      <a:pt x="67412" y="43369"/>
                    </a:lnTo>
                    <a:lnTo>
                      <a:pt x="67412" y="51521"/>
                    </a:lnTo>
                    <a:lnTo>
                      <a:pt x="66163" y="48913"/>
                    </a:lnTo>
                    <a:lnTo>
                      <a:pt x="70065" y="48913"/>
                    </a:lnTo>
                    <a:lnTo>
                      <a:pt x="73966" y="48913"/>
                    </a:lnTo>
                    <a:lnTo>
                      <a:pt x="72873" y="52826"/>
                    </a:lnTo>
                    <a:lnTo>
                      <a:pt x="68972" y="35869"/>
                    </a:lnTo>
                    <a:cubicBezTo>
                      <a:pt x="68816" y="35543"/>
                      <a:pt x="68816" y="35217"/>
                      <a:pt x="68816" y="34891"/>
                    </a:cubicBezTo>
                    <a:lnTo>
                      <a:pt x="68816" y="26739"/>
                    </a:lnTo>
                    <a:lnTo>
                      <a:pt x="69128" y="28369"/>
                    </a:lnTo>
                    <a:lnTo>
                      <a:pt x="65227" y="20543"/>
                    </a:lnTo>
                    <a:cubicBezTo>
                      <a:pt x="64759" y="19239"/>
                      <a:pt x="64759" y="17934"/>
                      <a:pt x="65227" y="16630"/>
                    </a:cubicBezTo>
                    <a:lnTo>
                      <a:pt x="69128" y="8152"/>
                    </a:lnTo>
                    <a:cubicBezTo>
                      <a:pt x="69284" y="7500"/>
                      <a:pt x="69752" y="7173"/>
                      <a:pt x="70065" y="7173"/>
                    </a:cubicBezTo>
                    <a:lnTo>
                      <a:pt x="73966" y="7173"/>
                    </a:lnTo>
                    <a:lnTo>
                      <a:pt x="78023" y="7173"/>
                    </a:lnTo>
                    <a:lnTo>
                      <a:pt x="76775" y="9782"/>
                    </a:lnTo>
                    <a:lnTo>
                      <a:pt x="76775" y="2608"/>
                    </a:lnTo>
                    <a:cubicBezTo>
                      <a:pt x="76775" y="1304"/>
                      <a:pt x="77399" y="0"/>
                      <a:pt x="78023" y="0"/>
                    </a:cubicBezTo>
                    <a:lnTo>
                      <a:pt x="82080" y="0"/>
                    </a:lnTo>
                    <a:lnTo>
                      <a:pt x="86449" y="0"/>
                    </a:lnTo>
                    <a:lnTo>
                      <a:pt x="90351" y="0"/>
                    </a:lnTo>
                    <a:cubicBezTo>
                      <a:pt x="90975" y="0"/>
                      <a:pt x="91599" y="1304"/>
                      <a:pt x="91599" y="2608"/>
                    </a:cubicBezTo>
                    <a:lnTo>
                      <a:pt x="91599" y="9782"/>
                    </a:lnTo>
                    <a:lnTo>
                      <a:pt x="91599" y="18586"/>
                    </a:lnTo>
                    <a:lnTo>
                      <a:pt x="91599" y="26739"/>
                    </a:lnTo>
                    <a:lnTo>
                      <a:pt x="91599" y="34891"/>
                    </a:lnTo>
                    <a:lnTo>
                      <a:pt x="91599" y="51521"/>
                    </a:lnTo>
                    <a:lnTo>
                      <a:pt x="91131" y="49565"/>
                    </a:lnTo>
                    <a:lnTo>
                      <a:pt x="95500" y="57717"/>
                    </a:lnTo>
                    <a:cubicBezTo>
                      <a:pt x="95656" y="58043"/>
                      <a:pt x="95656" y="58043"/>
                      <a:pt x="95812" y="58369"/>
                    </a:cubicBezTo>
                    <a:lnTo>
                      <a:pt x="100026" y="75326"/>
                    </a:lnTo>
                    <a:lnTo>
                      <a:pt x="99401" y="74021"/>
                    </a:lnTo>
                    <a:lnTo>
                      <a:pt x="107204" y="82173"/>
                    </a:lnTo>
                    <a:lnTo>
                      <a:pt x="107048" y="82173"/>
                    </a:lnTo>
                    <a:lnTo>
                      <a:pt x="119063" y="90326"/>
                    </a:lnTo>
                    <a:cubicBezTo>
                      <a:pt x="119687" y="90652"/>
                      <a:pt x="120000" y="91956"/>
                      <a:pt x="119843" y="92934"/>
                    </a:cubicBezTo>
                    <a:cubicBezTo>
                      <a:pt x="119843" y="94239"/>
                      <a:pt x="119219" y="95217"/>
                      <a:pt x="118595" y="95217"/>
                    </a:cubicBezTo>
                    <a:lnTo>
                      <a:pt x="114694" y="95217"/>
                    </a:lnTo>
                    <a:lnTo>
                      <a:pt x="110793" y="95217"/>
                    </a:lnTo>
                    <a:lnTo>
                      <a:pt x="106736" y="95217"/>
                    </a:lnTo>
                    <a:close/>
                    <a:moveTo>
                      <a:pt x="110793" y="90000"/>
                    </a:moveTo>
                    <a:lnTo>
                      <a:pt x="114694" y="90000"/>
                    </a:lnTo>
                    <a:lnTo>
                      <a:pt x="118595" y="90000"/>
                    </a:lnTo>
                    <a:lnTo>
                      <a:pt x="118283" y="95217"/>
                    </a:lnTo>
                    <a:lnTo>
                      <a:pt x="106267" y="87065"/>
                    </a:lnTo>
                    <a:cubicBezTo>
                      <a:pt x="106267" y="87065"/>
                      <a:pt x="106111" y="87065"/>
                      <a:pt x="106111" y="86739"/>
                    </a:cubicBezTo>
                    <a:lnTo>
                      <a:pt x="98309" y="78913"/>
                    </a:lnTo>
                    <a:cubicBezTo>
                      <a:pt x="97997" y="78586"/>
                      <a:pt x="97841" y="78260"/>
                      <a:pt x="97685" y="77608"/>
                    </a:cubicBezTo>
                    <a:lnTo>
                      <a:pt x="93628" y="60978"/>
                    </a:lnTo>
                    <a:lnTo>
                      <a:pt x="93784" y="61630"/>
                    </a:lnTo>
                    <a:lnTo>
                      <a:pt x="89414" y="53478"/>
                    </a:lnTo>
                    <a:cubicBezTo>
                      <a:pt x="89258" y="53152"/>
                      <a:pt x="89102" y="52173"/>
                      <a:pt x="89102" y="51521"/>
                    </a:cubicBezTo>
                    <a:lnTo>
                      <a:pt x="89102" y="34891"/>
                    </a:lnTo>
                    <a:lnTo>
                      <a:pt x="89102" y="26739"/>
                    </a:lnTo>
                    <a:lnTo>
                      <a:pt x="89102" y="18586"/>
                    </a:lnTo>
                    <a:lnTo>
                      <a:pt x="89102" y="9782"/>
                    </a:lnTo>
                    <a:lnTo>
                      <a:pt x="89102" y="2608"/>
                    </a:lnTo>
                    <a:lnTo>
                      <a:pt x="90351" y="5217"/>
                    </a:lnTo>
                    <a:lnTo>
                      <a:pt x="86449" y="5217"/>
                    </a:lnTo>
                    <a:lnTo>
                      <a:pt x="82080" y="5217"/>
                    </a:lnTo>
                    <a:lnTo>
                      <a:pt x="78023" y="5217"/>
                    </a:lnTo>
                    <a:lnTo>
                      <a:pt x="79271" y="2608"/>
                    </a:lnTo>
                    <a:lnTo>
                      <a:pt x="79271" y="9782"/>
                    </a:lnTo>
                    <a:cubicBezTo>
                      <a:pt x="79271" y="11413"/>
                      <a:pt x="78803" y="12391"/>
                      <a:pt x="78023" y="12391"/>
                    </a:cubicBezTo>
                    <a:lnTo>
                      <a:pt x="73966" y="12391"/>
                    </a:lnTo>
                    <a:lnTo>
                      <a:pt x="70065" y="12391"/>
                    </a:lnTo>
                    <a:lnTo>
                      <a:pt x="71001" y="11739"/>
                    </a:lnTo>
                    <a:lnTo>
                      <a:pt x="66944" y="20217"/>
                    </a:lnTo>
                    <a:lnTo>
                      <a:pt x="66944" y="16630"/>
                    </a:lnTo>
                    <a:lnTo>
                      <a:pt x="70845" y="24782"/>
                    </a:lnTo>
                    <a:cubicBezTo>
                      <a:pt x="71157" y="25434"/>
                      <a:pt x="71313" y="26086"/>
                      <a:pt x="71313" y="26739"/>
                    </a:cubicBezTo>
                    <a:lnTo>
                      <a:pt x="71313" y="34891"/>
                    </a:lnTo>
                    <a:lnTo>
                      <a:pt x="71157" y="33586"/>
                    </a:lnTo>
                    <a:lnTo>
                      <a:pt x="75058" y="50543"/>
                    </a:lnTo>
                    <a:cubicBezTo>
                      <a:pt x="75214" y="51195"/>
                      <a:pt x="75214" y="52173"/>
                      <a:pt x="75058" y="52826"/>
                    </a:cubicBezTo>
                    <a:cubicBezTo>
                      <a:pt x="74746" y="53804"/>
                      <a:pt x="74434" y="54130"/>
                      <a:pt x="73966" y="54130"/>
                    </a:cubicBezTo>
                    <a:lnTo>
                      <a:pt x="70065" y="54130"/>
                    </a:lnTo>
                    <a:lnTo>
                      <a:pt x="66163" y="54130"/>
                    </a:lnTo>
                    <a:cubicBezTo>
                      <a:pt x="65383" y="54130"/>
                      <a:pt x="64915" y="52826"/>
                      <a:pt x="64915" y="51521"/>
                    </a:cubicBezTo>
                    <a:lnTo>
                      <a:pt x="64915" y="43369"/>
                    </a:lnTo>
                    <a:lnTo>
                      <a:pt x="64915" y="34891"/>
                    </a:lnTo>
                    <a:lnTo>
                      <a:pt x="64915" y="26739"/>
                    </a:lnTo>
                    <a:lnTo>
                      <a:pt x="66163" y="29347"/>
                    </a:lnTo>
                    <a:lnTo>
                      <a:pt x="61950" y="29347"/>
                    </a:lnTo>
                    <a:lnTo>
                      <a:pt x="58049" y="29347"/>
                    </a:lnTo>
                    <a:lnTo>
                      <a:pt x="54148" y="29347"/>
                    </a:lnTo>
                    <a:lnTo>
                      <a:pt x="55396" y="26739"/>
                    </a:lnTo>
                    <a:lnTo>
                      <a:pt x="55396" y="34891"/>
                    </a:lnTo>
                    <a:cubicBezTo>
                      <a:pt x="55396" y="36195"/>
                      <a:pt x="54772" y="37500"/>
                      <a:pt x="54148" y="37500"/>
                    </a:cubicBezTo>
                    <a:lnTo>
                      <a:pt x="49778" y="37500"/>
                    </a:lnTo>
                    <a:cubicBezTo>
                      <a:pt x="48998" y="37500"/>
                      <a:pt x="48530" y="36195"/>
                      <a:pt x="48530" y="34891"/>
                    </a:cubicBezTo>
                    <a:lnTo>
                      <a:pt x="48530" y="26739"/>
                    </a:lnTo>
                    <a:lnTo>
                      <a:pt x="49778" y="29347"/>
                    </a:lnTo>
                    <a:lnTo>
                      <a:pt x="45565" y="29347"/>
                    </a:lnTo>
                    <a:cubicBezTo>
                      <a:pt x="45409" y="29347"/>
                      <a:pt x="45253" y="29347"/>
                      <a:pt x="45097" y="29021"/>
                    </a:cubicBezTo>
                    <a:lnTo>
                      <a:pt x="37139" y="20869"/>
                    </a:lnTo>
                    <a:lnTo>
                      <a:pt x="38699" y="20543"/>
                    </a:lnTo>
                    <a:lnTo>
                      <a:pt x="34642" y="28369"/>
                    </a:lnTo>
                    <a:lnTo>
                      <a:pt x="35110" y="26739"/>
                    </a:lnTo>
                    <a:lnTo>
                      <a:pt x="35110" y="34891"/>
                    </a:lnTo>
                    <a:lnTo>
                      <a:pt x="32613" y="34891"/>
                    </a:lnTo>
                    <a:lnTo>
                      <a:pt x="32613" y="26739"/>
                    </a:lnTo>
                    <a:lnTo>
                      <a:pt x="32925" y="28695"/>
                    </a:lnTo>
                    <a:lnTo>
                      <a:pt x="28868" y="20543"/>
                    </a:lnTo>
                    <a:cubicBezTo>
                      <a:pt x="28556" y="19891"/>
                      <a:pt x="28400" y="19239"/>
                      <a:pt x="28400" y="18586"/>
                    </a:cubicBezTo>
                    <a:lnTo>
                      <a:pt x="28400" y="9782"/>
                    </a:lnTo>
                    <a:lnTo>
                      <a:pt x="30117" y="12391"/>
                    </a:lnTo>
                    <a:lnTo>
                      <a:pt x="17789" y="20869"/>
                    </a:lnTo>
                    <a:lnTo>
                      <a:pt x="18101" y="20869"/>
                    </a:lnTo>
                    <a:lnTo>
                      <a:pt x="6085" y="36847"/>
                    </a:lnTo>
                    <a:lnTo>
                      <a:pt x="6553" y="35869"/>
                    </a:lnTo>
                    <a:lnTo>
                      <a:pt x="2496" y="52826"/>
                    </a:lnTo>
                    <a:lnTo>
                      <a:pt x="2496" y="51521"/>
                    </a:lnTo>
                    <a:lnTo>
                      <a:pt x="2496" y="59673"/>
                    </a:lnTo>
                    <a:lnTo>
                      <a:pt x="1248" y="57065"/>
                    </a:lnTo>
                    <a:lnTo>
                      <a:pt x="5461" y="57065"/>
                    </a:lnTo>
                    <a:lnTo>
                      <a:pt x="9362" y="57065"/>
                    </a:lnTo>
                    <a:lnTo>
                      <a:pt x="13263" y="57065"/>
                    </a:lnTo>
                    <a:lnTo>
                      <a:pt x="13263" y="62282"/>
                    </a:lnTo>
                    <a:lnTo>
                      <a:pt x="9362" y="62282"/>
                    </a:lnTo>
                    <a:lnTo>
                      <a:pt x="10299" y="61630"/>
                    </a:lnTo>
                    <a:lnTo>
                      <a:pt x="6397" y="69782"/>
                    </a:lnTo>
                    <a:lnTo>
                      <a:pt x="6397" y="65869"/>
                    </a:lnTo>
                    <a:lnTo>
                      <a:pt x="10299" y="74673"/>
                    </a:lnTo>
                    <a:lnTo>
                      <a:pt x="9362" y="73695"/>
                    </a:lnTo>
                    <a:lnTo>
                      <a:pt x="17477" y="73695"/>
                    </a:lnTo>
                    <a:lnTo>
                      <a:pt x="25747" y="73695"/>
                    </a:lnTo>
                    <a:lnTo>
                      <a:pt x="29648" y="73695"/>
                    </a:lnTo>
                    <a:lnTo>
                      <a:pt x="37763" y="73695"/>
                    </a:lnTo>
                    <a:cubicBezTo>
                      <a:pt x="38387" y="73695"/>
                      <a:pt x="39011" y="75000"/>
                      <a:pt x="39011" y="76304"/>
                    </a:cubicBezTo>
                    <a:lnTo>
                      <a:pt x="39011" y="84456"/>
                    </a:lnTo>
                    <a:cubicBezTo>
                      <a:pt x="39011" y="86086"/>
                      <a:pt x="38387" y="87065"/>
                      <a:pt x="37763" y="87065"/>
                    </a:cubicBezTo>
                    <a:lnTo>
                      <a:pt x="33862" y="87065"/>
                    </a:lnTo>
                    <a:lnTo>
                      <a:pt x="25747" y="87065"/>
                    </a:lnTo>
                    <a:lnTo>
                      <a:pt x="17477" y="87065"/>
                    </a:lnTo>
                    <a:lnTo>
                      <a:pt x="17945" y="86739"/>
                    </a:lnTo>
                    <a:lnTo>
                      <a:pt x="9986" y="94891"/>
                    </a:lnTo>
                    <a:lnTo>
                      <a:pt x="10299" y="90978"/>
                    </a:lnTo>
                    <a:lnTo>
                      <a:pt x="14200" y="98804"/>
                    </a:lnTo>
                    <a:lnTo>
                      <a:pt x="18413" y="107608"/>
                    </a:lnTo>
                    <a:lnTo>
                      <a:pt x="17477" y="106956"/>
                    </a:lnTo>
                    <a:lnTo>
                      <a:pt x="25747" y="106956"/>
                    </a:lnTo>
                    <a:lnTo>
                      <a:pt x="29648" y="106956"/>
                    </a:lnTo>
                    <a:lnTo>
                      <a:pt x="33862" y="106956"/>
                    </a:lnTo>
                    <a:lnTo>
                      <a:pt x="37763" y="106956"/>
                    </a:lnTo>
                    <a:cubicBezTo>
                      <a:pt x="38387" y="106956"/>
                      <a:pt x="39011" y="107934"/>
                      <a:pt x="39011" y="109565"/>
                    </a:cubicBezTo>
                    <a:lnTo>
                      <a:pt x="39011" y="117391"/>
                    </a:lnTo>
                    <a:lnTo>
                      <a:pt x="37763" y="114782"/>
                    </a:lnTo>
                    <a:lnTo>
                      <a:pt x="41664" y="114782"/>
                    </a:lnTo>
                    <a:lnTo>
                      <a:pt x="49778" y="114782"/>
                    </a:lnTo>
                    <a:lnTo>
                      <a:pt x="58049" y="114782"/>
                    </a:lnTo>
                    <a:lnTo>
                      <a:pt x="66163" y="114782"/>
                    </a:lnTo>
                    <a:lnTo>
                      <a:pt x="64915" y="117391"/>
                    </a:lnTo>
                    <a:lnTo>
                      <a:pt x="64915" y="109565"/>
                    </a:lnTo>
                    <a:cubicBezTo>
                      <a:pt x="64915" y="107934"/>
                      <a:pt x="65383" y="106956"/>
                      <a:pt x="66163" y="106956"/>
                    </a:cubicBezTo>
                    <a:lnTo>
                      <a:pt x="73966" y="106956"/>
                    </a:lnTo>
                    <a:lnTo>
                      <a:pt x="78023" y="106956"/>
                    </a:lnTo>
                    <a:lnTo>
                      <a:pt x="86449" y="106956"/>
                    </a:lnTo>
                    <a:lnTo>
                      <a:pt x="90351" y="106956"/>
                    </a:lnTo>
                    <a:cubicBezTo>
                      <a:pt x="90507" y="106956"/>
                      <a:pt x="90663" y="106956"/>
                      <a:pt x="90819" y="106956"/>
                    </a:cubicBezTo>
                    <a:lnTo>
                      <a:pt x="99401" y="115108"/>
                    </a:lnTo>
                    <a:lnTo>
                      <a:pt x="98777" y="114782"/>
                    </a:lnTo>
                    <a:lnTo>
                      <a:pt x="106736" y="114782"/>
                    </a:lnTo>
                    <a:lnTo>
                      <a:pt x="105487" y="117391"/>
                    </a:lnTo>
                    <a:lnTo>
                      <a:pt x="105487" y="109565"/>
                    </a:lnTo>
                    <a:cubicBezTo>
                      <a:pt x="105487" y="107934"/>
                      <a:pt x="105955" y="106956"/>
                      <a:pt x="106736" y="106956"/>
                    </a:cubicBezTo>
                    <a:lnTo>
                      <a:pt x="110793" y="106956"/>
                    </a:lnTo>
                    <a:lnTo>
                      <a:pt x="110793" y="112173"/>
                    </a:lnTo>
                    <a:lnTo>
                      <a:pt x="106736" y="112173"/>
                    </a:lnTo>
                    <a:cubicBezTo>
                      <a:pt x="105955" y="112173"/>
                      <a:pt x="105487" y="110869"/>
                      <a:pt x="105487" y="109565"/>
                    </a:cubicBezTo>
                    <a:lnTo>
                      <a:pt x="105487" y="100760"/>
                    </a:lnTo>
                    <a:lnTo>
                      <a:pt x="105487" y="92608"/>
                    </a:lnTo>
                    <a:cubicBezTo>
                      <a:pt x="105487" y="91304"/>
                      <a:pt x="105955" y="90000"/>
                      <a:pt x="106736" y="90000"/>
                    </a:cubicBezTo>
                    <a:lnTo>
                      <a:pt x="110793" y="9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14"/>
              <p:cNvSpPr/>
              <p:nvPr/>
            </p:nvSpPr>
            <p:spPr>
              <a:xfrm>
                <a:off x="1831975" y="1638300"/>
                <a:ext cx="192087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0826" y="110270"/>
                    </a:moveTo>
                    <a:lnTo>
                      <a:pt x="20826" y="98918"/>
                    </a:lnTo>
                    <a:lnTo>
                      <a:pt x="13884" y="98918"/>
                    </a:lnTo>
                    <a:lnTo>
                      <a:pt x="6942" y="98918"/>
                    </a:lnTo>
                    <a:lnTo>
                      <a:pt x="0" y="87567"/>
                    </a:lnTo>
                    <a:lnTo>
                      <a:pt x="6942" y="76216"/>
                    </a:lnTo>
                    <a:lnTo>
                      <a:pt x="20826" y="43783"/>
                    </a:lnTo>
                    <a:lnTo>
                      <a:pt x="20826" y="34054"/>
                    </a:lnTo>
                    <a:lnTo>
                      <a:pt x="20826" y="24324"/>
                    </a:lnTo>
                    <a:lnTo>
                      <a:pt x="20826" y="12972"/>
                    </a:lnTo>
                    <a:lnTo>
                      <a:pt x="13884" y="12972"/>
                    </a:lnTo>
                    <a:lnTo>
                      <a:pt x="20826" y="0"/>
                    </a:lnTo>
                    <a:lnTo>
                      <a:pt x="28760" y="0"/>
                    </a:lnTo>
                    <a:lnTo>
                      <a:pt x="42644" y="12972"/>
                    </a:lnTo>
                    <a:lnTo>
                      <a:pt x="48595" y="0"/>
                    </a:lnTo>
                    <a:lnTo>
                      <a:pt x="56528" y="0"/>
                    </a:lnTo>
                    <a:lnTo>
                      <a:pt x="63471" y="12972"/>
                    </a:lnTo>
                    <a:lnTo>
                      <a:pt x="71404" y="12972"/>
                    </a:lnTo>
                    <a:lnTo>
                      <a:pt x="78347" y="24324"/>
                    </a:lnTo>
                    <a:lnTo>
                      <a:pt x="85289" y="12972"/>
                    </a:lnTo>
                    <a:lnTo>
                      <a:pt x="92231" y="12972"/>
                    </a:lnTo>
                    <a:lnTo>
                      <a:pt x="99173" y="24324"/>
                    </a:lnTo>
                    <a:lnTo>
                      <a:pt x="114049" y="34054"/>
                    </a:lnTo>
                    <a:lnTo>
                      <a:pt x="120000" y="34054"/>
                    </a:lnTo>
                    <a:lnTo>
                      <a:pt x="114049" y="43783"/>
                    </a:lnTo>
                    <a:lnTo>
                      <a:pt x="99173" y="55135"/>
                    </a:lnTo>
                    <a:lnTo>
                      <a:pt x="92231" y="55135"/>
                    </a:lnTo>
                    <a:lnTo>
                      <a:pt x="78347" y="66486"/>
                    </a:lnTo>
                    <a:lnTo>
                      <a:pt x="71404" y="76216"/>
                    </a:lnTo>
                    <a:lnTo>
                      <a:pt x="63471" y="98918"/>
                    </a:lnTo>
                    <a:lnTo>
                      <a:pt x="56528" y="110270"/>
                    </a:lnTo>
                    <a:lnTo>
                      <a:pt x="42644" y="110270"/>
                    </a:lnTo>
                    <a:lnTo>
                      <a:pt x="28760" y="120000"/>
                    </a:lnTo>
                    <a:lnTo>
                      <a:pt x="28760" y="110270"/>
                    </a:lnTo>
                    <a:lnTo>
                      <a:pt x="20826" y="11027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14"/>
              <p:cNvSpPr/>
              <p:nvPr/>
            </p:nvSpPr>
            <p:spPr>
              <a:xfrm>
                <a:off x="1828800" y="1635125"/>
                <a:ext cx="20002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1677" y="109619"/>
                    </a:moveTo>
                    <a:cubicBezTo>
                      <a:pt x="20645" y="109619"/>
                      <a:pt x="19612" y="108373"/>
                      <a:pt x="19612" y="106297"/>
                    </a:cubicBezTo>
                    <a:lnTo>
                      <a:pt x="19612" y="96332"/>
                    </a:lnTo>
                    <a:lnTo>
                      <a:pt x="21677" y="99653"/>
                    </a:lnTo>
                    <a:lnTo>
                      <a:pt x="15225" y="99653"/>
                    </a:lnTo>
                    <a:lnTo>
                      <a:pt x="8774" y="99653"/>
                    </a:lnTo>
                    <a:cubicBezTo>
                      <a:pt x="8258" y="99653"/>
                      <a:pt x="7741" y="99238"/>
                      <a:pt x="7225" y="98823"/>
                    </a:cubicBezTo>
                    <a:lnTo>
                      <a:pt x="774" y="88442"/>
                    </a:lnTo>
                    <a:cubicBezTo>
                      <a:pt x="258" y="88027"/>
                      <a:pt x="0" y="87197"/>
                      <a:pt x="0" y="86366"/>
                    </a:cubicBezTo>
                    <a:cubicBezTo>
                      <a:pt x="0" y="85121"/>
                      <a:pt x="258" y="84290"/>
                      <a:pt x="774" y="83875"/>
                    </a:cubicBezTo>
                    <a:lnTo>
                      <a:pt x="7225" y="73079"/>
                    </a:lnTo>
                    <a:lnTo>
                      <a:pt x="6967" y="73494"/>
                    </a:lnTo>
                    <a:lnTo>
                      <a:pt x="20129" y="42768"/>
                    </a:lnTo>
                    <a:lnTo>
                      <a:pt x="19612" y="44429"/>
                    </a:lnTo>
                    <a:lnTo>
                      <a:pt x="19612" y="35709"/>
                    </a:lnTo>
                    <a:lnTo>
                      <a:pt x="19612" y="25328"/>
                    </a:lnTo>
                    <a:lnTo>
                      <a:pt x="19612" y="15363"/>
                    </a:lnTo>
                    <a:lnTo>
                      <a:pt x="21677" y="18685"/>
                    </a:lnTo>
                    <a:lnTo>
                      <a:pt x="15225" y="18685"/>
                    </a:lnTo>
                    <a:cubicBezTo>
                      <a:pt x="14451" y="18685"/>
                      <a:pt x="13677" y="17854"/>
                      <a:pt x="13419" y="16608"/>
                    </a:cubicBezTo>
                    <a:cubicBezTo>
                      <a:pt x="12903" y="15778"/>
                      <a:pt x="13161" y="14117"/>
                      <a:pt x="13677" y="13287"/>
                    </a:cubicBezTo>
                    <a:lnTo>
                      <a:pt x="20129" y="1245"/>
                    </a:lnTo>
                    <a:cubicBezTo>
                      <a:pt x="20645" y="415"/>
                      <a:pt x="21161" y="0"/>
                      <a:pt x="21677" y="0"/>
                    </a:cubicBezTo>
                    <a:lnTo>
                      <a:pt x="29419" y="0"/>
                    </a:lnTo>
                    <a:cubicBezTo>
                      <a:pt x="29935" y="0"/>
                      <a:pt x="30193" y="415"/>
                      <a:pt x="30451" y="415"/>
                    </a:cubicBezTo>
                    <a:lnTo>
                      <a:pt x="43612" y="12456"/>
                    </a:lnTo>
                    <a:lnTo>
                      <a:pt x="41032" y="13287"/>
                    </a:lnTo>
                    <a:lnTo>
                      <a:pt x="47483" y="1245"/>
                    </a:lnTo>
                    <a:cubicBezTo>
                      <a:pt x="48000" y="415"/>
                      <a:pt x="48516" y="0"/>
                      <a:pt x="49032" y="0"/>
                    </a:cubicBezTo>
                    <a:lnTo>
                      <a:pt x="56000" y="0"/>
                    </a:lnTo>
                    <a:cubicBezTo>
                      <a:pt x="56516" y="0"/>
                      <a:pt x="57032" y="415"/>
                      <a:pt x="57548" y="1245"/>
                    </a:cubicBezTo>
                    <a:lnTo>
                      <a:pt x="64774" y="12871"/>
                    </a:lnTo>
                    <a:lnTo>
                      <a:pt x="63225" y="12041"/>
                    </a:lnTo>
                    <a:lnTo>
                      <a:pt x="70451" y="12041"/>
                    </a:lnTo>
                    <a:cubicBezTo>
                      <a:pt x="70967" y="12041"/>
                      <a:pt x="71483" y="12456"/>
                      <a:pt x="72000" y="12871"/>
                    </a:cubicBezTo>
                    <a:lnTo>
                      <a:pt x="78451" y="23252"/>
                    </a:lnTo>
                    <a:lnTo>
                      <a:pt x="75612" y="23252"/>
                    </a:lnTo>
                    <a:lnTo>
                      <a:pt x="82580" y="12871"/>
                    </a:lnTo>
                    <a:cubicBezTo>
                      <a:pt x="83096" y="12456"/>
                      <a:pt x="83612" y="12041"/>
                      <a:pt x="83870" y="12041"/>
                    </a:cubicBezTo>
                    <a:lnTo>
                      <a:pt x="90580" y="12041"/>
                    </a:lnTo>
                    <a:cubicBezTo>
                      <a:pt x="91096" y="12041"/>
                      <a:pt x="91612" y="12456"/>
                      <a:pt x="91870" y="12871"/>
                    </a:cubicBezTo>
                    <a:lnTo>
                      <a:pt x="98580" y="23252"/>
                    </a:lnTo>
                    <a:lnTo>
                      <a:pt x="97806" y="22422"/>
                    </a:lnTo>
                    <a:lnTo>
                      <a:pt x="112000" y="32387"/>
                    </a:lnTo>
                    <a:lnTo>
                      <a:pt x="111225" y="32387"/>
                    </a:lnTo>
                    <a:lnTo>
                      <a:pt x="117677" y="32387"/>
                    </a:lnTo>
                    <a:cubicBezTo>
                      <a:pt x="118709" y="32387"/>
                      <a:pt x="119483" y="33217"/>
                      <a:pt x="119741" y="34463"/>
                    </a:cubicBezTo>
                    <a:cubicBezTo>
                      <a:pt x="120000" y="35709"/>
                      <a:pt x="119741" y="37370"/>
                      <a:pt x="119225" y="38200"/>
                    </a:cubicBezTo>
                    <a:lnTo>
                      <a:pt x="112516" y="46920"/>
                    </a:lnTo>
                    <a:cubicBezTo>
                      <a:pt x="112516" y="47335"/>
                      <a:pt x="112258" y="47335"/>
                      <a:pt x="112258" y="47750"/>
                    </a:cubicBezTo>
                    <a:lnTo>
                      <a:pt x="97806" y="58131"/>
                    </a:lnTo>
                    <a:cubicBezTo>
                      <a:pt x="97548" y="58546"/>
                      <a:pt x="97290" y="58546"/>
                      <a:pt x="97032" y="58546"/>
                    </a:cubicBezTo>
                    <a:lnTo>
                      <a:pt x="90580" y="58546"/>
                    </a:lnTo>
                    <a:lnTo>
                      <a:pt x="91354" y="58131"/>
                    </a:lnTo>
                    <a:lnTo>
                      <a:pt x="77935" y="68512"/>
                    </a:lnTo>
                    <a:lnTo>
                      <a:pt x="78451" y="67681"/>
                    </a:lnTo>
                    <a:lnTo>
                      <a:pt x="72000" y="77647"/>
                    </a:lnTo>
                    <a:lnTo>
                      <a:pt x="72258" y="77231"/>
                    </a:lnTo>
                    <a:lnTo>
                      <a:pt x="65032" y="97993"/>
                    </a:lnTo>
                    <a:cubicBezTo>
                      <a:pt x="65032" y="98408"/>
                      <a:pt x="64774" y="98408"/>
                      <a:pt x="64516" y="98823"/>
                    </a:cubicBezTo>
                    <a:lnTo>
                      <a:pt x="57290" y="108788"/>
                    </a:lnTo>
                    <a:cubicBezTo>
                      <a:pt x="57032" y="109204"/>
                      <a:pt x="56516" y="109619"/>
                      <a:pt x="56000" y="109619"/>
                    </a:cubicBezTo>
                    <a:lnTo>
                      <a:pt x="42580" y="109619"/>
                    </a:lnTo>
                    <a:lnTo>
                      <a:pt x="43354" y="109204"/>
                    </a:lnTo>
                    <a:lnTo>
                      <a:pt x="30451" y="119584"/>
                    </a:lnTo>
                    <a:cubicBezTo>
                      <a:pt x="29677" y="120000"/>
                      <a:pt x="28903" y="120000"/>
                      <a:pt x="28387" y="119169"/>
                    </a:cubicBezTo>
                    <a:cubicBezTo>
                      <a:pt x="27870" y="118754"/>
                      <a:pt x="27354" y="117508"/>
                      <a:pt x="27354" y="116262"/>
                    </a:cubicBezTo>
                    <a:lnTo>
                      <a:pt x="27354" y="106297"/>
                    </a:lnTo>
                    <a:lnTo>
                      <a:pt x="29419" y="109619"/>
                    </a:lnTo>
                    <a:lnTo>
                      <a:pt x="21677" y="109619"/>
                    </a:lnTo>
                    <a:close/>
                    <a:moveTo>
                      <a:pt x="29419" y="102975"/>
                    </a:moveTo>
                    <a:cubicBezTo>
                      <a:pt x="30709" y="102975"/>
                      <a:pt x="31483" y="104636"/>
                      <a:pt x="31483" y="106297"/>
                    </a:cubicBezTo>
                    <a:lnTo>
                      <a:pt x="31483" y="116262"/>
                    </a:lnTo>
                    <a:lnTo>
                      <a:pt x="28645" y="113356"/>
                    </a:lnTo>
                    <a:lnTo>
                      <a:pt x="41548" y="103391"/>
                    </a:lnTo>
                    <a:cubicBezTo>
                      <a:pt x="41806" y="102975"/>
                      <a:pt x="42322" y="102975"/>
                      <a:pt x="42580" y="102975"/>
                    </a:cubicBezTo>
                    <a:lnTo>
                      <a:pt x="56000" y="102975"/>
                    </a:lnTo>
                    <a:lnTo>
                      <a:pt x="54709" y="103806"/>
                    </a:lnTo>
                    <a:lnTo>
                      <a:pt x="61935" y="93840"/>
                    </a:lnTo>
                    <a:lnTo>
                      <a:pt x="61419" y="94671"/>
                    </a:lnTo>
                    <a:lnTo>
                      <a:pt x="68645" y="73910"/>
                    </a:lnTo>
                    <a:cubicBezTo>
                      <a:pt x="68903" y="73494"/>
                      <a:pt x="68903" y="73079"/>
                      <a:pt x="69161" y="73079"/>
                    </a:cubicBezTo>
                    <a:lnTo>
                      <a:pt x="75612" y="63114"/>
                    </a:lnTo>
                    <a:cubicBezTo>
                      <a:pt x="75870" y="62698"/>
                      <a:pt x="76129" y="62283"/>
                      <a:pt x="76129" y="62283"/>
                    </a:cubicBezTo>
                    <a:lnTo>
                      <a:pt x="89548" y="52318"/>
                    </a:lnTo>
                    <a:cubicBezTo>
                      <a:pt x="89806" y="51903"/>
                      <a:pt x="90322" y="51903"/>
                      <a:pt x="90580" y="51903"/>
                    </a:cubicBezTo>
                    <a:lnTo>
                      <a:pt x="97032" y="51903"/>
                    </a:lnTo>
                    <a:lnTo>
                      <a:pt x="96258" y="52318"/>
                    </a:lnTo>
                    <a:lnTo>
                      <a:pt x="110451" y="41522"/>
                    </a:lnTo>
                    <a:lnTo>
                      <a:pt x="109935" y="41937"/>
                    </a:lnTo>
                    <a:lnTo>
                      <a:pt x="116387" y="33217"/>
                    </a:lnTo>
                    <a:lnTo>
                      <a:pt x="117677" y="39031"/>
                    </a:lnTo>
                    <a:lnTo>
                      <a:pt x="111225" y="39031"/>
                    </a:lnTo>
                    <a:cubicBezTo>
                      <a:pt x="110967" y="39031"/>
                      <a:pt x="110709" y="39031"/>
                      <a:pt x="110451" y="38615"/>
                    </a:cubicBezTo>
                    <a:lnTo>
                      <a:pt x="96258" y="28650"/>
                    </a:lnTo>
                    <a:cubicBezTo>
                      <a:pt x="96000" y="28235"/>
                      <a:pt x="95741" y="28235"/>
                      <a:pt x="95741" y="27820"/>
                    </a:cubicBezTo>
                    <a:lnTo>
                      <a:pt x="89032" y="17854"/>
                    </a:lnTo>
                    <a:lnTo>
                      <a:pt x="90580" y="18685"/>
                    </a:lnTo>
                    <a:lnTo>
                      <a:pt x="83870" y="18685"/>
                    </a:lnTo>
                    <a:lnTo>
                      <a:pt x="85419" y="17854"/>
                    </a:lnTo>
                    <a:lnTo>
                      <a:pt x="78451" y="27820"/>
                    </a:lnTo>
                    <a:cubicBezTo>
                      <a:pt x="77677" y="29065"/>
                      <a:pt x="76387" y="29065"/>
                      <a:pt x="75612" y="27820"/>
                    </a:cubicBezTo>
                    <a:lnTo>
                      <a:pt x="69161" y="17854"/>
                    </a:lnTo>
                    <a:lnTo>
                      <a:pt x="70451" y="18685"/>
                    </a:lnTo>
                    <a:lnTo>
                      <a:pt x="63225" y="18685"/>
                    </a:lnTo>
                    <a:cubicBezTo>
                      <a:pt x="62709" y="18685"/>
                      <a:pt x="62193" y="18269"/>
                      <a:pt x="61677" y="17854"/>
                    </a:cubicBezTo>
                    <a:lnTo>
                      <a:pt x="54451" y="5813"/>
                    </a:lnTo>
                    <a:lnTo>
                      <a:pt x="56000" y="6643"/>
                    </a:lnTo>
                    <a:lnTo>
                      <a:pt x="49032" y="6643"/>
                    </a:lnTo>
                    <a:lnTo>
                      <a:pt x="50580" y="5813"/>
                    </a:lnTo>
                    <a:lnTo>
                      <a:pt x="44129" y="17439"/>
                    </a:lnTo>
                    <a:cubicBezTo>
                      <a:pt x="43354" y="18685"/>
                      <a:pt x="42322" y="19100"/>
                      <a:pt x="41548" y="18269"/>
                    </a:cubicBezTo>
                    <a:lnTo>
                      <a:pt x="28387" y="6228"/>
                    </a:lnTo>
                    <a:lnTo>
                      <a:pt x="29419" y="6643"/>
                    </a:lnTo>
                    <a:lnTo>
                      <a:pt x="21677" y="6643"/>
                    </a:lnTo>
                    <a:lnTo>
                      <a:pt x="23225" y="5813"/>
                    </a:lnTo>
                    <a:lnTo>
                      <a:pt x="16774" y="17439"/>
                    </a:lnTo>
                    <a:lnTo>
                      <a:pt x="15225" y="12041"/>
                    </a:lnTo>
                    <a:lnTo>
                      <a:pt x="21677" y="12041"/>
                    </a:lnTo>
                    <a:cubicBezTo>
                      <a:pt x="22967" y="12041"/>
                      <a:pt x="23741" y="13702"/>
                      <a:pt x="23741" y="15363"/>
                    </a:cubicBezTo>
                    <a:lnTo>
                      <a:pt x="23741" y="25328"/>
                    </a:lnTo>
                    <a:lnTo>
                      <a:pt x="23741" y="35709"/>
                    </a:lnTo>
                    <a:lnTo>
                      <a:pt x="23741" y="44429"/>
                    </a:lnTo>
                    <a:cubicBezTo>
                      <a:pt x="23741" y="45259"/>
                      <a:pt x="23741" y="45674"/>
                      <a:pt x="23483" y="46505"/>
                    </a:cubicBezTo>
                    <a:lnTo>
                      <a:pt x="10322" y="77231"/>
                    </a:lnTo>
                    <a:cubicBezTo>
                      <a:pt x="10322" y="77647"/>
                      <a:pt x="10322" y="77647"/>
                      <a:pt x="10064" y="77647"/>
                    </a:cubicBezTo>
                    <a:lnTo>
                      <a:pt x="3612" y="88442"/>
                    </a:lnTo>
                    <a:lnTo>
                      <a:pt x="3612" y="83875"/>
                    </a:lnTo>
                    <a:lnTo>
                      <a:pt x="10064" y="93840"/>
                    </a:lnTo>
                    <a:lnTo>
                      <a:pt x="8774" y="93010"/>
                    </a:lnTo>
                    <a:lnTo>
                      <a:pt x="15225" y="93010"/>
                    </a:lnTo>
                    <a:lnTo>
                      <a:pt x="21677" y="93010"/>
                    </a:lnTo>
                    <a:cubicBezTo>
                      <a:pt x="22967" y="93010"/>
                      <a:pt x="23741" y="94256"/>
                      <a:pt x="23741" y="96332"/>
                    </a:cubicBezTo>
                    <a:lnTo>
                      <a:pt x="23741" y="106297"/>
                    </a:lnTo>
                    <a:lnTo>
                      <a:pt x="21677" y="102975"/>
                    </a:lnTo>
                    <a:lnTo>
                      <a:pt x="29419" y="10297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14"/>
              <p:cNvSpPr/>
              <p:nvPr/>
            </p:nvSpPr>
            <p:spPr>
              <a:xfrm>
                <a:off x="1976437" y="1563687"/>
                <a:ext cx="212725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4776" y="120000"/>
                    </a:moveTo>
                    <a:lnTo>
                      <a:pt x="38507" y="103846"/>
                    </a:lnTo>
                    <a:lnTo>
                      <a:pt x="31343" y="103846"/>
                    </a:lnTo>
                    <a:lnTo>
                      <a:pt x="38507" y="103846"/>
                    </a:lnTo>
                    <a:lnTo>
                      <a:pt x="44776" y="103846"/>
                    </a:lnTo>
                    <a:lnTo>
                      <a:pt x="44776" y="90000"/>
                    </a:lnTo>
                    <a:lnTo>
                      <a:pt x="38507" y="90000"/>
                    </a:lnTo>
                    <a:lnTo>
                      <a:pt x="38507" y="73846"/>
                    </a:lnTo>
                    <a:lnTo>
                      <a:pt x="31343" y="73846"/>
                    </a:lnTo>
                    <a:lnTo>
                      <a:pt x="31343" y="90000"/>
                    </a:lnTo>
                    <a:lnTo>
                      <a:pt x="25074" y="90000"/>
                    </a:lnTo>
                    <a:lnTo>
                      <a:pt x="18805" y="90000"/>
                    </a:lnTo>
                    <a:lnTo>
                      <a:pt x="12537" y="90000"/>
                    </a:lnTo>
                    <a:lnTo>
                      <a:pt x="6268" y="90000"/>
                    </a:lnTo>
                    <a:lnTo>
                      <a:pt x="0" y="90000"/>
                    </a:lnTo>
                    <a:lnTo>
                      <a:pt x="0" y="73846"/>
                    </a:lnTo>
                    <a:lnTo>
                      <a:pt x="0" y="60000"/>
                    </a:lnTo>
                    <a:lnTo>
                      <a:pt x="6268" y="60000"/>
                    </a:lnTo>
                    <a:lnTo>
                      <a:pt x="12537" y="60000"/>
                    </a:lnTo>
                    <a:lnTo>
                      <a:pt x="18805" y="60000"/>
                    </a:lnTo>
                    <a:lnTo>
                      <a:pt x="25074" y="60000"/>
                    </a:lnTo>
                    <a:lnTo>
                      <a:pt x="18805" y="60000"/>
                    </a:lnTo>
                    <a:lnTo>
                      <a:pt x="12537" y="60000"/>
                    </a:lnTo>
                    <a:lnTo>
                      <a:pt x="6268" y="60000"/>
                    </a:lnTo>
                    <a:lnTo>
                      <a:pt x="6268" y="43846"/>
                    </a:lnTo>
                    <a:lnTo>
                      <a:pt x="12537" y="43846"/>
                    </a:lnTo>
                    <a:lnTo>
                      <a:pt x="18805" y="43846"/>
                    </a:lnTo>
                    <a:lnTo>
                      <a:pt x="25074" y="43846"/>
                    </a:lnTo>
                    <a:lnTo>
                      <a:pt x="31343" y="43846"/>
                    </a:lnTo>
                    <a:lnTo>
                      <a:pt x="25074" y="43846"/>
                    </a:lnTo>
                    <a:lnTo>
                      <a:pt x="18805" y="43846"/>
                    </a:lnTo>
                    <a:lnTo>
                      <a:pt x="12537" y="43846"/>
                    </a:lnTo>
                    <a:lnTo>
                      <a:pt x="12537" y="30000"/>
                    </a:lnTo>
                    <a:lnTo>
                      <a:pt x="18805" y="30000"/>
                    </a:lnTo>
                    <a:lnTo>
                      <a:pt x="25074" y="30000"/>
                    </a:lnTo>
                    <a:lnTo>
                      <a:pt x="18805" y="13846"/>
                    </a:lnTo>
                    <a:lnTo>
                      <a:pt x="25074" y="13846"/>
                    </a:lnTo>
                    <a:lnTo>
                      <a:pt x="31343" y="13846"/>
                    </a:lnTo>
                    <a:lnTo>
                      <a:pt x="38507" y="30000"/>
                    </a:lnTo>
                    <a:lnTo>
                      <a:pt x="44776" y="30000"/>
                    </a:lnTo>
                    <a:lnTo>
                      <a:pt x="51044" y="43846"/>
                    </a:lnTo>
                    <a:lnTo>
                      <a:pt x="63582" y="60000"/>
                    </a:lnTo>
                    <a:lnTo>
                      <a:pt x="76119" y="60000"/>
                    </a:lnTo>
                    <a:lnTo>
                      <a:pt x="82388" y="60000"/>
                    </a:lnTo>
                    <a:lnTo>
                      <a:pt x="88656" y="60000"/>
                    </a:lnTo>
                    <a:lnTo>
                      <a:pt x="82388" y="60000"/>
                    </a:lnTo>
                    <a:lnTo>
                      <a:pt x="76119" y="60000"/>
                    </a:lnTo>
                    <a:lnTo>
                      <a:pt x="82388" y="43846"/>
                    </a:lnTo>
                    <a:lnTo>
                      <a:pt x="82388" y="30000"/>
                    </a:lnTo>
                    <a:lnTo>
                      <a:pt x="76119" y="30000"/>
                    </a:lnTo>
                    <a:lnTo>
                      <a:pt x="69850" y="30000"/>
                    </a:lnTo>
                    <a:lnTo>
                      <a:pt x="69850" y="13846"/>
                    </a:lnTo>
                    <a:lnTo>
                      <a:pt x="76119" y="0"/>
                    </a:lnTo>
                    <a:lnTo>
                      <a:pt x="82388" y="0"/>
                    </a:lnTo>
                    <a:lnTo>
                      <a:pt x="88656" y="0"/>
                    </a:lnTo>
                    <a:lnTo>
                      <a:pt x="88656" y="13846"/>
                    </a:lnTo>
                    <a:lnTo>
                      <a:pt x="88656" y="30000"/>
                    </a:lnTo>
                    <a:lnTo>
                      <a:pt x="94925" y="43846"/>
                    </a:lnTo>
                    <a:lnTo>
                      <a:pt x="107462" y="43846"/>
                    </a:lnTo>
                    <a:lnTo>
                      <a:pt x="114626" y="30000"/>
                    </a:lnTo>
                    <a:lnTo>
                      <a:pt x="114626" y="43846"/>
                    </a:lnTo>
                    <a:lnTo>
                      <a:pt x="120000" y="43846"/>
                    </a:lnTo>
                    <a:lnTo>
                      <a:pt x="120000" y="60000"/>
                    </a:lnTo>
                    <a:lnTo>
                      <a:pt x="114626" y="90000"/>
                    </a:lnTo>
                    <a:lnTo>
                      <a:pt x="107462" y="90000"/>
                    </a:lnTo>
                    <a:lnTo>
                      <a:pt x="88656" y="90000"/>
                    </a:lnTo>
                    <a:lnTo>
                      <a:pt x="82388" y="103846"/>
                    </a:lnTo>
                    <a:lnTo>
                      <a:pt x="69850" y="103846"/>
                    </a:lnTo>
                    <a:lnTo>
                      <a:pt x="63582" y="103846"/>
                    </a:lnTo>
                    <a:lnTo>
                      <a:pt x="57313" y="103846"/>
                    </a:lnTo>
                    <a:lnTo>
                      <a:pt x="51044" y="103846"/>
                    </a:lnTo>
                    <a:lnTo>
                      <a:pt x="44776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14"/>
              <p:cNvSpPr/>
              <p:nvPr/>
            </p:nvSpPr>
            <p:spPr>
              <a:xfrm>
                <a:off x="1973262" y="1560512"/>
                <a:ext cx="2190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6171" y="118277"/>
                    </a:moveTo>
                    <a:cubicBezTo>
                      <a:pt x="45468" y="119999"/>
                      <a:pt x="44296" y="119999"/>
                      <a:pt x="43593" y="118277"/>
                    </a:cubicBezTo>
                    <a:lnTo>
                      <a:pt x="37500" y="103923"/>
                    </a:lnTo>
                    <a:lnTo>
                      <a:pt x="38906" y="105071"/>
                    </a:lnTo>
                    <a:lnTo>
                      <a:pt x="32578" y="105071"/>
                    </a:lnTo>
                    <a:cubicBezTo>
                      <a:pt x="30000" y="105071"/>
                      <a:pt x="30000" y="95885"/>
                      <a:pt x="32578" y="95885"/>
                    </a:cubicBezTo>
                    <a:lnTo>
                      <a:pt x="38906" y="95885"/>
                    </a:lnTo>
                    <a:lnTo>
                      <a:pt x="44765" y="95885"/>
                    </a:lnTo>
                    <a:lnTo>
                      <a:pt x="42890" y="100478"/>
                    </a:lnTo>
                    <a:lnTo>
                      <a:pt x="42890" y="87272"/>
                    </a:lnTo>
                    <a:lnTo>
                      <a:pt x="44765" y="91866"/>
                    </a:lnTo>
                    <a:lnTo>
                      <a:pt x="38906" y="91866"/>
                    </a:lnTo>
                    <a:cubicBezTo>
                      <a:pt x="37734" y="91866"/>
                      <a:pt x="37031" y="89569"/>
                      <a:pt x="37031" y="87272"/>
                    </a:cubicBezTo>
                    <a:lnTo>
                      <a:pt x="37031" y="73492"/>
                    </a:lnTo>
                    <a:lnTo>
                      <a:pt x="38906" y="78086"/>
                    </a:lnTo>
                    <a:lnTo>
                      <a:pt x="32578" y="78086"/>
                    </a:lnTo>
                    <a:lnTo>
                      <a:pt x="34453" y="73492"/>
                    </a:lnTo>
                    <a:lnTo>
                      <a:pt x="34453" y="87272"/>
                    </a:lnTo>
                    <a:cubicBezTo>
                      <a:pt x="34453" y="89569"/>
                      <a:pt x="33515" y="91866"/>
                      <a:pt x="32578" y="91866"/>
                    </a:cubicBezTo>
                    <a:lnTo>
                      <a:pt x="26484" y="91866"/>
                    </a:lnTo>
                    <a:lnTo>
                      <a:pt x="20390" y="91866"/>
                    </a:lnTo>
                    <a:lnTo>
                      <a:pt x="14062" y="91866"/>
                    </a:lnTo>
                    <a:lnTo>
                      <a:pt x="7968" y="91866"/>
                    </a:lnTo>
                    <a:lnTo>
                      <a:pt x="1875" y="91866"/>
                    </a:lnTo>
                    <a:cubicBezTo>
                      <a:pt x="937" y="91866"/>
                      <a:pt x="0" y="89569"/>
                      <a:pt x="0" y="87272"/>
                    </a:cubicBezTo>
                    <a:lnTo>
                      <a:pt x="0" y="73492"/>
                    </a:lnTo>
                    <a:lnTo>
                      <a:pt x="0" y="59712"/>
                    </a:lnTo>
                    <a:cubicBezTo>
                      <a:pt x="0" y="57416"/>
                      <a:pt x="937" y="55119"/>
                      <a:pt x="1875" y="55119"/>
                    </a:cubicBezTo>
                    <a:lnTo>
                      <a:pt x="7968" y="55119"/>
                    </a:lnTo>
                    <a:lnTo>
                      <a:pt x="14062" y="55119"/>
                    </a:lnTo>
                    <a:lnTo>
                      <a:pt x="20390" y="55119"/>
                    </a:lnTo>
                    <a:lnTo>
                      <a:pt x="26484" y="55119"/>
                    </a:lnTo>
                    <a:lnTo>
                      <a:pt x="28828" y="55119"/>
                    </a:lnTo>
                    <a:lnTo>
                      <a:pt x="28828" y="64306"/>
                    </a:lnTo>
                    <a:lnTo>
                      <a:pt x="20390" y="64306"/>
                    </a:lnTo>
                    <a:lnTo>
                      <a:pt x="14062" y="64306"/>
                    </a:lnTo>
                    <a:lnTo>
                      <a:pt x="7968" y="64306"/>
                    </a:lnTo>
                    <a:cubicBezTo>
                      <a:pt x="7031" y="64306"/>
                      <a:pt x="6093" y="62583"/>
                      <a:pt x="6093" y="59712"/>
                    </a:cubicBezTo>
                    <a:lnTo>
                      <a:pt x="6093" y="45358"/>
                    </a:lnTo>
                    <a:cubicBezTo>
                      <a:pt x="6093" y="43062"/>
                      <a:pt x="7031" y="40765"/>
                      <a:pt x="7968" y="40765"/>
                    </a:cubicBezTo>
                    <a:lnTo>
                      <a:pt x="14062" y="40765"/>
                    </a:lnTo>
                    <a:lnTo>
                      <a:pt x="20390" y="40765"/>
                    </a:lnTo>
                    <a:lnTo>
                      <a:pt x="26484" y="40765"/>
                    </a:lnTo>
                    <a:lnTo>
                      <a:pt x="32578" y="40765"/>
                    </a:lnTo>
                    <a:lnTo>
                      <a:pt x="34921" y="40765"/>
                    </a:lnTo>
                    <a:lnTo>
                      <a:pt x="34921" y="49952"/>
                    </a:lnTo>
                    <a:lnTo>
                      <a:pt x="26484" y="49952"/>
                    </a:lnTo>
                    <a:lnTo>
                      <a:pt x="20390" y="49952"/>
                    </a:lnTo>
                    <a:lnTo>
                      <a:pt x="14062" y="49952"/>
                    </a:lnTo>
                    <a:cubicBezTo>
                      <a:pt x="12890" y="49952"/>
                      <a:pt x="12187" y="48229"/>
                      <a:pt x="12187" y="45358"/>
                    </a:cubicBezTo>
                    <a:lnTo>
                      <a:pt x="12187" y="32153"/>
                    </a:lnTo>
                    <a:cubicBezTo>
                      <a:pt x="12187" y="29282"/>
                      <a:pt x="12890" y="27559"/>
                      <a:pt x="14062" y="27559"/>
                    </a:cubicBezTo>
                    <a:lnTo>
                      <a:pt x="20390" y="27559"/>
                    </a:lnTo>
                    <a:lnTo>
                      <a:pt x="26484" y="27559"/>
                    </a:lnTo>
                    <a:lnTo>
                      <a:pt x="25078" y="35598"/>
                    </a:lnTo>
                    <a:lnTo>
                      <a:pt x="19218" y="21818"/>
                    </a:lnTo>
                    <a:cubicBezTo>
                      <a:pt x="18515" y="20669"/>
                      <a:pt x="18281" y="18373"/>
                      <a:pt x="18750" y="16650"/>
                    </a:cubicBezTo>
                    <a:cubicBezTo>
                      <a:pt x="18984" y="14928"/>
                      <a:pt x="19687" y="13779"/>
                      <a:pt x="20390" y="13779"/>
                    </a:cubicBezTo>
                    <a:lnTo>
                      <a:pt x="26484" y="13779"/>
                    </a:lnTo>
                    <a:lnTo>
                      <a:pt x="32578" y="13779"/>
                    </a:lnTo>
                    <a:cubicBezTo>
                      <a:pt x="32812" y="13779"/>
                      <a:pt x="33281" y="14354"/>
                      <a:pt x="33750" y="14928"/>
                    </a:cubicBezTo>
                    <a:lnTo>
                      <a:pt x="40078" y="28708"/>
                    </a:lnTo>
                    <a:lnTo>
                      <a:pt x="38906" y="27559"/>
                    </a:lnTo>
                    <a:lnTo>
                      <a:pt x="44765" y="27559"/>
                    </a:lnTo>
                    <a:cubicBezTo>
                      <a:pt x="45234" y="27559"/>
                      <a:pt x="45703" y="28133"/>
                      <a:pt x="46171" y="28708"/>
                    </a:cubicBezTo>
                    <a:lnTo>
                      <a:pt x="52265" y="42488"/>
                    </a:lnTo>
                    <a:lnTo>
                      <a:pt x="51796" y="41339"/>
                    </a:lnTo>
                    <a:lnTo>
                      <a:pt x="64218" y="55693"/>
                    </a:lnTo>
                    <a:lnTo>
                      <a:pt x="63281" y="55119"/>
                    </a:lnTo>
                    <a:lnTo>
                      <a:pt x="75234" y="55119"/>
                    </a:lnTo>
                    <a:lnTo>
                      <a:pt x="81796" y="55119"/>
                    </a:lnTo>
                    <a:lnTo>
                      <a:pt x="87656" y="55119"/>
                    </a:lnTo>
                    <a:lnTo>
                      <a:pt x="90234" y="55119"/>
                    </a:lnTo>
                    <a:lnTo>
                      <a:pt x="90234" y="64306"/>
                    </a:lnTo>
                    <a:lnTo>
                      <a:pt x="81796" y="64306"/>
                    </a:lnTo>
                    <a:lnTo>
                      <a:pt x="75234" y="64306"/>
                    </a:lnTo>
                    <a:cubicBezTo>
                      <a:pt x="74531" y="64306"/>
                      <a:pt x="73828" y="63157"/>
                      <a:pt x="73593" y="61435"/>
                    </a:cubicBezTo>
                    <a:cubicBezTo>
                      <a:pt x="73359" y="59712"/>
                      <a:pt x="73593" y="57990"/>
                      <a:pt x="74062" y="56842"/>
                    </a:cubicBezTo>
                    <a:lnTo>
                      <a:pt x="80390" y="42488"/>
                    </a:lnTo>
                    <a:lnTo>
                      <a:pt x="79921" y="45358"/>
                    </a:lnTo>
                    <a:lnTo>
                      <a:pt x="79921" y="32153"/>
                    </a:lnTo>
                    <a:lnTo>
                      <a:pt x="81796" y="36746"/>
                    </a:lnTo>
                    <a:lnTo>
                      <a:pt x="75234" y="36746"/>
                    </a:lnTo>
                    <a:lnTo>
                      <a:pt x="69375" y="36746"/>
                    </a:lnTo>
                    <a:cubicBezTo>
                      <a:pt x="68203" y="36746"/>
                      <a:pt x="67500" y="34449"/>
                      <a:pt x="67500" y="32153"/>
                    </a:cubicBezTo>
                    <a:lnTo>
                      <a:pt x="67500" y="18373"/>
                    </a:lnTo>
                    <a:cubicBezTo>
                      <a:pt x="67500" y="17224"/>
                      <a:pt x="67734" y="16076"/>
                      <a:pt x="67968" y="14928"/>
                    </a:cubicBezTo>
                    <a:lnTo>
                      <a:pt x="74062" y="1722"/>
                    </a:lnTo>
                    <a:cubicBezTo>
                      <a:pt x="74531" y="574"/>
                      <a:pt x="74765" y="0"/>
                      <a:pt x="75234" y="0"/>
                    </a:cubicBezTo>
                    <a:lnTo>
                      <a:pt x="81796" y="0"/>
                    </a:lnTo>
                    <a:lnTo>
                      <a:pt x="87656" y="0"/>
                    </a:lnTo>
                    <a:cubicBezTo>
                      <a:pt x="88828" y="0"/>
                      <a:pt x="89531" y="2296"/>
                      <a:pt x="89531" y="4593"/>
                    </a:cubicBezTo>
                    <a:lnTo>
                      <a:pt x="89531" y="18373"/>
                    </a:lnTo>
                    <a:lnTo>
                      <a:pt x="89531" y="32153"/>
                    </a:lnTo>
                    <a:lnTo>
                      <a:pt x="89062" y="28708"/>
                    </a:lnTo>
                    <a:lnTo>
                      <a:pt x="95156" y="42488"/>
                    </a:lnTo>
                    <a:lnTo>
                      <a:pt x="93750" y="40765"/>
                    </a:lnTo>
                    <a:lnTo>
                      <a:pt x="106171" y="40765"/>
                    </a:lnTo>
                    <a:lnTo>
                      <a:pt x="105000" y="42488"/>
                    </a:lnTo>
                    <a:lnTo>
                      <a:pt x="110859" y="28708"/>
                    </a:lnTo>
                    <a:cubicBezTo>
                      <a:pt x="111562" y="27559"/>
                      <a:pt x="112265" y="26985"/>
                      <a:pt x="112968" y="27559"/>
                    </a:cubicBezTo>
                    <a:cubicBezTo>
                      <a:pt x="113671" y="28708"/>
                      <a:pt x="114140" y="30430"/>
                      <a:pt x="114140" y="32153"/>
                    </a:cubicBezTo>
                    <a:lnTo>
                      <a:pt x="114140" y="45358"/>
                    </a:lnTo>
                    <a:lnTo>
                      <a:pt x="112265" y="40765"/>
                    </a:lnTo>
                    <a:lnTo>
                      <a:pt x="118125" y="40765"/>
                    </a:lnTo>
                    <a:cubicBezTo>
                      <a:pt x="119296" y="40765"/>
                      <a:pt x="120000" y="43062"/>
                      <a:pt x="120000" y="45358"/>
                    </a:cubicBezTo>
                    <a:lnTo>
                      <a:pt x="120000" y="59712"/>
                    </a:lnTo>
                    <a:cubicBezTo>
                      <a:pt x="120000" y="60861"/>
                      <a:pt x="120000" y="61435"/>
                      <a:pt x="120000" y="62009"/>
                    </a:cubicBezTo>
                    <a:lnTo>
                      <a:pt x="113906" y="89569"/>
                    </a:lnTo>
                    <a:cubicBezTo>
                      <a:pt x="113437" y="90717"/>
                      <a:pt x="112968" y="91866"/>
                      <a:pt x="112265" y="91866"/>
                    </a:cubicBezTo>
                    <a:lnTo>
                      <a:pt x="106171" y="91866"/>
                    </a:lnTo>
                    <a:lnTo>
                      <a:pt x="87656" y="91866"/>
                    </a:lnTo>
                    <a:lnTo>
                      <a:pt x="89062" y="90717"/>
                    </a:lnTo>
                    <a:lnTo>
                      <a:pt x="82968" y="103923"/>
                    </a:lnTo>
                    <a:cubicBezTo>
                      <a:pt x="82734" y="105071"/>
                      <a:pt x="82265" y="105071"/>
                      <a:pt x="81796" y="105071"/>
                    </a:cubicBezTo>
                    <a:lnTo>
                      <a:pt x="69375" y="105071"/>
                    </a:lnTo>
                    <a:lnTo>
                      <a:pt x="63281" y="105071"/>
                    </a:lnTo>
                    <a:lnTo>
                      <a:pt x="56953" y="105071"/>
                    </a:lnTo>
                    <a:lnTo>
                      <a:pt x="50859" y="105071"/>
                    </a:lnTo>
                    <a:lnTo>
                      <a:pt x="52265" y="103923"/>
                    </a:lnTo>
                    <a:lnTo>
                      <a:pt x="46171" y="118277"/>
                    </a:lnTo>
                    <a:close/>
                    <a:moveTo>
                      <a:pt x="49687" y="97607"/>
                    </a:moveTo>
                    <a:cubicBezTo>
                      <a:pt x="49921" y="96459"/>
                      <a:pt x="50390" y="95885"/>
                      <a:pt x="50859" y="95885"/>
                    </a:cubicBezTo>
                    <a:lnTo>
                      <a:pt x="56953" y="95885"/>
                    </a:lnTo>
                    <a:lnTo>
                      <a:pt x="63281" y="95885"/>
                    </a:lnTo>
                    <a:lnTo>
                      <a:pt x="69375" y="95885"/>
                    </a:lnTo>
                    <a:lnTo>
                      <a:pt x="81796" y="95885"/>
                    </a:lnTo>
                    <a:lnTo>
                      <a:pt x="80390" y="97607"/>
                    </a:lnTo>
                    <a:lnTo>
                      <a:pt x="86484" y="83827"/>
                    </a:lnTo>
                    <a:cubicBezTo>
                      <a:pt x="86718" y="83253"/>
                      <a:pt x="87187" y="82679"/>
                      <a:pt x="87656" y="82679"/>
                    </a:cubicBezTo>
                    <a:lnTo>
                      <a:pt x="106171" y="82679"/>
                    </a:lnTo>
                    <a:lnTo>
                      <a:pt x="112265" y="82679"/>
                    </a:lnTo>
                    <a:lnTo>
                      <a:pt x="110625" y="84976"/>
                    </a:lnTo>
                    <a:lnTo>
                      <a:pt x="116484" y="57990"/>
                    </a:lnTo>
                    <a:lnTo>
                      <a:pt x="116250" y="59712"/>
                    </a:lnTo>
                    <a:lnTo>
                      <a:pt x="116250" y="45358"/>
                    </a:lnTo>
                    <a:lnTo>
                      <a:pt x="118125" y="49952"/>
                    </a:lnTo>
                    <a:lnTo>
                      <a:pt x="112265" y="49952"/>
                    </a:lnTo>
                    <a:cubicBezTo>
                      <a:pt x="111093" y="49952"/>
                      <a:pt x="110390" y="48229"/>
                      <a:pt x="110390" y="45358"/>
                    </a:cubicBezTo>
                    <a:lnTo>
                      <a:pt x="110390" y="32153"/>
                    </a:lnTo>
                    <a:lnTo>
                      <a:pt x="113437" y="35598"/>
                    </a:lnTo>
                    <a:lnTo>
                      <a:pt x="107343" y="48803"/>
                    </a:lnTo>
                    <a:cubicBezTo>
                      <a:pt x="107109" y="49952"/>
                      <a:pt x="106640" y="49952"/>
                      <a:pt x="106171" y="49952"/>
                    </a:cubicBezTo>
                    <a:lnTo>
                      <a:pt x="93750" y="49952"/>
                    </a:lnTo>
                    <a:cubicBezTo>
                      <a:pt x="93281" y="49952"/>
                      <a:pt x="92812" y="49952"/>
                      <a:pt x="92578" y="48803"/>
                    </a:cubicBezTo>
                    <a:lnTo>
                      <a:pt x="86484" y="35598"/>
                    </a:lnTo>
                    <a:cubicBezTo>
                      <a:pt x="86015" y="34449"/>
                      <a:pt x="85781" y="33301"/>
                      <a:pt x="85781" y="32153"/>
                    </a:cubicBezTo>
                    <a:lnTo>
                      <a:pt x="85781" y="18373"/>
                    </a:lnTo>
                    <a:lnTo>
                      <a:pt x="85781" y="4593"/>
                    </a:lnTo>
                    <a:lnTo>
                      <a:pt x="87656" y="9186"/>
                    </a:lnTo>
                    <a:lnTo>
                      <a:pt x="81796" y="9186"/>
                    </a:lnTo>
                    <a:lnTo>
                      <a:pt x="75234" y="9186"/>
                    </a:lnTo>
                    <a:lnTo>
                      <a:pt x="76640" y="8038"/>
                    </a:lnTo>
                    <a:lnTo>
                      <a:pt x="70546" y="21818"/>
                    </a:lnTo>
                    <a:lnTo>
                      <a:pt x="71250" y="18373"/>
                    </a:lnTo>
                    <a:lnTo>
                      <a:pt x="71250" y="32153"/>
                    </a:lnTo>
                    <a:lnTo>
                      <a:pt x="69375" y="27559"/>
                    </a:lnTo>
                    <a:lnTo>
                      <a:pt x="75234" y="27559"/>
                    </a:lnTo>
                    <a:lnTo>
                      <a:pt x="81796" y="27559"/>
                    </a:lnTo>
                    <a:cubicBezTo>
                      <a:pt x="82734" y="27559"/>
                      <a:pt x="83671" y="29282"/>
                      <a:pt x="83671" y="32153"/>
                    </a:cubicBezTo>
                    <a:lnTo>
                      <a:pt x="83671" y="45358"/>
                    </a:lnTo>
                    <a:cubicBezTo>
                      <a:pt x="83671" y="47081"/>
                      <a:pt x="83437" y="48229"/>
                      <a:pt x="82968" y="48803"/>
                    </a:cubicBezTo>
                    <a:lnTo>
                      <a:pt x="76640" y="63157"/>
                    </a:lnTo>
                    <a:lnTo>
                      <a:pt x="75234" y="55119"/>
                    </a:lnTo>
                    <a:lnTo>
                      <a:pt x="81796" y="55119"/>
                    </a:lnTo>
                    <a:lnTo>
                      <a:pt x="87656" y="55119"/>
                    </a:lnTo>
                    <a:lnTo>
                      <a:pt x="87656" y="64306"/>
                    </a:lnTo>
                    <a:lnTo>
                      <a:pt x="81796" y="64306"/>
                    </a:lnTo>
                    <a:lnTo>
                      <a:pt x="75234" y="64306"/>
                    </a:lnTo>
                    <a:lnTo>
                      <a:pt x="63281" y="64306"/>
                    </a:lnTo>
                    <a:cubicBezTo>
                      <a:pt x="63046" y="64306"/>
                      <a:pt x="62812" y="64306"/>
                      <a:pt x="62578" y="64306"/>
                    </a:cubicBezTo>
                    <a:lnTo>
                      <a:pt x="50156" y="49952"/>
                    </a:lnTo>
                    <a:cubicBezTo>
                      <a:pt x="49921" y="49377"/>
                      <a:pt x="49687" y="49377"/>
                      <a:pt x="49687" y="48803"/>
                    </a:cubicBezTo>
                    <a:lnTo>
                      <a:pt x="43593" y="35598"/>
                    </a:lnTo>
                    <a:lnTo>
                      <a:pt x="44765" y="36746"/>
                    </a:lnTo>
                    <a:lnTo>
                      <a:pt x="38906" y="36746"/>
                    </a:lnTo>
                    <a:cubicBezTo>
                      <a:pt x="38437" y="36746"/>
                      <a:pt x="37968" y="36172"/>
                      <a:pt x="37500" y="35598"/>
                    </a:cubicBezTo>
                    <a:lnTo>
                      <a:pt x="31171" y="21818"/>
                    </a:lnTo>
                    <a:lnTo>
                      <a:pt x="32578" y="22966"/>
                    </a:lnTo>
                    <a:lnTo>
                      <a:pt x="26484" y="22966"/>
                    </a:lnTo>
                    <a:lnTo>
                      <a:pt x="20390" y="22966"/>
                    </a:lnTo>
                    <a:lnTo>
                      <a:pt x="21796" y="14928"/>
                    </a:lnTo>
                    <a:lnTo>
                      <a:pt x="27656" y="28708"/>
                    </a:lnTo>
                    <a:cubicBezTo>
                      <a:pt x="28359" y="29856"/>
                      <a:pt x="28359" y="32153"/>
                      <a:pt x="28125" y="33875"/>
                    </a:cubicBezTo>
                    <a:cubicBezTo>
                      <a:pt x="27890" y="35598"/>
                      <a:pt x="27187" y="36746"/>
                      <a:pt x="26484" y="36746"/>
                    </a:cubicBezTo>
                    <a:lnTo>
                      <a:pt x="20390" y="36746"/>
                    </a:lnTo>
                    <a:lnTo>
                      <a:pt x="14062" y="36746"/>
                    </a:lnTo>
                    <a:lnTo>
                      <a:pt x="15937" y="32153"/>
                    </a:lnTo>
                    <a:lnTo>
                      <a:pt x="15937" y="45358"/>
                    </a:lnTo>
                    <a:lnTo>
                      <a:pt x="14062" y="40765"/>
                    </a:lnTo>
                    <a:lnTo>
                      <a:pt x="20390" y="40765"/>
                    </a:lnTo>
                    <a:lnTo>
                      <a:pt x="26484" y="40765"/>
                    </a:lnTo>
                    <a:lnTo>
                      <a:pt x="32578" y="40765"/>
                    </a:lnTo>
                    <a:lnTo>
                      <a:pt x="32578" y="49952"/>
                    </a:lnTo>
                    <a:lnTo>
                      <a:pt x="26484" y="49952"/>
                    </a:lnTo>
                    <a:lnTo>
                      <a:pt x="20390" y="49952"/>
                    </a:lnTo>
                    <a:lnTo>
                      <a:pt x="14062" y="49952"/>
                    </a:lnTo>
                    <a:lnTo>
                      <a:pt x="7968" y="49952"/>
                    </a:lnTo>
                    <a:lnTo>
                      <a:pt x="9843" y="45358"/>
                    </a:lnTo>
                    <a:lnTo>
                      <a:pt x="9843" y="59712"/>
                    </a:lnTo>
                    <a:lnTo>
                      <a:pt x="7968" y="55119"/>
                    </a:lnTo>
                    <a:lnTo>
                      <a:pt x="14062" y="55119"/>
                    </a:lnTo>
                    <a:lnTo>
                      <a:pt x="20390" y="55119"/>
                    </a:lnTo>
                    <a:lnTo>
                      <a:pt x="26484" y="55119"/>
                    </a:lnTo>
                    <a:lnTo>
                      <a:pt x="26484" y="64306"/>
                    </a:lnTo>
                    <a:lnTo>
                      <a:pt x="20390" y="64306"/>
                    </a:lnTo>
                    <a:lnTo>
                      <a:pt x="14062" y="64306"/>
                    </a:lnTo>
                    <a:lnTo>
                      <a:pt x="7968" y="64306"/>
                    </a:lnTo>
                    <a:lnTo>
                      <a:pt x="1875" y="64306"/>
                    </a:lnTo>
                    <a:lnTo>
                      <a:pt x="3750" y="59712"/>
                    </a:lnTo>
                    <a:lnTo>
                      <a:pt x="3750" y="73492"/>
                    </a:lnTo>
                    <a:lnTo>
                      <a:pt x="3750" y="87272"/>
                    </a:lnTo>
                    <a:lnTo>
                      <a:pt x="1875" y="82679"/>
                    </a:lnTo>
                    <a:lnTo>
                      <a:pt x="7968" y="82679"/>
                    </a:lnTo>
                    <a:lnTo>
                      <a:pt x="14062" y="82679"/>
                    </a:lnTo>
                    <a:lnTo>
                      <a:pt x="20390" y="82679"/>
                    </a:lnTo>
                    <a:lnTo>
                      <a:pt x="26484" y="82679"/>
                    </a:lnTo>
                    <a:lnTo>
                      <a:pt x="32578" y="82679"/>
                    </a:lnTo>
                    <a:lnTo>
                      <a:pt x="30703" y="87272"/>
                    </a:lnTo>
                    <a:lnTo>
                      <a:pt x="30703" y="73492"/>
                    </a:lnTo>
                    <a:cubicBezTo>
                      <a:pt x="30703" y="71196"/>
                      <a:pt x="31406" y="68899"/>
                      <a:pt x="32578" y="68899"/>
                    </a:cubicBezTo>
                    <a:lnTo>
                      <a:pt x="38906" y="68899"/>
                    </a:lnTo>
                    <a:cubicBezTo>
                      <a:pt x="39843" y="68899"/>
                      <a:pt x="40781" y="71196"/>
                      <a:pt x="40781" y="73492"/>
                    </a:cubicBezTo>
                    <a:lnTo>
                      <a:pt x="40781" y="87272"/>
                    </a:lnTo>
                    <a:lnTo>
                      <a:pt x="38906" y="82679"/>
                    </a:lnTo>
                    <a:lnTo>
                      <a:pt x="44765" y="82679"/>
                    </a:lnTo>
                    <a:cubicBezTo>
                      <a:pt x="45937" y="82679"/>
                      <a:pt x="46640" y="84401"/>
                      <a:pt x="46640" y="87272"/>
                    </a:cubicBezTo>
                    <a:lnTo>
                      <a:pt x="46640" y="100478"/>
                    </a:lnTo>
                    <a:cubicBezTo>
                      <a:pt x="46640" y="103349"/>
                      <a:pt x="45937" y="105071"/>
                      <a:pt x="44765" y="105071"/>
                    </a:cubicBezTo>
                    <a:lnTo>
                      <a:pt x="38906" y="105071"/>
                    </a:lnTo>
                    <a:lnTo>
                      <a:pt x="32578" y="105071"/>
                    </a:lnTo>
                    <a:lnTo>
                      <a:pt x="32578" y="95885"/>
                    </a:lnTo>
                    <a:lnTo>
                      <a:pt x="38906" y="95885"/>
                    </a:lnTo>
                    <a:cubicBezTo>
                      <a:pt x="39375" y="95885"/>
                      <a:pt x="39843" y="96459"/>
                      <a:pt x="40078" y="97607"/>
                    </a:cubicBezTo>
                    <a:lnTo>
                      <a:pt x="46171" y="111961"/>
                    </a:lnTo>
                    <a:lnTo>
                      <a:pt x="43593" y="111961"/>
                    </a:lnTo>
                    <a:lnTo>
                      <a:pt x="49687" y="9760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14"/>
              <p:cNvSpPr/>
              <p:nvPr/>
            </p:nvSpPr>
            <p:spPr>
              <a:xfrm>
                <a:off x="1887537" y="1535112"/>
                <a:ext cx="123825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21818"/>
                    </a:lnTo>
                    <a:lnTo>
                      <a:pt x="107692" y="21818"/>
                    </a:lnTo>
                    <a:lnTo>
                      <a:pt x="107692" y="40909"/>
                    </a:lnTo>
                    <a:lnTo>
                      <a:pt x="120000" y="40909"/>
                    </a:lnTo>
                    <a:lnTo>
                      <a:pt x="107692" y="40909"/>
                    </a:lnTo>
                    <a:lnTo>
                      <a:pt x="86153" y="79090"/>
                    </a:lnTo>
                    <a:lnTo>
                      <a:pt x="75384" y="60000"/>
                    </a:lnTo>
                    <a:lnTo>
                      <a:pt x="75384" y="40909"/>
                    </a:lnTo>
                    <a:lnTo>
                      <a:pt x="64615" y="60000"/>
                    </a:lnTo>
                    <a:lnTo>
                      <a:pt x="64615" y="79090"/>
                    </a:lnTo>
                    <a:lnTo>
                      <a:pt x="55384" y="79090"/>
                    </a:lnTo>
                    <a:lnTo>
                      <a:pt x="55384" y="98181"/>
                    </a:lnTo>
                    <a:lnTo>
                      <a:pt x="55384" y="120000"/>
                    </a:lnTo>
                    <a:lnTo>
                      <a:pt x="41538" y="120000"/>
                    </a:lnTo>
                    <a:lnTo>
                      <a:pt x="32307" y="120000"/>
                    </a:lnTo>
                    <a:lnTo>
                      <a:pt x="32307" y="98181"/>
                    </a:lnTo>
                    <a:lnTo>
                      <a:pt x="20000" y="98181"/>
                    </a:lnTo>
                    <a:lnTo>
                      <a:pt x="9230" y="98181"/>
                    </a:lnTo>
                    <a:lnTo>
                      <a:pt x="0" y="98181"/>
                    </a:lnTo>
                    <a:lnTo>
                      <a:pt x="0" y="79090"/>
                    </a:lnTo>
                    <a:lnTo>
                      <a:pt x="9230" y="60000"/>
                    </a:lnTo>
                    <a:lnTo>
                      <a:pt x="20000" y="60000"/>
                    </a:lnTo>
                    <a:lnTo>
                      <a:pt x="32307" y="40909"/>
                    </a:lnTo>
                    <a:lnTo>
                      <a:pt x="41538" y="40909"/>
                    </a:lnTo>
                    <a:lnTo>
                      <a:pt x="55384" y="40909"/>
                    </a:lnTo>
                    <a:lnTo>
                      <a:pt x="55384" y="21818"/>
                    </a:lnTo>
                    <a:lnTo>
                      <a:pt x="64615" y="0"/>
                    </a:lnTo>
                    <a:lnTo>
                      <a:pt x="75384" y="0"/>
                    </a:lnTo>
                    <a:lnTo>
                      <a:pt x="86153" y="0"/>
                    </a:lnTo>
                    <a:lnTo>
                      <a:pt x="107692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14"/>
              <p:cNvSpPr/>
              <p:nvPr/>
            </p:nvSpPr>
            <p:spPr>
              <a:xfrm>
                <a:off x="1882775" y="1531937"/>
                <a:ext cx="1333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5700" y="0"/>
                    </a:moveTo>
                    <a:cubicBezTo>
                      <a:pt x="117654" y="0"/>
                      <a:pt x="118827" y="2727"/>
                      <a:pt x="118827" y="5454"/>
                    </a:cubicBezTo>
                    <a:lnTo>
                      <a:pt x="118827" y="23863"/>
                    </a:lnTo>
                    <a:cubicBezTo>
                      <a:pt x="118827" y="26590"/>
                      <a:pt x="117654" y="29318"/>
                      <a:pt x="115700" y="29318"/>
                    </a:cubicBezTo>
                    <a:lnTo>
                      <a:pt x="105146" y="29318"/>
                    </a:lnTo>
                    <a:lnTo>
                      <a:pt x="108273" y="23863"/>
                    </a:lnTo>
                    <a:lnTo>
                      <a:pt x="108273" y="42272"/>
                    </a:lnTo>
                    <a:lnTo>
                      <a:pt x="105146" y="36818"/>
                    </a:lnTo>
                    <a:lnTo>
                      <a:pt x="115700" y="36818"/>
                    </a:lnTo>
                    <a:lnTo>
                      <a:pt x="119999" y="36818"/>
                    </a:lnTo>
                    <a:lnTo>
                      <a:pt x="119999" y="47727"/>
                    </a:lnTo>
                    <a:lnTo>
                      <a:pt x="105146" y="47727"/>
                    </a:lnTo>
                    <a:lnTo>
                      <a:pt x="107100" y="46363"/>
                    </a:lnTo>
                    <a:lnTo>
                      <a:pt x="87166" y="81818"/>
                    </a:lnTo>
                    <a:cubicBezTo>
                      <a:pt x="86384" y="83181"/>
                      <a:pt x="85602" y="83863"/>
                      <a:pt x="84820" y="83863"/>
                    </a:cubicBezTo>
                    <a:cubicBezTo>
                      <a:pt x="84039" y="83863"/>
                      <a:pt x="83257" y="83181"/>
                      <a:pt x="82475" y="81818"/>
                    </a:cubicBezTo>
                    <a:lnTo>
                      <a:pt x="72703" y="64090"/>
                    </a:lnTo>
                    <a:cubicBezTo>
                      <a:pt x="72312" y="63409"/>
                      <a:pt x="71921" y="62045"/>
                      <a:pt x="71921" y="60000"/>
                    </a:cubicBezTo>
                    <a:lnTo>
                      <a:pt x="71921" y="42272"/>
                    </a:lnTo>
                    <a:lnTo>
                      <a:pt x="77394" y="46363"/>
                    </a:lnTo>
                    <a:lnTo>
                      <a:pt x="66840" y="64090"/>
                    </a:lnTo>
                    <a:lnTo>
                      <a:pt x="68013" y="60000"/>
                    </a:lnTo>
                    <a:lnTo>
                      <a:pt x="68013" y="78409"/>
                    </a:lnTo>
                    <a:cubicBezTo>
                      <a:pt x="68013" y="81136"/>
                      <a:pt x="66449" y="83863"/>
                      <a:pt x="64885" y="83863"/>
                    </a:cubicBezTo>
                    <a:lnTo>
                      <a:pt x="55114" y="83863"/>
                    </a:lnTo>
                    <a:lnTo>
                      <a:pt x="58241" y="78409"/>
                    </a:lnTo>
                    <a:lnTo>
                      <a:pt x="58241" y="96136"/>
                    </a:lnTo>
                    <a:lnTo>
                      <a:pt x="58241" y="114545"/>
                    </a:lnTo>
                    <a:cubicBezTo>
                      <a:pt x="58241" y="117954"/>
                      <a:pt x="56677" y="120000"/>
                      <a:pt x="55114" y="120000"/>
                    </a:cubicBezTo>
                    <a:lnTo>
                      <a:pt x="42996" y="120000"/>
                    </a:lnTo>
                    <a:lnTo>
                      <a:pt x="33224" y="120000"/>
                    </a:lnTo>
                    <a:cubicBezTo>
                      <a:pt x="31270" y="120000"/>
                      <a:pt x="30097" y="117954"/>
                      <a:pt x="30097" y="114545"/>
                    </a:cubicBezTo>
                    <a:lnTo>
                      <a:pt x="30097" y="96136"/>
                    </a:lnTo>
                    <a:lnTo>
                      <a:pt x="33224" y="101590"/>
                    </a:lnTo>
                    <a:lnTo>
                      <a:pt x="22671" y="101590"/>
                    </a:lnTo>
                    <a:lnTo>
                      <a:pt x="12899" y="101590"/>
                    </a:lnTo>
                    <a:lnTo>
                      <a:pt x="3127" y="101590"/>
                    </a:lnTo>
                    <a:cubicBezTo>
                      <a:pt x="1563" y="101590"/>
                      <a:pt x="0" y="98863"/>
                      <a:pt x="0" y="96136"/>
                    </a:cubicBezTo>
                    <a:lnTo>
                      <a:pt x="0" y="78409"/>
                    </a:lnTo>
                    <a:cubicBezTo>
                      <a:pt x="0" y="77045"/>
                      <a:pt x="390" y="75681"/>
                      <a:pt x="1172" y="74318"/>
                    </a:cubicBezTo>
                    <a:lnTo>
                      <a:pt x="10944" y="56590"/>
                    </a:lnTo>
                    <a:cubicBezTo>
                      <a:pt x="11335" y="55227"/>
                      <a:pt x="12117" y="54545"/>
                      <a:pt x="12899" y="54545"/>
                    </a:cubicBezTo>
                    <a:lnTo>
                      <a:pt x="22671" y="54545"/>
                    </a:lnTo>
                    <a:lnTo>
                      <a:pt x="20716" y="56590"/>
                    </a:lnTo>
                    <a:lnTo>
                      <a:pt x="30879" y="38863"/>
                    </a:lnTo>
                    <a:cubicBezTo>
                      <a:pt x="31661" y="37500"/>
                      <a:pt x="32442" y="36818"/>
                      <a:pt x="33224" y="36818"/>
                    </a:cubicBezTo>
                    <a:lnTo>
                      <a:pt x="42996" y="36818"/>
                    </a:lnTo>
                    <a:lnTo>
                      <a:pt x="55114" y="36818"/>
                    </a:lnTo>
                    <a:lnTo>
                      <a:pt x="51986" y="42272"/>
                    </a:lnTo>
                    <a:lnTo>
                      <a:pt x="51986" y="23863"/>
                    </a:lnTo>
                    <a:cubicBezTo>
                      <a:pt x="51986" y="22500"/>
                      <a:pt x="51986" y="21136"/>
                      <a:pt x="52768" y="19772"/>
                    </a:cubicBezTo>
                    <a:lnTo>
                      <a:pt x="62540" y="2045"/>
                    </a:lnTo>
                    <a:cubicBezTo>
                      <a:pt x="62931" y="681"/>
                      <a:pt x="64104" y="0"/>
                      <a:pt x="64885" y="0"/>
                    </a:cubicBezTo>
                    <a:lnTo>
                      <a:pt x="75048" y="0"/>
                    </a:lnTo>
                    <a:lnTo>
                      <a:pt x="84820" y="0"/>
                    </a:lnTo>
                    <a:lnTo>
                      <a:pt x="105146" y="0"/>
                    </a:lnTo>
                    <a:lnTo>
                      <a:pt x="115700" y="0"/>
                    </a:lnTo>
                    <a:close/>
                    <a:moveTo>
                      <a:pt x="105146" y="10909"/>
                    </a:moveTo>
                    <a:lnTo>
                      <a:pt x="84820" y="10909"/>
                    </a:lnTo>
                    <a:lnTo>
                      <a:pt x="75048" y="10909"/>
                    </a:lnTo>
                    <a:lnTo>
                      <a:pt x="64885" y="10909"/>
                    </a:lnTo>
                    <a:lnTo>
                      <a:pt x="66840" y="9545"/>
                    </a:lnTo>
                    <a:lnTo>
                      <a:pt x="57459" y="27272"/>
                    </a:lnTo>
                    <a:lnTo>
                      <a:pt x="58241" y="23863"/>
                    </a:lnTo>
                    <a:lnTo>
                      <a:pt x="58241" y="42272"/>
                    </a:lnTo>
                    <a:cubicBezTo>
                      <a:pt x="58241" y="45681"/>
                      <a:pt x="56677" y="47727"/>
                      <a:pt x="55114" y="47727"/>
                    </a:cubicBezTo>
                    <a:lnTo>
                      <a:pt x="42996" y="47727"/>
                    </a:lnTo>
                    <a:lnTo>
                      <a:pt x="33224" y="47727"/>
                    </a:lnTo>
                    <a:lnTo>
                      <a:pt x="35570" y="46363"/>
                    </a:lnTo>
                    <a:lnTo>
                      <a:pt x="25016" y="64090"/>
                    </a:lnTo>
                    <a:cubicBezTo>
                      <a:pt x="24625" y="65454"/>
                      <a:pt x="23843" y="65454"/>
                      <a:pt x="22671" y="65454"/>
                    </a:cubicBezTo>
                    <a:lnTo>
                      <a:pt x="12899" y="65454"/>
                    </a:lnTo>
                    <a:lnTo>
                      <a:pt x="15244" y="64090"/>
                    </a:lnTo>
                    <a:lnTo>
                      <a:pt x="5472" y="81818"/>
                    </a:lnTo>
                    <a:lnTo>
                      <a:pt x="6254" y="78409"/>
                    </a:lnTo>
                    <a:lnTo>
                      <a:pt x="6254" y="96136"/>
                    </a:lnTo>
                    <a:lnTo>
                      <a:pt x="3127" y="90681"/>
                    </a:lnTo>
                    <a:lnTo>
                      <a:pt x="12899" y="90681"/>
                    </a:lnTo>
                    <a:lnTo>
                      <a:pt x="22671" y="90681"/>
                    </a:lnTo>
                    <a:lnTo>
                      <a:pt x="33224" y="90681"/>
                    </a:lnTo>
                    <a:cubicBezTo>
                      <a:pt x="34788" y="90681"/>
                      <a:pt x="36351" y="92727"/>
                      <a:pt x="36351" y="96136"/>
                    </a:cubicBezTo>
                    <a:lnTo>
                      <a:pt x="36351" y="114545"/>
                    </a:lnTo>
                    <a:lnTo>
                      <a:pt x="33224" y="109090"/>
                    </a:lnTo>
                    <a:lnTo>
                      <a:pt x="42996" y="109090"/>
                    </a:lnTo>
                    <a:lnTo>
                      <a:pt x="55114" y="109090"/>
                    </a:lnTo>
                    <a:lnTo>
                      <a:pt x="51986" y="114545"/>
                    </a:lnTo>
                    <a:lnTo>
                      <a:pt x="51986" y="96136"/>
                    </a:lnTo>
                    <a:lnTo>
                      <a:pt x="51986" y="78409"/>
                    </a:lnTo>
                    <a:cubicBezTo>
                      <a:pt x="51986" y="75000"/>
                      <a:pt x="53159" y="72954"/>
                      <a:pt x="55114" y="72954"/>
                    </a:cubicBezTo>
                    <a:lnTo>
                      <a:pt x="64885" y="72954"/>
                    </a:lnTo>
                    <a:lnTo>
                      <a:pt x="61758" y="78409"/>
                    </a:lnTo>
                    <a:lnTo>
                      <a:pt x="61758" y="60000"/>
                    </a:lnTo>
                    <a:cubicBezTo>
                      <a:pt x="61758" y="58636"/>
                      <a:pt x="62149" y="57272"/>
                      <a:pt x="62540" y="56590"/>
                    </a:cubicBezTo>
                    <a:lnTo>
                      <a:pt x="73094" y="38863"/>
                    </a:lnTo>
                    <a:cubicBezTo>
                      <a:pt x="73876" y="36818"/>
                      <a:pt x="75048" y="36818"/>
                      <a:pt x="76221" y="37500"/>
                    </a:cubicBezTo>
                    <a:cubicBezTo>
                      <a:pt x="77394" y="38181"/>
                      <a:pt x="78175" y="40227"/>
                      <a:pt x="78175" y="42272"/>
                    </a:cubicBezTo>
                    <a:lnTo>
                      <a:pt x="78175" y="60000"/>
                    </a:lnTo>
                    <a:lnTo>
                      <a:pt x="77394" y="56590"/>
                    </a:lnTo>
                    <a:lnTo>
                      <a:pt x="87166" y="74318"/>
                    </a:lnTo>
                    <a:lnTo>
                      <a:pt x="82475" y="74318"/>
                    </a:lnTo>
                    <a:lnTo>
                      <a:pt x="102801" y="38863"/>
                    </a:lnTo>
                    <a:cubicBezTo>
                      <a:pt x="103192" y="37500"/>
                      <a:pt x="103973" y="36818"/>
                      <a:pt x="105146" y="36818"/>
                    </a:cubicBezTo>
                    <a:lnTo>
                      <a:pt x="115700" y="36818"/>
                    </a:lnTo>
                    <a:lnTo>
                      <a:pt x="115700" y="47727"/>
                    </a:lnTo>
                    <a:lnTo>
                      <a:pt x="105146" y="47727"/>
                    </a:lnTo>
                    <a:cubicBezTo>
                      <a:pt x="103192" y="47727"/>
                      <a:pt x="102019" y="45681"/>
                      <a:pt x="102019" y="42272"/>
                    </a:cubicBezTo>
                    <a:lnTo>
                      <a:pt x="102019" y="23863"/>
                    </a:lnTo>
                    <a:cubicBezTo>
                      <a:pt x="102019" y="20454"/>
                      <a:pt x="103192" y="18409"/>
                      <a:pt x="105146" y="18409"/>
                    </a:cubicBezTo>
                    <a:lnTo>
                      <a:pt x="115700" y="18409"/>
                    </a:lnTo>
                    <a:lnTo>
                      <a:pt x="112573" y="23863"/>
                    </a:lnTo>
                    <a:lnTo>
                      <a:pt x="112573" y="5454"/>
                    </a:lnTo>
                    <a:lnTo>
                      <a:pt x="115700" y="10909"/>
                    </a:lnTo>
                    <a:lnTo>
                      <a:pt x="105146" y="1090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14"/>
              <p:cNvSpPr/>
              <p:nvPr/>
            </p:nvSpPr>
            <p:spPr>
              <a:xfrm>
                <a:off x="2052637" y="1493837"/>
                <a:ext cx="68262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1860" y="120000"/>
                    </a:moveTo>
                    <a:lnTo>
                      <a:pt x="19534" y="64615"/>
                    </a:lnTo>
                    <a:lnTo>
                      <a:pt x="0" y="64615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41860" y="0"/>
                    </a:lnTo>
                    <a:lnTo>
                      <a:pt x="61395" y="0"/>
                    </a:lnTo>
                    <a:lnTo>
                      <a:pt x="80930" y="0"/>
                    </a:lnTo>
                    <a:lnTo>
                      <a:pt x="100465" y="0"/>
                    </a:lnTo>
                    <a:lnTo>
                      <a:pt x="120000" y="64615"/>
                    </a:lnTo>
                    <a:lnTo>
                      <a:pt x="100465" y="64615"/>
                    </a:lnTo>
                    <a:lnTo>
                      <a:pt x="80930" y="120000"/>
                    </a:lnTo>
                    <a:lnTo>
                      <a:pt x="61395" y="120000"/>
                    </a:lnTo>
                    <a:lnTo>
                      <a:pt x="4186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4"/>
              <p:cNvSpPr/>
              <p:nvPr/>
            </p:nvSpPr>
            <p:spPr>
              <a:xfrm>
                <a:off x="2047875" y="1490662"/>
                <a:ext cx="7620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2711" y="114626"/>
                    </a:moveTo>
                    <a:cubicBezTo>
                      <a:pt x="41355" y="114626"/>
                      <a:pt x="40000" y="114626"/>
                      <a:pt x="39322" y="111044"/>
                    </a:cubicBezTo>
                    <a:lnTo>
                      <a:pt x="19661" y="66268"/>
                    </a:lnTo>
                    <a:lnTo>
                      <a:pt x="23050" y="69850"/>
                    </a:lnTo>
                    <a:lnTo>
                      <a:pt x="5423" y="69850"/>
                    </a:lnTo>
                    <a:lnTo>
                      <a:pt x="10847" y="55522"/>
                    </a:lnTo>
                    <a:lnTo>
                      <a:pt x="10847" y="100298"/>
                    </a:lnTo>
                    <a:lnTo>
                      <a:pt x="10847" y="120000"/>
                    </a:lnTo>
                    <a:lnTo>
                      <a:pt x="0" y="120000"/>
                    </a:lnTo>
                    <a:lnTo>
                      <a:pt x="0" y="14328"/>
                    </a:lnTo>
                    <a:cubicBezTo>
                      <a:pt x="0" y="7164"/>
                      <a:pt x="2711" y="0"/>
                      <a:pt x="5423" y="0"/>
                    </a:cubicBezTo>
                    <a:lnTo>
                      <a:pt x="42711" y="0"/>
                    </a:lnTo>
                    <a:lnTo>
                      <a:pt x="61016" y="0"/>
                    </a:lnTo>
                    <a:lnTo>
                      <a:pt x="78644" y="0"/>
                    </a:lnTo>
                    <a:lnTo>
                      <a:pt x="95593" y="0"/>
                    </a:lnTo>
                    <a:cubicBezTo>
                      <a:pt x="96949" y="0"/>
                      <a:pt x="98305" y="1791"/>
                      <a:pt x="98983" y="3582"/>
                    </a:cubicBezTo>
                    <a:lnTo>
                      <a:pt x="117966" y="44776"/>
                    </a:lnTo>
                    <a:cubicBezTo>
                      <a:pt x="119322" y="48358"/>
                      <a:pt x="119999" y="55522"/>
                      <a:pt x="119322" y="60895"/>
                    </a:cubicBezTo>
                    <a:cubicBezTo>
                      <a:pt x="118644" y="66268"/>
                      <a:pt x="116610" y="69850"/>
                      <a:pt x="113898" y="69850"/>
                    </a:cubicBezTo>
                    <a:lnTo>
                      <a:pt x="95593" y="69850"/>
                    </a:lnTo>
                    <a:lnTo>
                      <a:pt x="99661" y="66268"/>
                    </a:lnTo>
                    <a:lnTo>
                      <a:pt x="82033" y="111044"/>
                    </a:lnTo>
                    <a:cubicBezTo>
                      <a:pt x="81355" y="114626"/>
                      <a:pt x="80000" y="114626"/>
                      <a:pt x="78644" y="114626"/>
                    </a:cubicBezTo>
                    <a:lnTo>
                      <a:pt x="61016" y="114626"/>
                    </a:lnTo>
                    <a:lnTo>
                      <a:pt x="42711" y="114626"/>
                    </a:lnTo>
                    <a:close/>
                    <a:moveTo>
                      <a:pt x="61016" y="85970"/>
                    </a:moveTo>
                    <a:lnTo>
                      <a:pt x="78644" y="85970"/>
                    </a:lnTo>
                    <a:lnTo>
                      <a:pt x="74576" y="91343"/>
                    </a:lnTo>
                    <a:lnTo>
                      <a:pt x="92203" y="44776"/>
                    </a:lnTo>
                    <a:cubicBezTo>
                      <a:pt x="92881" y="42985"/>
                      <a:pt x="94237" y="41194"/>
                      <a:pt x="95593" y="41194"/>
                    </a:cubicBezTo>
                    <a:lnTo>
                      <a:pt x="113898" y="41194"/>
                    </a:lnTo>
                    <a:lnTo>
                      <a:pt x="110508" y="66268"/>
                    </a:lnTo>
                    <a:lnTo>
                      <a:pt x="92203" y="26865"/>
                    </a:lnTo>
                    <a:lnTo>
                      <a:pt x="95593" y="28656"/>
                    </a:lnTo>
                    <a:lnTo>
                      <a:pt x="78644" y="28656"/>
                    </a:lnTo>
                    <a:lnTo>
                      <a:pt x="61016" y="28656"/>
                    </a:lnTo>
                    <a:lnTo>
                      <a:pt x="42711" y="28656"/>
                    </a:lnTo>
                    <a:lnTo>
                      <a:pt x="5423" y="28656"/>
                    </a:lnTo>
                    <a:lnTo>
                      <a:pt x="10847" y="14328"/>
                    </a:lnTo>
                    <a:lnTo>
                      <a:pt x="10847" y="100298"/>
                    </a:lnTo>
                    <a:lnTo>
                      <a:pt x="0" y="100298"/>
                    </a:lnTo>
                    <a:lnTo>
                      <a:pt x="0" y="55522"/>
                    </a:lnTo>
                    <a:cubicBezTo>
                      <a:pt x="0" y="48358"/>
                      <a:pt x="2711" y="41194"/>
                      <a:pt x="5423" y="41194"/>
                    </a:cubicBezTo>
                    <a:lnTo>
                      <a:pt x="23050" y="41194"/>
                    </a:lnTo>
                    <a:cubicBezTo>
                      <a:pt x="24406" y="41194"/>
                      <a:pt x="25762" y="42985"/>
                      <a:pt x="26440" y="44776"/>
                    </a:cubicBezTo>
                    <a:lnTo>
                      <a:pt x="46101" y="89552"/>
                    </a:lnTo>
                    <a:lnTo>
                      <a:pt x="42711" y="85970"/>
                    </a:lnTo>
                    <a:lnTo>
                      <a:pt x="61016" y="8597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4"/>
              <p:cNvSpPr/>
              <p:nvPr/>
            </p:nvSpPr>
            <p:spPr>
              <a:xfrm>
                <a:off x="2052637" y="1514475"/>
                <a:ext cx="61912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5384" y="43636"/>
                    </a:moveTo>
                    <a:lnTo>
                      <a:pt x="73846" y="81818"/>
                    </a:lnTo>
                    <a:lnTo>
                      <a:pt x="21538" y="120000"/>
                    </a:lnTo>
                    <a:lnTo>
                      <a:pt x="0" y="81818"/>
                    </a:lnTo>
                    <a:lnTo>
                      <a:pt x="0" y="43636"/>
                    </a:lnTo>
                    <a:lnTo>
                      <a:pt x="0" y="0"/>
                    </a:lnTo>
                    <a:lnTo>
                      <a:pt x="73846" y="0"/>
                    </a:lnTo>
                    <a:lnTo>
                      <a:pt x="95384" y="0"/>
                    </a:lnTo>
                    <a:lnTo>
                      <a:pt x="120000" y="0"/>
                    </a:lnTo>
                    <a:lnTo>
                      <a:pt x="120000" y="43636"/>
                    </a:lnTo>
                    <a:lnTo>
                      <a:pt x="95384" y="43636"/>
                    </a:lnTo>
                    <a:lnTo>
                      <a:pt x="73846" y="43636"/>
                    </a:lnTo>
                    <a:lnTo>
                      <a:pt x="95384" y="4363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14"/>
              <p:cNvSpPr/>
              <p:nvPr/>
            </p:nvSpPr>
            <p:spPr>
              <a:xfrm>
                <a:off x="2047875" y="1511300"/>
                <a:ext cx="6985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3750" y="34639"/>
                    </a:moveTo>
                    <a:cubicBezTo>
                      <a:pt x="96000" y="34639"/>
                      <a:pt x="98250" y="37113"/>
                      <a:pt x="99000" y="40824"/>
                    </a:cubicBezTo>
                    <a:cubicBezTo>
                      <a:pt x="99750" y="44536"/>
                      <a:pt x="99750" y="49484"/>
                      <a:pt x="97500" y="51958"/>
                    </a:cubicBezTo>
                    <a:lnTo>
                      <a:pt x="76500" y="84123"/>
                    </a:lnTo>
                    <a:cubicBezTo>
                      <a:pt x="76500" y="85360"/>
                      <a:pt x="75750" y="85360"/>
                      <a:pt x="75000" y="86597"/>
                    </a:cubicBezTo>
                    <a:lnTo>
                      <a:pt x="29250" y="118762"/>
                    </a:lnTo>
                    <a:cubicBezTo>
                      <a:pt x="27750" y="120000"/>
                      <a:pt x="24750" y="118762"/>
                      <a:pt x="23250" y="116288"/>
                    </a:cubicBezTo>
                    <a:lnTo>
                      <a:pt x="2250" y="84123"/>
                    </a:lnTo>
                    <a:cubicBezTo>
                      <a:pt x="750" y="82886"/>
                      <a:pt x="0" y="80412"/>
                      <a:pt x="0" y="76701"/>
                    </a:cubicBezTo>
                    <a:lnTo>
                      <a:pt x="0" y="44536"/>
                    </a:lnTo>
                    <a:lnTo>
                      <a:pt x="0" y="9896"/>
                    </a:lnTo>
                    <a:cubicBezTo>
                      <a:pt x="0" y="4948"/>
                      <a:pt x="3000" y="0"/>
                      <a:pt x="6000" y="0"/>
                    </a:cubicBezTo>
                    <a:lnTo>
                      <a:pt x="72750" y="0"/>
                    </a:lnTo>
                    <a:lnTo>
                      <a:pt x="93750" y="0"/>
                    </a:lnTo>
                    <a:lnTo>
                      <a:pt x="114000" y="0"/>
                    </a:lnTo>
                    <a:cubicBezTo>
                      <a:pt x="117750" y="0"/>
                      <a:pt x="120000" y="4948"/>
                      <a:pt x="120000" y="9896"/>
                    </a:cubicBezTo>
                    <a:lnTo>
                      <a:pt x="120000" y="44536"/>
                    </a:lnTo>
                    <a:cubicBezTo>
                      <a:pt x="120000" y="50721"/>
                      <a:pt x="117750" y="54432"/>
                      <a:pt x="114000" y="54432"/>
                    </a:cubicBezTo>
                    <a:lnTo>
                      <a:pt x="93750" y="54432"/>
                    </a:lnTo>
                    <a:lnTo>
                      <a:pt x="72750" y="54432"/>
                    </a:lnTo>
                    <a:cubicBezTo>
                      <a:pt x="64500" y="54432"/>
                      <a:pt x="64500" y="34639"/>
                      <a:pt x="72750" y="34639"/>
                    </a:cubicBezTo>
                    <a:lnTo>
                      <a:pt x="93750" y="34639"/>
                    </a:lnTo>
                    <a:close/>
                    <a:moveTo>
                      <a:pt x="72750" y="54432"/>
                    </a:moveTo>
                    <a:lnTo>
                      <a:pt x="72750" y="34639"/>
                    </a:lnTo>
                    <a:lnTo>
                      <a:pt x="93750" y="34639"/>
                    </a:lnTo>
                    <a:lnTo>
                      <a:pt x="114000" y="34639"/>
                    </a:lnTo>
                    <a:lnTo>
                      <a:pt x="108000" y="44536"/>
                    </a:lnTo>
                    <a:lnTo>
                      <a:pt x="108000" y="9896"/>
                    </a:lnTo>
                    <a:lnTo>
                      <a:pt x="114000" y="19793"/>
                    </a:lnTo>
                    <a:lnTo>
                      <a:pt x="93750" y="19793"/>
                    </a:lnTo>
                    <a:lnTo>
                      <a:pt x="72750" y="19793"/>
                    </a:lnTo>
                    <a:lnTo>
                      <a:pt x="6000" y="19793"/>
                    </a:lnTo>
                    <a:lnTo>
                      <a:pt x="12000" y="9896"/>
                    </a:lnTo>
                    <a:lnTo>
                      <a:pt x="12000" y="44536"/>
                    </a:lnTo>
                    <a:lnTo>
                      <a:pt x="12000" y="76701"/>
                    </a:lnTo>
                    <a:lnTo>
                      <a:pt x="10500" y="69278"/>
                    </a:lnTo>
                    <a:lnTo>
                      <a:pt x="31500" y="102680"/>
                    </a:lnTo>
                    <a:lnTo>
                      <a:pt x="24750" y="100206"/>
                    </a:lnTo>
                    <a:lnTo>
                      <a:pt x="70500" y="68041"/>
                    </a:lnTo>
                    <a:lnTo>
                      <a:pt x="68250" y="69278"/>
                    </a:lnTo>
                    <a:lnTo>
                      <a:pt x="89250" y="37113"/>
                    </a:lnTo>
                    <a:lnTo>
                      <a:pt x="93750" y="54432"/>
                    </a:lnTo>
                    <a:lnTo>
                      <a:pt x="72750" y="5443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14"/>
              <p:cNvSpPr/>
              <p:nvPr/>
            </p:nvSpPr>
            <p:spPr>
              <a:xfrm>
                <a:off x="2020887" y="1560512"/>
                <a:ext cx="28575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9130" y="120000"/>
                    </a:moveTo>
                    <a:lnTo>
                      <a:pt x="17391" y="120000"/>
                    </a:lnTo>
                    <a:cubicBezTo>
                      <a:pt x="0" y="120000"/>
                      <a:pt x="0" y="0"/>
                      <a:pt x="17391" y="0"/>
                    </a:cubicBezTo>
                    <a:lnTo>
                      <a:pt x="59130" y="0"/>
                    </a:lnTo>
                    <a:lnTo>
                      <a:pt x="100869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59130" y="120000"/>
                    </a:lnTo>
                    <a:close/>
                    <a:moveTo>
                      <a:pt x="100869" y="0"/>
                    </a:moveTo>
                    <a:lnTo>
                      <a:pt x="100869" y="120000"/>
                    </a:lnTo>
                    <a:lnTo>
                      <a:pt x="59130" y="120000"/>
                    </a:lnTo>
                    <a:lnTo>
                      <a:pt x="17391" y="120000"/>
                    </a:lnTo>
                    <a:lnTo>
                      <a:pt x="17391" y="0"/>
                    </a:lnTo>
                    <a:lnTo>
                      <a:pt x="59130" y="0"/>
                    </a:lnTo>
                    <a:lnTo>
                      <a:pt x="100869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14"/>
              <p:cNvSpPr/>
              <p:nvPr/>
            </p:nvSpPr>
            <p:spPr>
              <a:xfrm>
                <a:off x="2203450" y="1563687"/>
                <a:ext cx="123825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307" y="36923"/>
                    </a:moveTo>
                    <a:lnTo>
                      <a:pt x="12307" y="18461"/>
                    </a:lnTo>
                    <a:lnTo>
                      <a:pt x="0" y="0"/>
                    </a:lnTo>
                    <a:lnTo>
                      <a:pt x="12307" y="0"/>
                    </a:lnTo>
                    <a:lnTo>
                      <a:pt x="33846" y="18461"/>
                    </a:lnTo>
                    <a:lnTo>
                      <a:pt x="44615" y="58461"/>
                    </a:lnTo>
                    <a:lnTo>
                      <a:pt x="66153" y="58461"/>
                    </a:lnTo>
                    <a:lnTo>
                      <a:pt x="55384" y="58461"/>
                    </a:lnTo>
                    <a:lnTo>
                      <a:pt x="44615" y="36923"/>
                    </a:lnTo>
                    <a:lnTo>
                      <a:pt x="44615" y="18461"/>
                    </a:lnTo>
                    <a:lnTo>
                      <a:pt x="55384" y="36923"/>
                    </a:lnTo>
                    <a:lnTo>
                      <a:pt x="76923" y="36923"/>
                    </a:lnTo>
                    <a:lnTo>
                      <a:pt x="76923" y="58461"/>
                    </a:lnTo>
                    <a:lnTo>
                      <a:pt x="76923" y="36923"/>
                    </a:lnTo>
                    <a:lnTo>
                      <a:pt x="76923" y="18461"/>
                    </a:lnTo>
                    <a:lnTo>
                      <a:pt x="66153" y="18461"/>
                    </a:lnTo>
                    <a:lnTo>
                      <a:pt x="66153" y="0"/>
                    </a:lnTo>
                    <a:lnTo>
                      <a:pt x="76923" y="0"/>
                    </a:lnTo>
                    <a:lnTo>
                      <a:pt x="87692" y="18461"/>
                    </a:lnTo>
                    <a:lnTo>
                      <a:pt x="98461" y="18461"/>
                    </a:lnTo>
                    <a:lnTo>
                      <a:pt x="109230" y="18461"/>
                    </a:lnTo>
                    <a:lnTo>
                      <a:pt x="109230" y="0"/>
                    </a:lnTo>
                    <a:lnTo>
                      <a:pt x="109230" y="18461"/>
                    </a:lnTo>
                    <a:lnTo>
                      <a:pt x="120000" y="18461"/>
                    </a:lnTo>
                    <a:lnTo>
                      <a:pt x="120000" y="36923"/>
                    </a:lnTo>
                    <a:lnTo>
                      <a:pt x="120000" y="80000"/>
                    </a:lnTo>
                    <a:lnTo>
                      <a:pt x="109230" y="80000"/>
                    </a:lnTo>
                    <a:lnTo>
                      <a:pt x="109230" y="120000"/>
                    </a:lnTo>
                    <a:lnTo>
                      <a:pt x="98461" y="120000"/>
                    </a:lnTo>
                    <a:lnTo>
                      <a:pt x="87692" y="120000"/>
                    </a:lnTo>
                    <a:lnTo>
                      <a:pt x="76923" y="120000"/>
                    </a:lnTo>
                    <a:lnTo>
                      <a:pt x="76923" y="98461"/>
                    </a:lnTo>
                    <a:lnTo>
                      <a:pt x="76923" y="80000"/>
                    </a:lnTo>
                    <a:lnTo>
                      <a:pt x="87692" y="80000"/>
                    </a:lnTo>
                    <a:lnTo>
                      <a:pt x="76923" y="80000"/>
                    </a:lnTo>
                    <a:lnTo>
                      <a:pt x="55384" y="80000"/>
                    </a:lnTo>
                    <a:lnTo>
                      <a:pt x="44615" y="80000"/>
                    </a:lnTo>
                    <a:lnTo>
                      <a:pt x="33846" y="80000"/>
                    </a:lnTo>
                    <a:lnTo>
                      <a:pt x="23076" y="80000"/>
                    </a:lnTo>
                    <a:lnTo>
                      <a:pt x="23076" y="58461"/>
                    </a:lnTo>
                    <a:lnTo>
                      <a:pt x="12307" y="58461"/>
                    </a:lnTo>
                    <a:lnTo>
                      <a:pt x="12307" y="36923"/>
                    </a:lnTo>
                    <a:lnTo>
                      <a:pt x="12307" y="18461"/>
                    </a:lnTo>
                    <a:lnTo>
                      <a:pt x="12307" y="36923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14"/>
              <p:cNvSpPr/>
              <p:nvPr/>
            </p:nvSpPr>
            <p:spPr>
              <a:xfrm>
                <a:off x="2200275" y="1558925"/>
                <a:ext cx="130175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7763" y="42222"/>
                    </a:moveTo>
                    <a:lnTo>
                      <a:pt x="17763" y="50370"/>
                    </a:lnTo>
                    <a:lnTo>
                      <a:pt x="11447" y="50370"/>
                    </a:lnTo>
                    <a:lnTo>
                      <a:pt x="11447" y="25185"/>
                    </a:lnTo>
                    <a:lnTo>
                      <a:pt x="12631" y="29629"/>
                    </a:lnTo>
                    <a:lnTo>
                      <a:pt x="1184" y="12592"/>
                    </a:lnTo>
                    <a:cubicBezTo>
                      <a:pt x="394" y="10370"/>
                      <a:pt x="0" y="8148"/>
                      <a:pt x="394" y="5925"/>
                    </a:cubicBezTo>
                    <a:cubicBezTo>
                      <a:pt x="789" y="3703"/>
                      <a:pt x="1973" y="1481"/>
                      <a:pt x="3157" y="1481"/>
                    </a:cubicBezTo>
                    <a:lnTo>
                      <a:pt x="14605" y="1481"/>
                    </a:lnTo>
                    <a:cubicBezTo>
                      <a:pt x="15000" y="1481"/>
                      <a:pt x="15394" y="2222"/>
                      <a:pt x="15789" y="2222"/>
                    </a:cubicBezTo>
                    <a:lnTo>
                      <a:pt x="36315" y="19259"/>
                    </a:lnTo>
                    <a:cubicBezTo>
                      <a:pt x="37105" y="20000"/>
                      <a:pt x="37500" y="21481"/>
                      <a:pt x="37894" y="22222"/>
                    </a:cubicBezTo>
                    <a:lnTo>
                      <a:pt x="47763" y="59259"/>
                    </a:lnTo>
                    <a:lnTo>
                      <a:pt x="45000" y="55555"/>
                    </a:lnTo>
                    <a:lnTo>
                      <a:pt x="65526" y="55555"/>
                    </a:lnTo>
                    <a:cubicBezTo>
                      <a:pt x="67105" y="55555"/>
                      <a:pt x="68684" y="58518"/>
                      <a:pt x="68684" y="61481"/>
                    </a:cubicBezTo>
                    <a:cubicBezTo>
                      <a:pt x="68684" y="65185"/>
                      <a:pt x="67105" y="67407"/>
                      <a:pt x="65526" y="67407"/>
                    </a:cubicBezTo>
                    <a:lnTo>
                      <a:pt x="55657" y="67407"/>
                    </a:lnTo>
                    <a:cubicBezTo>
                      <a:pt x="54868" y="67407"/>
                      <a:pt x="53684" y="66666"/>
                      <a:pt x="53289" y="65925"/>
                    </a:cubicBezTo>
                    <a:lnTo>
                      <a:pt x="42631" y="46666"/>
                    </a:lnTo>
                    <a:cubicBezTo>
                      <a:pt x="42236" y="45185"/>
                      <a:pt x="41842" y="43703"/>
                      <a:pt x="41842" y="42222"/>
                    </a:cubicBezTo>
                    <a:lnTo>
                      <a:pt x="41842" y="25185"/>
                    </a:lnTo>
                    <a:cubicBezTo>
                      <a:pt x="41842" y="22962"/>
                      <a:pt x="42631" y="20740"/>
                      <a:pt x="43815" y="19259"/>
                    </a:cubicBezTo>
                    <a:cubicBezTo>
                      <a:pt x="44605" y="18518"/>
                      <a:pt x="46184" y="19259"/>
                      <a:pt x="46973" y="20740"/>
                    </a:cubicBezTo>
                    <a:lnTo>
                      <a:pt x="57631" y="37777"/>
                    </a:lnTo>
                    <a:lnTo>
                      <a:pt x="55657" y="36296"/>
                    </a:lnTo>
                    <a:lnTo>
                      <a:pt x="76578" y="36296"/>
                    </a:lnTo>
                    <a:cubicBezTo>
                      <a:pt x="78157" y="36296"/>
                      <a:pt x="79736" y="39259"/>
                      <a:pt x="79736" y="42222"/>
                    </a:cubicBezTo>
                    <a:lnTo>
                      <a:pt x="79736" y="61481"/>
                    </a:lnTo>
                    <a:lnTo>
                      <a:pt x="79736" y="69629"/>
                    </a:lnTo>
                    <a:lnTo>
                      <a:pt x="73421" y="69629"/>
                    </a:lnTo>
                    <a:lnTo>
                      <a:pt x="73421" y="42222"/>
                    </a:lnTo>
                    <a:lnTo>
                      <a:pt x="73421" y="25185"/>
                    </a:lnTo>
                    <a:lnTo>
                      <a:pt x="76578" y="31111"/>
                    </a:lnTo>
                    <a:lnTo>
                      <a:pt x="65526" y="31111"/>
                    </a:lnTo>
                    <a:cubicBezTo>
                      <a:pt x="63552" y="31111"/>
                      <a:pt x="62368" y="28148"/>
                      <a:pt x="62368" y="25185"/>
                    </a:cubicBezTo>
                    <a:lnTo>
                      <a:pt x="62368" y="7407"/>
                    </a:lnTo>
                    <a:cubicBezTo>
                      <a:pt x="62368" y="4444"/>
                      <a:pt x="63552" y="1481"/>
                      <a:pt x="65526" y="1481"/>
                    </a:cubicBezTo>
                    <a:lnTo>
                      <a:pt x="76578" y="1481"/>
                    </a:lnTo>
                    <a:cubicBezTo>
                      <a:pt x="77368" y="1481"/>
                      <a:pt x="78157" y="2222"/>
                      <a:pt x="78552" y="3703"/>
                    </a:cubicBezTo>
                    <a:lnTo>
                      <a:pt x="88815" y="20740"/>
                    </a:lnTo>
                    <a:lnTo>
                      <a:pt x="86447" y="19259"/>
                    </a:lnTo>
                    <a:lnTo>
                      <a:pt x="97105" y="19259"/>
                    </a:lnTo>
                    <a:lnTo>
                      <a:pt x="106973" y="19259"/>
                    </a:lnTo>
                    <a:lnTo>
                      <a:pt x="103815" y="25185"/>
                    </a:lnTo>
                    <a:lnTo>
                      <a:pt x="103815" y="7407"/>
                    </a:lnTo>
                    <a:cubicBezTo>
                      <a:pt x="103815" y="0"/>
                      <a:pt x="110131" y="0"/>
                      <a:pt x="110131" y="7407"/>
                    </a:cubicBezTo>
                    <a:lnTo>
                      <a:pt x="110131" y="25185"/>
                    </a:lnTo>
                    <a:lnTo>
                      <a:pt x="106973" y="19259"/>
                    </a:lnTo>
                    <a:lnTo>
                      <a:pt x="116842" y="19259"/>
                    </a:lnTo>
                    <a:cubicBezTo>
                      <a:pt x="118815" y="19259"/>
                      <a:pt x="120000" y="21481"/>
                      <a:pt x="120000" y="25185"/>
                    </a:cubicBezTo>
                    <a:lnTo>
                      <a:pt x="120000" y="42222"/>
                    </a:lnTo>
                    <a:lnTo>
                      <a:pt x="120000" y="80000"/>
                    </a:lnTo>
                    <a:cubicBezTo>
                      <a:pt x="120000" y="82962"/>
                      <a:pt x="118815" y="85925"/>
                      <a:pt x="116842" y="85925"/>
                    </a:cubicBezTo>
                    <a:lnTo>
                      <a:pt x="106973" y="85925"/>
                    </a:lnTo>
                    <a:lnTo>
                      <a:pt x="110131" y="80000"/>
                    </a:lnTo>
                    <a:lnTo>
                      <a:pt x="110131" y="114074"/>
                    </a:lnTo>
                    <a:cubicBezTo>
                      <a:pt x="110131" y="117777"/>
                      <a:pt x="108947" y="120000"/>
                      <a:pt x="106973" y="120000"/>
                    </a:cubicBezTo>
                    <a:lnTo>
                      <a:pt x="97105" y="120000"/>
                    </a:lnTo>
                    <a:lnTo>
                      <a:pt x="86447" y="120000"/>
                    </a:lnTo>
                    <a:lnTo>
                      <a:pt x="76578" y="120000"/>
                    </a:lnTo>
                    <a:cubicBezTo>
                      <a:pt x="75000" y="120000"/>
                      <a:pt x="73421" y="117777"/>
                      <a:pt x="73421" y="114074"/>
                    </a:cubicBezTo>
                    <a:lnTo>
                      <a:pt x="73421" y="97037"/>
                    </a:lnTo>
                    <a:lnTo>
                      <a:pt x="73421" y="80000"/>
                    </a:lnTo>
                    <a:cubicBezTo>
                      <a:pt x="73421" y="76296"/>
                      <a:pt x="75000" y="74074"/>
                      <a:pt x="76578" y="74074"/>
                    </a:cubicBezTo>
                    <a:lnTo>
                      <a:pt x="86447" y="74074"/>
                    </a:lnTo>
                    <a:cubicBezTo>
                      <a:pt x="88421" y="74074"/>
                      <a:pt x="89605" y="76296"/>
                      <a:pt x="89605" y="80000"/>
                    </a:cubicBezTo>
                    <a:cubicBezTo>
                      <a:pt x="89605" y="82962"/>
                      <a:pt x="88421" y="85925"/>
                      <a:pt x="86447" y="85925"/>
                    </a:cubicBezTo>
                    <a:lnTo>
                      <a:pt x="76578" y="85925"/>
                    </a:lnTo>
                    <a:lnTo>
                      <a:pt x="55657" y="85925"/>
                    </a:lnTo>
                    <a:lnTo>
                      <a:pt x="45000" y="85925"/>
                    </a:lnTo>
                    <a:lnTo>
                      <a:pt x="35131" y="85925"/>
                    </a:lnTo>
                    <a:lnTo>
                      <a:pt x="24868" y="85925"/>
                    </a:lnTo>
                    <a:cubicBezTo>
                      <a:pt x="23289" y="85925"/>
                      <a:pt x="21710" y="82962"/>
                      <a:pt x="21710" y="80000"/>
                    </a:cubicBezTo>
                    <a:lnTo>
                      <a:pt x="21710" y="61481"/>
                    </a:lnTo>
                    <a:lnTo>
                      <a:pt x="24868" y="67407"/>
                    </a:lnTo>
                    <a:lnTo>
                      <a:pt x="14605" y="67407"/>
                    </a:lnTo>
                    <a:cubicBezTo>
                      <a:pt x="12631" y="67407"/>
                      <a:pt x="11447" y="65185"/>
                      <a:pt x="11447" y="61481"/>
                    </a:cubicBezTo>
                    <a:lnTo>
                      <a:pt x="11447" y="42222"/>
                    </a:lnTo>
                    <a:lnTo>
                      <a:pt x="11447" y="25185"/>
                    </a:lnTo>
                    <a:cubicBezTo>
                      <a:pt x="11447" y="17037"/>
                      <a:pt x="17763" y="17037"/>
                      <a:pt x="17763" y="25185"/>
                    </a:cubicBezTo>
                    <a:lnTo>
                      <a:pt x="17763" y="42222"/>
                    </a:lnTo>
                    <a:close/>
                    <a:moveTo>
                      <a:pt x="11447" y="25185"/>
                    </a:moveTo>
                    <a:lnTo>
                      <a:pt x="17763" y="25185"/>
                    </a:lnTo>
                    <a:lnTo>
                      <a:pt x="17763" y="42222"/>
                    </a:lnTo>
                    <a:lnTo>
                      <a:pt x="17763" y="61481"/>
                    </a:lnTo>
                    <a:lnTo>
                      <a:pt x="14605" y="55555"/>
                    </a:lnTo>
                    <a:lnTo>
                      <a:pt x="24868" y="55555"/>
                    </a:lnTo>
                    <a:cubicBezTo>
                      <a:pt x="26842" y="55555"/>
                      <a:pt x="28026" y="58518"/>
                      <a:pt x="28026" y="61481"/>
                    </a:cubicBezTo>
                    <a:lnTo>
                      <a:pt x="28026" y="80000"/>
                    </a:lnTo>
                    <a:lnTo>
                      <a:pt x="24868" y="74074"/>
                    </a:lnTo>
                    <a:lnTo>
                      <a:pt x="35131" y="74074"/>
                    </a:lnTo>
                    <a:lnTo>
                      <a:pt x="45000" y="74074"/>
                    </a:lnTo>
                    <a:lnTo>
                      <a:pt x="55657" y="74074"/>
                    </a:lnTo>
                    <a:lnTo>
                      <a:pt x="76578" y="74074"/>
                    </a:lnTo>
                    <a:lnTo>
                      <a:pt x="86447" y="74074"/>
                    </a:lnTo>
                    <a:lnTo>
                      <a:pt x="86447" y="85925"/>
                    </a:lnTo>
                    <a:lnTo>
                      <a:pt x="76578" y="85925"/>
                    </a:lnTo>
                    <a:lnTo>
                      <a:pt x="79736" y="80000"/>
                    </a:lnTo>
                    <a:lnTo>
                      <a:pt x="79736" y="97037"/>
                    </a:lnTo>
                    <a:lnTo>
                      <a:pt x="79736" y="114074"/>
                    </a:lnTo>
                    <a:lnTo>
                      <a:pt x="76578" y="108148"/>
                    </a:lnTo>
                    <a:lnTo>
                      <a:pt x="86447" y="108148"/>
                    </a:lnTo>
                    <a:lnTo>
                      <a:pt x="97105" y="108148"/>
                    </a:lnTo>
                    <a:lnTo>
                      <a:pt x="106973" y="108148"/>
                    </a:lnTo>
                    <a:lnTo>
                      <a:pt x="103815" y="114074"/>
                    </a:lnTo>
                    <a:lnTo>
                      <a:pt x="103815" y="80000"/>
                    </a:lnTo>
                    <a:cubicBezTo>
                      <a:pt x="103815" y="76296"/>
                      <a:pt x="105394" y="74074"/>
                      <a:pt x="106973" y="74074"/>
                    </a:cubicBezTo>
                    <a:lnTo>
                      <a:pt x="116842" y="74074"/>
                    </a:lnTo>
                    <a:lnTo>
                      <a:pt x="113684" y="80000"/>
                    </a:lnTo>
                    <a:lnTo>
                      <a:pt x="113684" y="42222"/>
                    </a:lnTo>
                    <a:lnTo>
                      <a:pt x="113684" y="25185"/>
                    </a:lnTo>
                    <a:lnTo>
                      <a:pt x="116842" y="31111"/>
                    </a:lnTo>
                    <a:lnTo>
                      <a:pt x="106973" y="31111"/>
                    </a:lnTo>
                    <a:cubicBezTo>
                      <a:pt x="105394" y="31111"/>
                      <a:pt x="103815" y="28148"/>
                      <a:pt x="103815" y="25185"/>
                    </a:cubicBezTo>
                    <a:lnTo>
                      <a:pt x="103815" y="7407"/>
                    </a:lnTo>
                    <a:lnTo>
                      <a:pt x="110131" y="7407"/>
                    </a:lnTo>
                    <a:lnTo>
                      <a:pt x="110131" y="25185"/>
                    </a:lnTo>
                    <a:cubicBezTo>
                      <a:pt x="110131" y="28148"/>
                      <a:pt x="108947" y="31111"/>
                      <a:pt x="106973" y="31111"/>
                    </a:cubicBezTo>
                    <a:lnTo>
                      <a:pt x="97105" y="31111"/>
                    </a:lnTo>
                    <a:lnTo>
                      <a:pt x="86447" y="31111"/>
                    </a:lnTo>
                    <a:cubicBezTo>
                      <a:pt x="85657" y="31111"/>
                      <a:pt x="84868" y="30370"/>
                      <a:pt x="84473" y="29629"/>
                    </a:cubicBezTo>
                    <a:lnTo>
                      <a:pt x="74605" y="11851"/>
                    </a:lnTo>
                    <a:lnTo>
                      <a:pt x="76578" y="13333"/>
                    </a:lnTo>
                    <a:lnTo>
                      <a:pt x="65526" y="13333"/>
                    </a:lnTo>
                    <a:lnTo>
                      <a:pt x="68684" y="7407"/>
                    </a:lnTo>
                    <a:lnTo>
                      <a:pt x="68684" y="25185"/>
                    </a:lnTo>
                    <a:lnTo>
                      <a:pt x="65526" y="19259"/>
                    </a:lnTo>
                    <a:lnTo>
                      <a:pt x="76578" y="19259"/>
                    </a:lnTo>
                    <a:cubicBezTo>
                      <a:pt x="78157" y="19259"/>
                      <a:pt x="79736" y="21481"/>
                      <a:pt x="79736" y="25185"/>
                    </a:cubicBezTo>
                    <a:lnTo>
                      <a:pt x="79736" y="42222"/>
                    </a:lnTo>
                    <a:lnTo>
                      <a:pt x="79736" y="61481"/>
                    </a:lnTo>
                    <a:lnTo>
                      <a:pt x="73421" y="61481"/>
                    </a:lnTo>
                    <a:lnTo>
                      <a:pt x="73421" y="42222"/>
                    </a:lnTo>
                    <a:lnTo>
                      <a:pt x="76578" y="48148"/>
                    </a:lnTo>
                    <a:lnTo>
                      <a:pt x="55657" y="48148"/>
                    </a:lnTo>
                    <a:cubicBezTo>
                      <a:pt x="54868" y="48148"/>
                      <a:pt x="54078" y="47407"/>
                      <a:pt x="53289" y="46666"/>
                    </a:cubicBezTo>
                    <a:lnTo>
                      <a:pt x="43026" y="29629"/>
                    </a:lnTo>
                    <a:lnTo>
                      <a:pt x="48157" y="25185"/>
                    </a:lnTo>
                    <a:lnTo>
                      <a:pt x="48157" y="42222"/>
                    </a:lnTo>
                    <a:lnTo>
                      <a:pt x="46973" y="37777"/>
                    </a:lnTo>
                    <a:lnTo>
                      <a:pt x="57631" y="57037"/>
                    </a:lnTo>
                    <a:lnTo>
                      <a:pt x="55657" y="55555"/>
                    </a:lnTo>
                    <a:lnTo>
                      <a:pt x="65526" y="55555"/>
                    </a:lnTo>
                    <a:lnTo>
                      <a:pt x="65526" y="67407"/>
                    </a:lnTo>
                    <a:lnTo>
                      <a:pt x="45000" y="67407"/>
                    </a:lnTo>
                    <a:cubicBezTo>
                      <a:pt x="43815" y="67407"/>
                      <a:pt x="42631" y="65925"/>
                      <a:pt x="42236" y="64444"/>
                    </a:cubicBezTo>
                    <a:lnTo>
                      <a:pt x="32368" y="27407"/>
                    </a:lnTo>
                    <a:lnTo>
                      <a:pt x="33552" y="30370"/>
                    </a:lnTo>
                    <a:lnTo>
                      <a:pt x="13026" y="13333"/>
                    </a:lnTo>
                    <a:lnTo>
                      <a:pt x="14605" y="13333"/>
                    </a:lnTo>
                    <a:lnTo>
                      <a:pt x="3157" y="13333"/>
                    </a:lnTo>
                    <a:lnTo>
                      <a:pt x="5526" y="2962"/>
                    </a:lnTo>
                    <a:lnTo>
                      <a:pt x="16578" y="20740"/>
                    </a:lnTo>
                    <a:cubicBezTo>
                      <a:pt x="17368" y="21481"/>
                      <a:pt x="17763" y="22962"/>
                      <a:pt x="17763" y="25185"/>
                    </a:cubicBezTo>
                    <a:lnTo>
                      <a:pt x="17763" y="42222"/>
                    </a:lnTo>
                    <a:lnTo>
                      <a:pt x="11447" y="42222"/>
                    </a:lnTo>
                    <a:lnTo>
                      <a:pt x="11447" y="2518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14"/>
              <p:cNvSpPr/>
              <p:nvPr/>
            </p:nvSpPr>
            <p:spPr>
              <a:xfrm>
                <a:off x="2176462" y="1528762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55384"/>
                    </a:moveTo>
                    <a:lnTo>
                      <a:pt x="120000" y="120000"/>
                    </a:lnTo>
                    <a:lnTo>
                      <a:pt x="56470" y="120000"/>
                    </a:lnTo>
                    <a:lnTo>
                      <a:pt x="0" y="55384"/>
                    </a:lnTo>
                    <a:lnTo>
                      <a:pt x="0" y="0"/>
                    </a:lnTo>
                    <a:lnTo>
                      <a:pt x="56470" y="0"/>
                    </a:lnTo>
                    <a:lnTo>
                      <a:pt x="120000" y="5538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14"/>
              <p:cNvSpPr/>
              <p:nvPr/>
            </p:nvSpPr>
            <p:spPr>
              <a:xfrm>
                <a:off x="2171700" y="1525587"/>
                <a:ext cx="3492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5500" y="46875"/>
                    </a:moveTo>
                    <a:cubicBezTo>
                      <a:pt x="118500" y="48750"/>
                      <a:pt x="120000" y="54375"/>
                      <a:pt x="120000" y="58125"/>
                    </a:cubicBezTo>
                    <a:lnTo>
                      <a:pt x="120000" y="105000"/>
                    </a:lnTo>
                    <a:cubicBezTo>
                      <a:pt x="120000" y="114375"/>
                      <a:pt x="115500" y="120000"/>
                      <a:pt x="108000" y="120000"/>
                    </a:cubicBezTo>
                    <a:lnTo>
                      <a:pt x="60000" y="120000"/>
                    </a:lnTo>
                    <a:cubicBezTo>
                      <a:pt x="58500" y="120000"/>
                      <a:pt x="55500" y="120000"/>
                      <a:pt x="52500" y="118125"/>
                    </a:cubicBezTo>
                    <a:lnTo>
                      <a:pt x="4500" y="69375"/>
                    </a:lnTo>
                    <a:cubicBezTo>
                      <a:pt x="3000" y="67500"/>
                      <a:pt x="0" y="63750"/>
                      <a:pt x="0" y="58125"/>
                    </a:cubicBezTo>
                    <a:lnTo>
                      <a:pt x="0" y="15000"/>
                    </a:lnTo>
                    <a:cubicBezTo>
                      <a:pt x="0" y="7500"/>
                      <a:pt x="6000" y="0"/>
                      <a:pt x="12000" y="0"/>
                    </a:cubicBezTo>
                    <a:lnTo>
                      <a:pt x="60000" y="0"/>
                    </a:lnTo>
                    <a:cubicBezTo>
                      <a:pt x="63000" y="0"/>
                      <a:pt x="66000" y="1875"/>
                      <a:pt x="67500" y="3750"/>
                    </a:cubicBezTo>
                    <a:lnTo>
                      <a:pt x="115500" y="46875"/>
                    </a:lnTo>
                    <a:close/>
                    <a:moveTo>
                      <a:pt x="54000" y="28125"/>
                    </a:moveTo>
                    <a:lnTo>
                      <a:pt x="60000" y="30000"/>
                    </a:lnTo>
                    <a:lnTo>
                      <a:pt x="12000" y="30000"/>
                    </a:lnTo>
                    <a:lnTo>
                      <a:pt x="24000" y="15000"/>
                    </a:lnTo>
                    <a:lnTo>
                      <a:pt x="24000" y="58125"/>
                    </a:lnTo>
                    <a:lnTo>
                      <a:pt x="19500" y="46875"/>
                    </a:lnTo>
                    <a:lnTo>
                      <a:pt x="67500" y="93750"/>
                    </a:lnTo>
                    <a:lnTo>
                      <a:pt x="60000" y="90000"/>
                    </a:lnTo>
                    <a:lnTo>
                      <a:pt x="108000" y="90000"/>
                    </a:lnTo>
                    <a:lnTo>
                      <a:pt x="96000" y="105000"/>
                    </a:lnTo>
                    <a:lnTo>
                      <a:pt x="96000" y="58125"/>
                    </a:lnTo>
                    <a:lnTo>
                      <a:pt x="102000" y="71250"/>
                    </a:lnTo>
                    <a:lnTo>
                      <a:pt x="54000" y="2812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14"/>
              <p:cNvSpPr/>
              <p:nvPr/>
            </p:nvSpPr>
            <p:spPr>
              <a:xfrm>
                <a:off x="2203450" y="1604962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5384" y="0"/>
                    </a:moveTo>
                    <a:lnTo>
                      <a:pt x="120000" y="64615"/>
                    </a:lnTo>
                    <a:lnTo>
                      <a:pt x="55384" y="120000"/>
                    </a:lnTo>
                    <a:lnTo>
                      <a:pt x="0" y="120000"/>
                    </a:lnTo>
                    <a:lnTo>
                      <a:pt x="0" y="64615"/>
                    </a:lnTo>
                    <a:lnTo>
                      <a:pt x="0" y="0"/>
                    </a:lnTo>
                    <a:lnTo>
                      <a:pt x="55384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14"/>
              <p:cNvSpPr/>
              <p:nvPr/>
            </p:nvSpPr>
            <p:spPr>
              <a:xfrm>
                <a:off x="2200275" y="1601787"/>
                <a:ext cx="2698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9076" y="0"/>
                    </a:moveTo>
                    <a:cubicBezTo>
                      <a:pt x="62769" y="0"/>
                      <a:pt x="66461" y="1875"/>
                      <a:pt x="70153" y="5625"/>
                    </a:cubicBezTo>
                    <a:lnTo>
                      <a:pt x="114461" y="52500"/>
                    </a:lnTo>
                    <a:cubicBezTo>
                      <a:pt x="118153" y="56250"/>
                      <a:pt x="120000" y="60000"/>
                      <a:pt x="118153" y="63750"/>
                    </a:cubicBezTo>
                    <a:cubicBezTo>
                      <a:pt x="118153" y="67500"/>
                      <a:pt x="116307" y="71250"/>
                      <a:pt x="114461" y="75000"/>
                    </a:cubicBezTo>
                    <a:lnTo>
                      <a:pt x="68307" y="116250"/>
                    </a:lnTo>
                    <a:cubicBezTo>
                      <a:pt x="66461" y="120000"/>
                      <a:pt x="62769" y="120000"/>
                      <a:pt x="59076" y="120000"/>
                    </a:cubicBezTo>
                    <a:lnTo>
                      <a:pt x="14769" y="120000"/>
                    </a:lnTo>
                    <a:cubicBezTo>
                      <a:pt x="7384" y="120000"/>
                      <a:pt x="0" y="114375"/>
                      <a:pt x="0" y="105000"/>
                    </a:cubicBezTo>
                    <a:lnTo>
                      <a:pt x="0" y="63750"/>
                    </a:lnTo>
                    <a:lnTo>
                      <a:pt x="0" y="15000"/>
                    </a:lnTo>
                    <a:cubicBezTo>
                      <a:pt x="0" y="7500"/>
                      <a:pt x="7384" y="0"/>
                      <a:pt x="14769" y="0"/>
                    </a:cubicBezTo>
                    <a:lnTo>
                      <a:pt x="59076" y="0"/>
                    </a:lnTo>
                    <a:close/>
                    <a:moveTo>
                      <a:pt x="14769" y="30000"/>
                    </a:moveTo>
                    <a:lnTo>
                      <a:pt x="29538" y="15000"/>
                    </a:lnTo>
                    <a:lnTo>
                      <a:pt x="29538" y="63750"/>
                    </a:lnTo>
                    <a:lnTo>
                      <a:pt x="29538" y="105000"/>
                    </a:lnTo>
                    <a:lnTo>
                      <a:pt x="14769" y="90000"/>
                    </a:lnTo>
                    <a:lnTo>
                      <a:pt x="59076" y="90000"/>
                    </a:lnTo>
                    <a:lnTo>
                      <a:pt x="48000" y="95625"/>
                    </a:lnTo>
                    <a:lnTo>
                      <a:pt x="94153" y="52500"/>
                    </a:lnTo>
                    <a:lnTo>
                      <a:pt x="94153" y="73125"/>
                    </a:lnTo>
                    <a:lnTo>
                      <a:pt x="48000" y="26250"/>
                    </a:lnTo>
                    <a:lnTo>
                      <a:pt x="59076" y="30000"/>
                    </a:lnTo>
                    <a:lnTo>
                      <a:pt x="14769" y="3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14"/>
              <p:cNvSpPr/>
              <p:nvPr/>
            </p:nvSpPr>
            <p:spPr>
              <a:xfrm>
                <a:off x="2244725" y="1514475"/>
                <a:ext cx="2063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0"/>
                    </a:lnTo>
                    <a:lnTo>
                      <a:pt x="64615" y="0"/>
                    </a:lnTo>
                    <a:lnTo>
                      <a:pt x="64615" y="120000"/>
                    </a:lnTo>
                    <a:lnTo>
                      <a:pt x="120000" y="120000"/>
                    </a:lnTo>
                    <a:lnTo>
                      <a:pt x="6461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14"/>
              <p:cNvSpPr/>
              <p:nvPr/>
            </p:nvSpPr>
            <p:spPr>
              <a:xfrm>
                <a:off x="2241550" y="1511300"/>
                <a:ext cx="2857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328" y="120000"/>
                    </a:moveTo>
                    <a:cubicBezTo>
                      <a:pt x="7164" y="120000"/>
                      <a:pt x="0" y="112500"/>
                      <a:pt x="0" y="100000"/>
                    </a:cubicBezTo>
                    <a:lnTo>
                      <a:pt x="0" y="20000"/>
                    </a:lnTo>
                    <a:cubicBezTo>
                      <a:pt x="0" y="10000"/>
                      <a:pt x="7164" y="0"/>
                      <a:pt x="14328" y="0"/>
                    </a:cubicBezTo>
                    <a:lnTo>
                      <a:pt x="60895" y="0"/>
                    </a:lnTo>
                    <a:cubicBezTo>
                      <a:pt x="69850" y="0"/>
                      <a:pt x="75223" y="10000"/>
                      <a:pt x="75223" y="20000"/>
                    </a:cubicBezTo>
                    <a:lnTo>
                      <a:pt x="75223" y="100000"/>
                    </a:lnTo>
                    <a:lnTo>
                      <a:pt x="60895" y="80000"/>
                    </a:lnTo>
                    <a:lnTo>
                      <a:pt x="100298" y="80000"/>
                    </a:lnTo>
                    <a:lnTo>
                      <a:pt x="120000" y="80000"/>
                    </a:lnTo>
                    <a:lnTo>
                      <a:pt x="120000" y="120000"/>
                    </a:lnTo>
                    <a:lnTo>
                      <a:pt x="60895" y="120000"/>
                    </a:lnTo>
                    <a:lnTo>
                      <a:pt x="14328" y="120000"/>
                    </a:lnTo>
                    <a:close/>
                    <a:moveTo>
                      <a:pt x="60895" y="80000"/>
                    </a:moveTo>
                    <a:lnTo>
                      <a:pt x="100298" y="80000"/>
                    </a:lnTo>
                    <a:lnTo>
                      <a:pt x="100298" y="120000"/>
                    </a:lnTo>
                    <a:lnTo>
                      <a:pt x="60895" y="120000"/>
                    </a:lnTo>
                    <a:cubicBezTo>
                      <a:pt x="53731" y="120000"/>
                      <a:pt x="46567" y="112500"/>
                      <a:pt x="46567" y="100000"/>
                    </a:cubicBezTo>
                    <a:lnTo>
                      <a:pt x="46567" y="20000"/>
                    </a:lnTo>
                    <a:lnTo>
                      <a:pt x="60895" y="40000"/>
                    </a:lnTo>
                    <a:lnTo>
                      <a:pt x="14328" y="40000"/>
                    </a:lnTo>
                    <a:lnTo>
                      <a:pt x="28656" y="20000"/>
                    </a:lnTo>
                    <a:lnTo>
                      <a:pt x="28656" y="100000"/>
                    </a:lnTo>
                    <a:lnTo>
                      <a:pt x="14328" y="80000"/>
                    </a:lnTo>
                    <a:lnTo>
                      <a:pt x="60895" y="8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14"/>
              <p:cNvSpPr/>
              <p:nvPr/>
            </p:nvSpPr>
            <p:spPr>
              <a:xfrm>
                <a:off x="2292350" y="1439862"/>
                <a:ext cx="20637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120000"/>
                    </a:lnTo>
                    <a:lnTo>
                      <a:pt x="64615" y="120000"/>
                    </a:lnTo>
                    <a:lnTo>
                      <a:pt x="0" y="0"/>
                    </a:lnTo>
                    <a:lnTo>
                      <a:pt x="64615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14"/>
              <p:cNvSpPr/>
              <p:nvPr/>
            </p:nvSpPr>
            <p:spPr>
              <a:xfrm>
                <a:off x="2289175" y="1436687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5000" y="0"/>
                    </a:moveTo>
                    <a:cubicBezTo>
                      <a:pt x="114375" y="0"/>
                      <a:pt x="120000" y="10000"/>
                      <a:pt x="120000" y="20000"/>
                    </a:cubicBezTo>
                    <a:lnTo>
                      <a:pt x="120000" y="100000"/>
                    </a:lnTo>
                    <a:cubicBezTo>
                      <a:pt x="120000" y="112500"/>
                      <a:pt x="114375" y="120000"/>
                      <a:pt x="105000" y="120000"/>
                    </a:cubicBezTo>
                    <a:lnTo>
                      <a:pt x="60000" y="120000"/>
                    </a:lnTo>
                    <a:cubicBezTo>
                      <a:pt x="54375" y="120000"/>
                      <a:pt x="50625" y="117500"/>
                      <a:pt x="46875" y="112500"/>
                    </a:cubicBezTo>
                    <a:lnTo>
                      <a:pt x="3750" y="32500"/>
                    </a:lnTo>
                    <a:cubicBezTo>
                      <a:pt x="0" y="27500"/>
                      <a:pt x="0" y="20000"/>
                      <a:pt x="1875" y="12500"/>
                    </a:cubicBezTo>
                    <a:cubicBezTo>
                      <a:pt x="5625" y="5000"/>
                      <a:pt x="9375" y="0"/>
                      <a:pt x="15000" y="0"/>
                    </a:cubicBezTo>
                    <a:lnTo>
                      <a:pt x="60000" y="0"/>
                    </a:lnTo>
                    <a:lnTo>
                      <a:pt x="105000" y="0"/>
                    </a:lnTo>
                    <a:close/>
                    <a:moveTo>
                      <a:pt x="60000" y="40000"/>
                    </a:moveTo>
                    <a:lnTo>
                      <a:pt x="15000" y="40000"/>
                    </a:lnTo>
                    <a:lnTo>
                      <a:pt x="28125" y="10000"/>
                    </a:lnTo>
                    <a:lnTo>
                      <a:pt x="71250" y="90000"/>
                    </a:lnTo>
                    <a:lnTo>
                      <a:pt x="60000" y="80000"/>
                    </a:lnTo>
                    <a:lnTo>
                      <a:pt x="105000" y="80000"/>
                    </a:lnTo>
                    <a:lnTo>
                      <a:pt x="90000" y="100000"/>
                    </a:lnTo>
                    <a:lnTo>
                      <a:pt x="90000" y="20000"/>
                    </a:lnTo>
                    <a:lnTo>
                      <a:pt x="105000" y="40000"/>
                    </a:lnTo>
                    <a:lnTo>
                      <a:pt x="60000" y="4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14"/>
              <p:cNvSpPr/>
              <p:nvPr/>
            </p:nvSpPr>
            <p:spPr>
              <a:xfrm>
                <a:off x="2189162" y="1460500"/>
                <a:ext cx="117475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5945" y="97674"/>
                    </a:moveTo>
                    <a:lnTo>
                      <a:pt x="60000" y="78139"/>
                    </a:lnTo>
                    <a:lnTo>
                      <a:pt x="48648" y="78139"/>
                    </a:lnTo>
                    <a:lnTo>
                      <a:pt x="38918" y="78139"/>
                    </a:lnTo>
                    <a:lnTo>
                      <a:pt x="27567" y="78139"/>
                    </a:lnTo>
                    <a:lnTo>
                      <a:pt x="12972" y="78139"/>
                    </a:lnTo>
                    <a:lnTo>
                      <a:pt x="12972" y="58604"/>
                    </a:lnTo>
                    <a:lnTo>
                      <a:pt x="27567" y="58604"/>
                    </a:lnTo>
                    <a:lnTo>
                      <a:pt x="12972" y="58604"/>
                    </a:lnTo>
                    <a:lnTo>
                      <a:pt x="12972" y="39069"/>
                    </a:lnTo>
                    <a:lnTo>
                      <a:pt x="0" y="39069"/>
                    </a:lnTo>
                    <a:lnTo>
                      <a:pt x="0" y="16744"/>
                    </a:lnTo>
                    <a:lnTo>
                      <a:pt x="12972" y="16744"/>
                    </a:lnTo>
                    <a:lnTo>
                      <a:pt x="12972" y="0"/>
                    </a:lnTo>
                    <a:lnTo>
                      <a:pt x="27567" y="16744"/>
                    </a:lnTo>
                    <a:lnTo>
                      <a:pt x="38918" y="16744"/>
                    </a:lnTo>
                    <a:lnTo>
                      <a:pt x="48648" y="39069"/>
                    </a:lnTo>
                    <a:lnTo>
                      <a:pt x="48648" y="16744"/>
                    </a:lnTo>
                    <a:lnTo>
                      <a:pt x="60000" y="16744"/>
                    </a:lnTo>
                    <a:lnTo>
                      <a:pt x="72972" y="39069"/>
                    </a:lnTo>
                    <a:lnTo>
                      <a:pt x="72972" y="58604"/>
                    </a:lnTo>
                    <a:lnTo>
                      <a:pt x="85945" y="58604"/>
                    </a:lnTo>
                    <a:lnTo>
                      <a:pt x="85945" y="39069"/>
                    </a:lnTo>
                    <a:lnTo>
                      <a:pt x="97297" y="39069"/>
                    </a:lnTo>
                    <a:lnTo>
                      <a:pt x="97297" y="58604"/>
                    </a:lnTo>
                    <a:lnTo>
                      <a:pt x="108648" y="58604"/>
                    </a:lnTo>
                    <a:lnTo>
                      <a:pt x="97297" y="58604"/>
                    </a:lnTo>
                    <a:lnTo>
                      <a:pt x="108648" y="78139"/>
                    </a:lnTo>
                    <a:lnTo>
                      <a:pt x="120000" y="97674"/>
                    </a:lnTo>
                    <a:lnTo>
                      <a:pt x="120000" y="120000"/>
                    </a:lnTo>
                    <a:lnTo>
                      <a:pt x="108648" y="120000"/>
                    </a:lnTo>
                    <a:lnTo>
                      <a:pt x="97297" y="120000"/>
                    </a:lnTo>
                    <a:lnTo>
                      <a:pt x="97297" y="97674"/>
                    </a:lnTo>
                    <a:lnTo>
                      <a:pt x="85945" y="9767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14"/>
              <p:cNvSpPr/>
              <p:nvPr/>
            </p:nvSpPr>
            <p:spPr>
              <a:xfrm>
                <a:off x="2185987" y="1457325"/>
                <a:ext cx="123825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3750" y="100909"/>
                    </a:moveTo>
                    <a:cubicBezTo>
                      <a:pt x="83333" y="100909"/>
                      <a:pt x="82916" y="100909"/>
                      <a:pt x="82500" y="100227"/>
                    </a:cubicBezTo>
                    <a:lnTo>
                      <a:pt x="59166" y="82500"/>
                    </a:lnTo>
                    <a:lnTo>
                      <a:pt x="60416" y="83181"/>
                    </a:lnTo>
                    <a:lnTo>
                      <a:pt x="49583" y="83181"/>
                    </a:lnTo>
                    <a:lnTo>
                      <a:pt x="39166" y="83181"/>
                    </a:lnTo>
                    <a:lnTo>
                      <a:pt x="28333" y="83181"/>
                    </a:lnTo>
                    <a:lnTo>
                      <a:pt x="15416" y="83181"/>
                    </a:lnTo>
                    <a:cubicBezTo>
                      <a:pt x="13750" y="83181"/>
                      <a:pt x="12083" y="80454"/>
                      <a:pt x="12083" y="77727"/>
                    </a:cubicBezTo>
                    <a:lnTo>
                      <a:pt x="12083" y="59318"/>
                    </a:lnTo>
                    <a:cubicBezTo>
                      <a:pt x="12083" y="55909"/>
                      <a:pt x="13750" y="53863"/>
                      <a:pt x="15416" y="53863"/>
                    </a:cubicBezTo>
                    <a:lnTo>
                      <a:pt x="28333" y="53863"/>
                    </a:lnTo>
                    <a:lnTo>
                      <a:pt x="32500" y="53863"/>
                    </a:lnTo>
                    <a:lnTo>
                      <a:pt x="32500" y="64772"/>
                    </a:lnTo>
                    <a:lnTo>
                      <a:pt x="15416" y="64772"/>
                    </a:lnTo>
                    <a:cubicBezTo>
                      <a:pt x="13750" y="64772"/>
                      <a:pt x="12083" y="62045"/>
                      <a:pt x="12083" y="59318"/>
                    </a:cubicBezTo>
                    <a:lnTo>
                      <a:pt x="12083" y="40909"/>
                    </a:lnTo>
                    <a:lnTo>
                      <a:pt x="15416" y="46363"/>
                    </a:lnTo>
                    <a:lnTo>
                      <a:pt x="3333" y="46363"/>
                    </a:lnTo>
                    <a:cubicBezTo>
                      <a:pt x="1666" y="46363"/>
                      <a:pt x="0" y="44318"/>
                      <a:pt x="0" y="40909"/>
                    </a:cubicBezTo>
                    <a:lnTo>
                      <a:pt x="0" y="21818"/>
                    </a:lnTo>
                    <a:cubicBezTo>
                      <a:pt x="0" y="19090"/>
                      <a:pt x="1666" y="16363"/>
                      <a:pt x="3333" y="16363"/>
                    </a:cubicBezTo>
                    <a:lnTo>
                      <a:pt x="15416" y="16363"/>
                    </a:lnTo>
                    <a:lnTo>
                      <a:pt x="12083" y="21818"/>
                    </a:lnTo>
                    <a:lnTo>
                      <a:pt x="12083" y="5454"/>
                    </a:lnTo>
                    <a:cubicBezTo>
                      <a:pt x="12083" y="3409"/>
                      <a:pt x="12916" y="2045"/>
                      <a:pt x="14166" y="681"/>
                    </a:cubicBezTo>
                    <a:cubicBezTo>
                      <a:pt x="15416" y="0"/>
                      <a:pt x="16666" y="0"/>
                      <a:pt x="17500" y="1363"/>
                    </a:cubicBezTo>
                    <a:lnTo>
                      <a:pt x="30416" y="17727"/>
                    </a:lnTo>
                    <a:lnTo>
                      <a:pt x="28333" y="16363"/>
                    </a:lnTo>
                    <a:lnTo>
                      <a:pt x="39166" y="16363"/>
                    </a:lnTo>
                    <a:cubicBezTo>
                      <a:pt x="40000" y="16363"/>
                      <a:pt x="40833" y="17045"/>
                      <a:pt x="41250" y="18409"/>
                    </a:cubicBezTo>
                    <a:lnTo>
                      <a:pt x="52083" y="37500"/>
                    </a:lnTo>
                    <a:lnTo>
                      <a:pt x="46250" y="40909"/>
                    </a:lnTo>
                    <a:lnTo>
                      <a:pt x="46250" y="21818"/>
                    </a:lnTo>
                    <a:cubicBezTo>
                      <a:pt x="46250" y="19090"/>
                      <a:pt x="47916" y="16363"/>
                      <a:pt x="49583" y="16363"/>
                    </a:cubicBezTo>
                    <a:lnTo>
                      <a:pt x="60416" y="16363"/>
                    </a:lnTo>
                    <a:cubicBezTo>
                      <a:pt x="61250" y="16363"/>
                      <a:pt x="62083" y="17045"/>
                      <a:pt x="62916" y="17727"/>
                    </a:cubicBezTo>
                    <a:lnTo>
                      <a:pt x="74166" y="37500"/>
                    </a:lnTo>
                    <a:cubicBezTo>
                      <a:pt x="75000" y="38181"/>
                      <a:pt x="75416" y="39545"/>
                      <a:pt x="75416" y="40909"/>
                    </a:cubicBezTo>
                    <a:lnTo>
                      <a:pt x="75416" y="59318"/>
                    </a:lnTo>
                    <a:lnTo>
                      <a:pt x="72083" y="53863"/>
                    </a:lnTo>
                    <a:lnTo>
                      <a:pt x="83750" y="53863"/>
                    </a:lnTo>
                    <a:lnTo>
                      <a:pt x="80416" y="59318"/>
                    </a:lnTo>
                    <a:lnTo>
                      <a:pt x="80416" y="40909"/>
                    </a:lnTo>
                    <a:cubicBezTo>
                      <a:pt x="80416" y="38181"/>
                      <a:pt x="82083" y="35454"/>
                      <a:pt x="83750" y="35454"/>
                    </a:cubicBezTo>
                    <a:lnTo>
                      <a:pt x="94583" y="35454"/>
                    </a:lnTo>
                    <a:cubicBezTo>
                      <a:pt x="96666" y="35454"/>
                      <a:pt x="97916" y="38181"/>
                      <a:pt x="97916" y="40909"/>
                    </a:cubicBezTo>
                    <a:lnTo>
                      <a:pt x="97916" y="59318"/>
                    </a:lnTo>
                    <a:lnTo>
                      <a:pt x="94583" y="53863"/>
                    </a:lnTo>
                    <a:lnTo>
                      <a:pt x="105416" y="53863"/>
                    </a:lnTo>
                    <a:lnTo>
                      <a:pt x="110000" y="53863"/>
                    </a:lnTo>
                    <a:lnTo>
                      <a:pt x="110000" y="64772"/>
                    </a:lnTo>
                    <a:lnTo>
                      <a:pt x="94583" y="64772"/>
                    </a:lnTo>
                    <a:lnTo>
                      <a:pt x="97083" y="55227"/>
                    </a:lnTo>
                    <a:lnTo>
                      <a:pt x="107916" y="73636"/>
                    </a:lnTo>
                    <a:lnTo>
                      <a:pt x="119166" y="91363"/>
                    </a:lnTo>
                    <a:cubicBezTo>
                      <a:pt x="120000" y="92727"/>
                      <a:pt x="120000" y="94090"/>
                      <a:pt x="120000" y="95454"/>
                    </a:cubicBezTo>
                    <a:lnTo>
                      <a:pt x="120000" y="114545"/>
                    </a:lnTo>
                    <a:cubicBezTo>
                      <a:pt x="120000" y="117954"/>
                      <a:pt x="118750" y="120000"/>
                      <a:pt x="116666" y="120000"/>
                    </a:cubicBezTo>
                    <a:lnTo>
                      <a:pt x="105416" y="120000"/>
                    </a:lnTo>
                    <a:lnTo>
                      <a:pt x="94583" y="120000"/>
                    </a:lnTo>
                    <a:cubicBezTo>
                      <a:pt x="92916" y="120000"/>
                      <a:pt x="91250" y="117954"/>
                      <a:pt x="91250" y="114545"/>
                    </a:cubicBezTo>
                    <a:lnTo>
                      <a:pt x="91250" y="95454"/>
                    </a:lnTo>
                    <a:lnTo>
                      <a:pt x="94583" y="100909"/>
                    </a:lnTo>
                    <a:lnTo>
                      <a:pt x="83750" y="100909"/>
                    </a:lnTo>
                    <a:close/>
                    <a:moveTo>
                      <a:pt x="94583" y="90000"/>
                    </a:moveTo>
                    <a:cubicBezTo>
                      <a:pt x="96666" y="90000"/>
                      <a:pt x="97916" y="92727"/>
                      <a:pt x="97916" y="95454"/>
                    </a:cubicBezTo>
                    <a:lnTo>
                      <a:pt x="97916" y="114545"/>
                    </a:lnTo>
                    <a:lnTo>
                      <a:pt x="94583" y="109090"/>
                    </a:lnTo>
                    <a:lnTo>
                      <a:pt x="105416" y="109090"/>
                    </a:lnTo>
                    <a:lnTo>
                      <a:pt x="116666" y="109090"/>
                    </a:lnTo>
                    <a:lnTo>
                      <a:pt x="113333" y="114545"/>
                    </a:lnTo>
                    <a:lnTo>
                      <a:pt x="113333" y="95454"/>
                    </a:lnTo>
                    <a:lnTo>
                      <a:pt x="114583" y="99545"/>
                    </a:lnTo>
                    <a:lnTo>
                      <a:pt x="102916" y="81136"/>
                    </a:lnTo>
                    <a:lnTo>
                      <a:pt x="92500" y="62727"/>
                    </a:lnTo>
                    <a:cubicBezTo>
                      <a:pt x="91250" y="61363"/>
                      <a:pt x="91250" y="59318"/>
                      <a:pt x="91666" y="57272"/>
                    </a:cubicBezTo>
                    <a:cubicBezTo>
                      <a:pt x="92083" y="55227"/>
                      <a:pt x="93333" y="53863"/>
                      <a:pt x="94583" y="53863"/>
                    </a:cubicBezTo>
                    <a:lnTo>
                      <a:pt x="105416" y="53863"/>
                    </a:lnTo>
                    <a:lnTo>
                      <a:pt x="105416" y="64772"/>
                    </a:lnTo>
                    <a:lnTo>
                      <a:pt x="94583" y="64772"/>
                    </a:lnTo>
                    <a:cubicBezTo>
                      <a:pt x="92916" y="64772"/>
                      <a:pt x="91250" y="62045"/>
                      <a:pt x="91250" y="59318"/>
                    </a:cubicBezTo>
                    <a:lnTo>
                      <a:pt x="91250" y="40909"/>
                    </a:lnTo>
                    <a:lnTo>
                      <a:pt x="94583" y="46363"/>
                    </a:lnTo>
                    <a:lnTo>
                      <a:pt x="83750" y="46363"/>
                    </a:lnTo>
                    <a:lnTo>
                      <a:pt x="87083" y="40909"/>
                    </a:lnTo>
                    <a:lnTo>
                      <a:pt x="87083" y="59318"/>
                    </a:lnTo>
                    <a:cubicBezTo>
                      <a:pt x="87083" y="62045"/>
                      <a:pt x="85833" y="64772"/>
                      <a:pt x="83750" y="64772"/>
                    </a:cubicBezTo>
                    <a:lnTo>
                      <a:pt x="72083" y="64772"/>
                    </a:lnTo>
                    <a:cubicBezTo>
                      <a:pt x="70000" y="64772"/>
                      <a:pt x="68750" y="62045"/>
                      <a:pt x="68750" y="59318"/>
                    </a:cubicBezTo>
                    <a:lnTo>
                      <a:pt x="68750" y="40909"/>
                    </a:lnTo>
                    <a:lnTo>
                      <a:pt x="69583" y="45000"/>
                    </a:lnTo>
                    <a:lnTo>
                      <a:pt x="57916" y="25909"/>
                    </a:lnTo>
                    <a:lnTo>
                      <a:pt x="60416" y="27272"/>
                    </a:lnTo>
                    <a:lnTo>
                      <a:pt x="49583" y="27272"/>
                    </a:lnTo>
                    <a:lnTo>
                      <a:pt x="52916" y="21818"/>
                    </a:lnTo>
                    <a:lnTo>
                      <a:pt x="52916" y="40909"/>
                    </a:lnTo>
                    <a:cubicBezTo>
                      <a:pt x="52916" y="43636"/>
                      <a:pt x="52083" y="45681"/>
                      <a:pt x="50833" y="46363"/>
                    </a:cubicBezTo>
                    <a:cubicBezTo>
                      <a:pt x="49583" y="47045"/>
                      <a:pt x="48333" y="46363"/>
                      <a:pt x="47083" y="45000"/>
                    </a:cubicBezTo>
                    <a:lnTo>
                      <a:pt x="36666" y="25227"/>
                    </a:lnTo>
                    <a:lnTo>
                      <a:pt x="39166" y="27272"/>
                    </a:lnTo>
                    <a:lnTo>
                      <a:pt x="28333" y="27272"/>
                    </a:lnTo>
                    <a:cubicBezTo>
                      <a:pt x="27500" y="27272"/>
                      <a:pt x="26666" y="26590"/>
                      <a:pt x="26250" y="25909"/>
                    </a:cubicBezTo>
                    <a:lnTo>
                      <a:pt x="13333" y="10227"/>
                    </a:lnTo>
                    <a:lnTo>
                      <a:pt x="18750" y="5454"/>
                    </a:lnTo>
                    <a:lnTo>
                      <a:pt x="18750" y="21818"/>
                    </a:lnTo>
                    <a:cubicBezTo>
                      <a:pt x="18750" y="24545"/>
                      <a:pt x="17500" y="27272"/>
                      <a:pt x="15416" y="27272"/>
                    </a:cubicBezTo>
                    <a:lnTo>
                      <a:pt x="3333" y="27272"/>
                    </a:lnTo>
                    <a:lnTo>
                      <a:pt x="6666" y="21818"/>
                    </a:lnTo>
                    <a:lnTo>
                      <a:pt x="6666" y="40909"/>
                    </a:lnTo>
                    <a:lnTo>
                      <a:pt x="3333" y="35454"/>
                    </a:lnTo>
                    <a:lnTo>
                      <a:pt x="15416" y="35454"/>
                    </a:lnTo>
                    <a:cubicBezTo>
                      <a:pt x="17500" y="35454"/>
                      <a:pt x="18750" y="38181"/>
                      <a:pt x="18750" y="40909"/>
                    </a:cubicBezTo>
                    <a:lnTo>
                      <a:pt x="18750" y="59318"/>
                    </a:lnTo>
                    <a:lnTo>
                      <a:pt x="15416" y="53863"/>
                    </a:lnTo>
                    <a:lnTo>
                      <a:pt x="28333" y="53863"/>
                    </a:lnTo>
                    <a:lnTo>
                      <a:pt x="28333" y="64772"/>
                    </a:lnTo>
                    <a:lnTo>
                      <a:pt x="15416" y="64772"/>
                    </a:lnTo>
                    <a:lnTo>
                      <a:pt x="18750" y="59318"/>
                    </a:lnTo>
                    <a:lnTo>
                      <a:pt x="18750" y="77727"/>
                    </a:lnTo>
                    <a:lnTo>
                      <a:pt x="15416" y="72272"/>
                    </a:lnTo>
                    <a:lnTo>
                      <a:pt x="28333" y="72272"/>
                    </a:lnTo>
                    <a:lnTo>
                      <a:pt x="39166" y="72272"/>
                    </a:lnTo>
                    <a:lnTo>
                      <a:pt x="49583" y="72272"/>
                    </a:lnTo>
                    <a:lnTo>
                      <a:pt x="60416" y="72272"/>
                    </a:lnTo>
                    <a:cubicBezTo>
                      <a:pt x="60833" y="72272"/>
                      <a:pt x="61666" y="72272"/>
                      <a:pt x="62083" y="72272"/>
                    </a:cubicBezTo>
                    <a:lnTo>
                      <a:pt x="85416" y="90681"/>
                    </a:lnTo>
                    <a:lnTo>
                      <a:pt x="83750" y="90000"/>
                    </a:lnTo>
                    <a:lnTo>
                      <a:pt x="94583" y="9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14"/>
              <p:cNvSpPr/>
              <p:nvPr/>
            </p:nvSpPr>
            <p:spPr>
              <a:xfrm>
                <a:off x="2347912" y="1549400"/>
                <a:ext cx="303212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4973" y="92142"/>
                    </a:moveTo>
                    <a:lnTo>
                      <a:pt x="114973" y="104999"/>
                    </a:lnTo>
                    <a:lnTo>
                      <a:pt x="120000" y="104999"/>
                    </a:lnTo>
                    <a:lnTo>
                      <a:pt x="114973" y="119999"/>
                    </a:lnTo>
                    <a:lnTo>
                      <a:pt x="106178" y="119999"/>
                    </a:lnTo>
                    <a:lnTo>
                      <a:pt x="97382" y="119999"/>
                    </a:lnTo>
                    <a:lnTo>
                      <a:pt x="92984" y="119999"/>
                    </a:lnTo>
                    <a:lnTo>
                      <a:pt x="89214" y="119999"/>
                    </a:lnTo>
                    <a:lnTo>
                      <a:pt x="79790" y="119999"/>
                    </a:lnTo>
                    <a:lnTo>
                      <a:pt x="70994" y="119999"/>
                    </a:lnTo>
                    <a:lnTo>
                      <a:pt x="66596" y="119999"/>
                    </a:lnTo>
                    <a:lnTo>
                      <a:pt x="62198" y="119999"/>
                    </a:lnTo>
                    <a:lnTo>
                      <a:pt x="57172" y="119999"/>
                    </a:lnTo>
                    <a:lnTo>
                      <a:pt x="53403" y="119999"/>
                    </a:lnTo>
                    <a:lnTo>
                      <a:pt x="48376" y="119999"/>
                    </a:lnTo>
                    <a:lnTo>
                      <a:pt x="39581" y="119999"/>
                    </a:lnTo>
                    <a:lnTo>
                      <a:pt x="30785" y="104999"/>
                    </a:lnTo>
                    <a:lnTo>
                      <a:pt x="26387" y="92142"/>
                    </a:lnTo>
                    <a:lnTo>
                      <a:pt x="30785" y="92142"/>
                    </a:lnTo>
                    <a:lnTo>
                      <a:pt x="30785" y="77142"/>
                    </a:lnTo>
                    <a:lnTo>
                      <a:pt x="26387" y="77142"/>
                    </a:lnTo>
                    <a:lnTo>
                      <a:pt x="21989" y="47142"/>
                    </a:lnTo>
                    <a:lnTo>
                      <a:pt x="21989" y="32142"/>
                    </a:lnTo>
                    <a:lnTo>
                      <a:pt x="17591" y="47142"/>
                    </a:lnTo>
                    <a:lnTo>
                      <a:pt x="8795" y="32142"/>
                    </a:lnTo>
                    <a:lnTo>
                      <a:pt x="4397" y="14999"/>
                    </a:lnTo>
                    <a:lnTo>
                      <a:pt x="0" y="14999"/>
                    </a:lnTo>
                    <a:lnTo>
                      <a:pt x="4397" y="14999"/>
                    </a:lnTo>
                    <a:lnTo>
                      <a:pt x="4397" y="0"/>
                    </a:lnTo>
                    <a:lnTo>
                      <a:pt x="17591" y="14999"/>
                    </a:lnTo>
                    <a:lnTo>
                      <a:pt x="26387" y="32142"/>
                    </a:lnTo>
                    <a:lnTo>
                      <a:pt x="30785" y="32142"/>
                    </a:lnTo>
                    <a:lnTo>
                      <a:pt x="30785" y="14999"/>
                    </a:lnTo>
                    <a:lnTo>
                      <a:pt x="35183" y="14999"/>
                    </a:lnTo>
                    <a:lnTo>
                      <a:pt x="35183" y="32142"/>
                    </a:lnTo>
                    <a:lnTo>
                      <a:pt x="43979" y="47142"/>
                    </a:lnTo>
                    <a:lnTo>
                      <a:pt x="48376" y="47142"/>
                    </a:lnTo>
                    <a:lnTo>
                      <a:pt x="39581" y="47142"/>
                    </a:lnTo>
                    <a:lnTo>
                      <a:pt x="35183" y="47142"/>
                    </a:lnTo>
                    <a:lnTo>
                      <a:pt x="39581" y="77142"/>
                    </a:lnTo>
                    <a:lnTo>
                      <a:pt x="43979" y="77142"/>
                    </a:lnTo>
                    <a:lnTo>
                      <a:pt x="48376" y="77142"/>
                    </a:lnTo>
                    <a:lnTo>
                      <a:pt x="57172" y="77142"/>
                    </a:lnTo>
                    <a:lnTo>
                      <a:pt x="62198" y="92142"/>
                    </a:lnTo>
                    <a:lnTo>
                      <a:pt x="66596" y="92142"/>
                    </a:lnTo>
                    <a:lnTo>
                      <a:pt x="75392" y="77142"/>
                    </a:lnTo>
                    <a:lnTo>
                      <a:pt x="89214" y="77142"/>
                    </a:lnTo>
                    <a:lnTo>
                      <a:pt x="97382" y="77142"/>
                    </a:lnTo>
                    <a:lnTo>
                      <a:pt x="106178" y="77142"/>
                    </a:lnTo>
                    <a:lnTo>
                      <a:pt x="110575" y="77142"/>
                    </a:lnTo>
                    <a:lnTo>
                      <a:pt x="120000" y="92142"/>
                    </a:lnTo>
                    <a:lnTo>
                      <a:pt x="114973" y="9214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14"/>
              <p:cNvSpPr/>
              <p:nvPr/>
            </p:nvSpPr>
            <p:spPr>
              <a:xfrm>
                <a:off x="2344737" y="1546225"/>
                <a:ext cx="309562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3841" y="94285"/>
                    </a:moveTo>
                    <a:lnTo>
                      <a:pt x="115173" y="89999"/>
                    </a:lnTo>
                    <a:lnTo>
                      <a:pt x="115173" y="101785"/>
                    </a:lnTo>
                    <a:lnTo>
                      <a:pt x="113841" y="97499"/>
                    </a:lnTo>
                    <a:lnTo>
                      <a:pt x="118502" y="97499"/>
                    </a:lnTo>
                    <a:cubicBezTo>
                      <a:pt x="119167" y="97499"/>
                      <a:pt x="119667" y="98571"/>
                      <a:pt x="119833" y="100714"/>
                    </a:cubicBezTo>
                    <a:cubicBezTo>
                      <a:pt x="120000" y="102321"/>
                      <a:pt x="119833" y="103928"/>
                      <a:pt x="119500" y="104999"/>
                    </a:cubicBezTo>
                    <a:lnTo>
                      <a:pt x="114840" y="118928"/>
                    </a:lnTo>
                    <a:cubicBezTo>
                      <a:pt x="114507" y="119999"/>
                      <a:pt x="114174" y="119999"/>
                      <a:pt x="113841" y="119999"/>
                    </a:cubicBezTo>
                    <a:lnTo>
                      <a:pt x="105353" y="119999"/>
                    </a:lnTo>
                    <a:lnTo>
                      <a:pt x="96865" y="119999"/>
                    </a:lnTo>
                    <a:lnTo>
                      <a:pt x="92538" y="119999"/>
                    </a:lnTo>
                    <a:lnTo>
                      <a:pt x="88377" y="119999"/>
                    </a:lnTo>
                    <a:lnTo>
                      <a:pt x="79389" y="119999"/>
                    </a:lnTo>
                    <a:lnTo>
                      <a:pt x="70901" y="119999"/>
                    </a:lnTo>
                    <a:lnTo>
                      <a:pt x="66574" y="119999"/>
                    </a:lnTo>
                    <a:lnTo>
                      <a:pt x="62246" y="119999"/>
                    </a:lnTo>
                    <a:lnTo>
                      <a:pt x="57586" y="119999"/>
                    </a:lnTo>
                    <a:lnTo>
                      <a:pt x="53425" y="119999"/>
                    </a:lnTo>
                    <a:lnTo>
                      <a:pt x="48599" y="119999"/>
                    </a:lnTo>
                    <a:lnTo>
                      <a:pt x="40110" y="119999"/>
                    </a:lnTo>
                    <a:cubicBezTo>
                      <a:pt x="39778" y="119999"/>
                      <a:pt x="39611" y="119999"/>
                      <a:pt x="39445" y="119999"/>
                    </a:cubicBezTo>
                    <a:lnTo>
                      <a:pt x="31123" y="106071"/>
                    </a:lnTo>
                    <a:cubicBezTo>
                      <a:pt x="30957" y="105535"/>
                      <a:pt x="30957" y="105535"/>
                      <a:pt x="30790" y="105535"/>
                    </a:cubicBezTo>
                    <a:lnTo>
                      <a:pt x="26463" y="93214"/>
                    </a:lnTo>
                    <a:cubicBezTo>
                      <a:pt x="25963" y="91607"/>
                      <a:pt x="25797" y="89999"/>
                      <a:pt x="25963" y="88392"/>
                    </a:cubicBezTo>
                    <a:cubicBezTo>
                      <a:pt x="26130" y="86785"/>
                      <a:pt x="26629" y="85714"/>
                      <a:pt x="27295" y="85714"/>
                    </a:cubicBezTo>
                    <a:lnTo>
                      <a:pt x="31622" y="85714"/>
                    </a:lnTo>
                    <a:lnTo>
                      <a:pt x="30291" y="89999"/>
                    </a:lnTo>
                    <a:lnTo>
                      <a:pt x="30291" y="76071"/>
                    </a:lnTo>
                    <a:lnTo>
                      <a:pt x="31622" y="80357"/>
                    </a:lnTo>
                    <a:lnTo>
                      <a:pt x="27295" y="80357"/>
                    </a:lnTo>
                    <a:cubicBezTo>
                      <a:pt x="26796" y="80357"/>
                      <a:pt x="26296" y="79285"/>
                      <a:pt x="26130" y="77678"/>
                    </a:cubicBezTo>
                    <a:lnTo>
                      <a:pt x="21470" y="49285"/>
                    </a:lnTo>
                    <a:cubicBezTo>
                      <a:pt x="21303" y="48749"/>
                      <a:pt x="21303" y="47678"/>
                      <a:pt x="21303" y="47142"/>
                    </a:cubicBezTo>
                    <a:lnTo>
                      <a:pt x="21303" y="33214"/>
                    </a:lnTo>
                    <a:lnTo>
                      <a:pt x="23467" y="36428"/>
                    </a:lnTo>
                    <a:lnTo>
                      <a:pt x="19306" y="50357"/>
                    </a:lnTo>
                    <a:cubicBezTo>
                      <a:pt x="18973" y="51428"/>
                      <a:pt x="18307" y="51964"/>
                      <a:pt x="17808" y="50892"/>
                    </a:cubicBezTo>
                    <a:lnTo>
                      <a:pt x="9153" y="36964"/>
                    </a:lnTo>
                    <a:cubicBezTo>
                      <a:pt x="8987" y="36964"/>
                      <a:pt x="8821" y="36428"/>
                      <a:pt x="8821" y="35892"/>
                    </a:cubicBezTo>
                    <a:lnTo>
                      <a:pt x="4660" y="21428"/>
                    </a:lnTo>
                    <a:lnTo>
                      <a:pt x="5658" y="22499"/>
                    </a:lnTo>
                    <a:lnTo>
                      <a:pt x="1331" y="22499"/>
                    </a:lnTo>
                    <a:cubicBezTo>
                      <a:pt x="665" y="22499"/>
                      <a:pt x="0" y="20892"/>
                      <a:pt x="0" y="18214"/>
                    </a:cubicBezTo>
                    <a:cubicBezTo>
                      <a:pt x="0" y="16071"/>
                      <a:pt x="665" y="13928"/>
                      <a:pt x="1331" y="13928"/>
                    </a:cubicBezTo>
                    <a:lnTo>
                      <a:pt x="5658" y="13928"/>
                    </a:lnTo>
                    <a:lnTo>
                      <a:pt x="4327" y="18214"/>
                    </a:lnTo>
                    <a:lnTo>
                      <a:pt x="4327" y="4285"/>
                    </a:lnTo>
                    <a:cubicBezTo>
                      <a:pt x="4327" y="3214"/>
                      <a:pt x="4493" y="1607"/>
                      <a:pt x="4826" y="1071"/>
                    </a:cubicBezTo>
                    <a:cubicBezTo>
                      <a:pt x="5159" y="0"/>
                      <a:pt x="5658" y="0"/>
                      <a:pt x="5991" y="535"/>
                    </a:cubicBezTo>
                    <a:lnTo>
                      <a:pt x="18807" y="14464"/>
                    </a:lnTo>
                    <a:cubicBezTo>
                      <a:pt x="18807" y="14464"/>
                      <a:pt x="18973" y="14464"/>
                      <a:pt x="18973" y="14464"/>
                    </a:cubicBezTo>
                    <a:lnTo>
                      <a:pt x="27794" y="29464"/>
                    </a:lnTo>
                    <a:lnTo>
                      <a:pt x="27295" y="28928"/>
                    </a:lnTo>
                    <a:lnTo>
                      <a:pt x="31622" y="28928"/>
                    </a:lnTo>
                    <a:lnTo>
                      <a:pt x="30291" y="33214"/>
                    </a:lnTo>
                    <a:lnTo>
                      <a:pt x="30291" y="18214"/>
                    </a:lnTo>
                    <a:cubicBezTo>
                      <a:pt x="30291" y="16071"/>
                      <a:pt x="30957" y="13928"/>
                      <a:pt x="31622" y="13928"/>
                    </a:cubicBezTo>
                    <a:lnTo>
                      <a:pt x="35950" y="13928"/>
                    </a:lnTo>
                    <a:cubicBezTo>
                      <a:pt x="36615" y="13928"/>
                      <a:pt x="37281" y="16071"/>
                      <a:pt x="37281" y="18214"/>
                    </a:cubicBezTo>
                    <a:lnTo>
                      <a:pt x="37281" y="33214"/>
                    </a:lnTo>
                    <a:lnTo>
                      <a:pt x="36449" y="29464"/>
                    </a:lnTo>
                    <a:lnTo>
                      <a:pt x="44771" y="43392"/>
                    </a:lnTo>
                    <a:lnTo>
                      <a:pt x="44271" y="42857"/>
                    </a:lnTo>
                    <a:lnTo>
                      <a:pt x="48599" y="42857"/>
                    </a:lnTo>
                    <a:lnTo>
                      <a:pt x="50429" y="42857"/>
                    </a:lnTo>
                    <a:lnTo>
                      <a:pt x="50429" y="51428"/>
                    </a:lnTo>
                    <a:lnTo>
                      <a:pt x="40110" y="51428"/>
                    </a:lnTo>
                    <a:lnTo>
                      <a:pt x="35950" y="51428"/>
                    </a:lnTo>
                    <a:lnTo>
                      <a:pt x="37115" y="45535"/>
                    </a:lnTo>
                    <a:lnTo>
                      <a:pt x="41276" y="73928"/>
                    </a:lnTo>
                    <a:lnTo>
                      <a:pt x="40110" y="71785"/>
                    </a:lnTo>
                    <a:lnTo>
                      <a:pt x="44271" y="71785"/>
                    </a:lnTo>
                    <a:lnTo>
                      <a:pt x="48599" y="71785"/>
                    </a:lnTo>
                    <a:lnTo>
                      <a:pt x="57586" y="71785"/>
                    </a:lnTo>
                    <a:cubicBezTo>
                      <a:pt x="57919" y="71785"/>
                      <a:pt x="58252" y="71785"/>
                      <a:pt x="58418" y="72857"/>
                    </a:cubicBezTo>
                    <a:lnTo>
                      <a:pt x="63079" y="86785"/>
                    </a:lnTo>
                    <a:lnTo>
                      <a:pt x="62246" y="85714"/>
                    </a:lnTo>
                    <a:lnTo>
                      <a:pt x="66574" y="85714"/>
                    </a:lnTo>
                    <a:lnTo>
                      <a:pt x="66074" y="85714"/>
                    </a:lnTo>
                    <a:lnTo>
                      <a:pt x="74396" y="71785"/>
                    </a:lnTo>
                    <a:cubicBezTo>
                      <a:pt x="74563" y="71785"/>
                      <a:pt x="74729" y="71785"/>
                      <a:pt x="75062" y="71785"/>
                    </a:cubicBezTo>
                    <a:lnTo>
                      <a:pt x="88377" y="71785"/>
                    </a:lnTo>
                    <a:lnTo>
                      <a:pt x="96865" y="71785"/>
                    </a:lnTo>
                    <a:lnTo>
                      <a:pt x="105353" y="71785"/>
                    </a:lnTo>
                    <a:lnTo>
                      <a:pt x="109514" y="71785"/>
                    </a:lnTo>
                    <a:cubicBezTo>
                      <a:pt x="109680" y="71785"/>
                      <a:pt x="109847" y="71785"/>
                      <a:pt x="110013" y="71785"/>
                    </a:cubicBezTo>
                    <a:lnTo>
                      <a:pt x="119167" y="85714"/>
                    </a:lnTo>
                    <a:cubicBezTo>
                      <a:pt x="119667" y="86785"/>
                      <a:pt x="120000" y="88928"/>
                      <a:pt x="119833" y="90535"/>
                    </a:cubicBezTo>
                    <a:cubicBezTo>
                      <a:pt x="119667" y="92678"/>
                      <a:pt x="119167" y="94285"/>
                      <a:pt x="118502" y="94285"/>
                    </a:cubicBezTo>
                    <a:lnTo>
                      <a:pt x="113841" y="94285"/>
                    </a:lnTo>
                    <a:close/>
                    <a:moveTo>
                      <a:pt x="118502" y="85714"/>
                    </a:moveTo>
                    <a:lnTo>
                      <a:pt x="118002" y="93749"/>
                    </a:lnTo>
                    <a:lnTo>
                      <a:pt x="108848" y="79821"/>
                    </a:lnTo>
                    <a:lnTo>
                      <a:pt x="109514" y="80357"/>
                    </a:lnTo>
                    <a:lnTo>
                      <a:pt x="105353" y="80357"/>
                    </a:lnTo>
                    <a:lnTo>
                      <a:pt x="96865" y="80357"/>
                    </a:lnTo>
                    <a:lnTo>
                      <a:pt x="88377" y="80357"/>
                    </a:lnTo>
                    <a:lnTo>
                      <a:pt x="75062" y="80357"/>
                    </a:lnTo>
                    <a:lnTo>
                      <a:pt x="75561" y="79821"/>
                    </a:lnTo>
                    <a:lnTo>
                      <a:pt x="67239" y="93749"/>
                    </a:lnTo>
                    <a:cubicBezTo>
                      <a:pt x="67073" y="93749"/>
                      <a:pt x="66907" y="94285"/>
                      <a:pt x="66574" y="94285"/>
                    </a:cubicBezTo>
                    <a:lnTo>
                      <a:pt x="62246" y="94285"/>
                    </a:lnTo>
                    <a:cubicBezTo>
                      <a:pt x="61914" y="94285"/>
                      <a:pt x="61581" y="93749"/>
                      <a:pt x="61248" y="92678"/>
                    </a:cubicBezTo>
                    <a:lnTo>
                      <a:pt x="56588" y="78750"/>
                    </a:lnTo>
                    <a:lnTo>
                      <a:pt x="57586" y="80357"/>
                    </a:lnTo>
                    <a:lnTo>
                      <a:pt x="48599" y="80357"/>
                    </a:lnTo>
                    <a:lnTo>
                      <a:pt x="44271" y="80357"/>
                    </a:lnTo>
                    <a:lnTo>
                      <a:pt x="40110" y="80357"/>
                    </a:lnTo>
                    <a:cubicBezTo>
                      <a:pt x="39611" y="80357"/>
                      <a:pt x="39112" y="79285"/>
                      <a:pt x="38779" y="77678"/>
                    </a:cubicBezTo>
                    <a:lnTo>
                      <a:pt x="34618" y="48749"/>
                    </a:lnTo>
                    <a:cubicBezTo>
                      <a:pt x="34452" y="47678"/>
                      <a:pt x="34452" y="46071"/>
                      <a:pt x="34785" y="44999"/>
                    </a:cubicBezTo>
                    <a:cubicBezTo>
                      <a:pt x="34951" y="43392"/>
                      <a:pt x="35450" y="42857"/>
                      <a:pt x="35950" y="42857"/>
                    </a:cubicBezTo>
                    <a:lnTo>
                      <a:pt x="40110" y="42857"/>
                    </a:lnTo>
                    <a:lnTo>
                      <a:pt x="48599" y="42857"/>
                    </a:lnTo>
                    <a:lnTo>
                      <a:pt x="48599" y="51428"/>
                    </a:lnTo>
                    <a:lnTo>
                      <a:pt x="44271" y="51428"/>
                    </a:lnTo>
                    <a:cubicBezTo>
                      <a:pt x="44105" y="51428"/>
                      <a:pt x="43772" y="51428"/>
                      <a:pt x="43606" y="50892"/>
                    </a:cubicBezTo>
                    <a:lnTo>
                      <a:pt x="35284" y="36964"/>
                    </a:lnTo>
                    <a:cubicBezTo>
                      <a:pt x="34785" y="36428"/>
                      <a:pt x="34618" y="34821"/>
                      <a:pt x="34618" y="33214"/>
                    </a:cubicBezTo>
                    <a:lnTo>
                      <a:pt x="34618" y="18214"/>
                    </a:lnTo>
                    <a:lnTo>
                      <a:pt x="35950" y="22499"/>
                    </a:lnTo>
                    <a:lnTo>
                      <a:pt x="31622" y="22499"/>
                    </a:lnTo>
                    <a:lnTo>
                      <a:pt x="32954" y="18214"/>
                    </a:lnTo>
                    <a:lnTo>
                      <a:pt x="32954" y="33214"/>
                    </a:lnTo>
                    <a:cubicBezTo>
                      <a:pt x="32954" y="35357"/>
                      <a:pt x="32454" y="37500"/>
                      <a:pt x="31622" y="37500"/>
                    </a:cubicBezTo>
                    <a:lnTo>
                      <a:pt x="27295" y="37500"/>
                    </a:lnTo>
                    <a:cubicBezTo>
                      <a:pt x="26962" y="37500"/>
                      <a:pt x="26796" y="37500"/>
                      <a:pt x="26629" y="36964"/>
                    </a:cubicBezTo>
                    <a:lnTo>
                      <a:pt x="17808" y="22499"/>
                    </a:lnTo>
                    <a:lnTo>
                      <a:pt x="17975" y="22499"/>
                    </a:lnTo>
                    <a:lnTo>
                      <a:pt x="5159" y="8571"/>
                    </a:lnTo>
                    <a:lnTo>
                      <a:pt x="6990" y="4285"/>
                    </a:lnTo>
                    <a:lnTo>
                      <a:pt x="6990" y="18214"/>
                    </a:lnTo>
                    <a:cubicBezTo>
                      <a:pt x="6990" y="20892"/>
                      <a:pt x="6324" y="22499"/>
                      <a:pt x="5658" y="22499"/>
                    </a:cubicBezTo>
                    <a:lnTo>
                      <a:pt x="1331" y="22499"/>
                    </a:lnTo>
                    <a:lnTo>
                      <a:pt x="1331" y="13928"/>
                    </a:lnTo>
                    <a:lnTo>
                      <a:pt x="5658" y="13928"/>
                    </a:lnTo>
                    <a:cubicBezTo>
                      <a:pt x="5991" y="13928"/>
                      <a:pt x="6324" y="14464"/>
                      <a:pt x="6657" y="15535"/>
                    </a:cubicBezTo>
                    <a:lnTo>
                      <a:pt x="10818" y="30535"/>
                    </a:lnTo>
                    <a:lnTo>
                      <a:pt x="10319" y="29464"/>
                    </a:lnTo>
                    <a:lnTo>
                      <a:pt x="18973" y="43392"/>
                    </a:lnTo>
                    <a:lnTo>
                      <a:pt x="17475" y="43928"/>
                    </a:lnTo>
                    <a:lnTo>
                      <a:pt x="21636" y="29999"/>
                    </a:lnTo>
                    <a:cubicBezTo>
                      <a:pt x="21969" y="28928"/>
                      <a:pt x="22635" y="28392"/>
                      <a:pt x="23134" y="29464"/>
                    </a:cubicBezTo>
                    <a:cubicBezTo>
                      <a:pt x="23633" y="29999"/>
                      <a:pt x="23966" y="31607"/>
                      <a:pt x="23966" y="33214"/>
                    </a:cubicBezTo>
                    <a:lnTo>
                      <a:pt x="23966" y="47142"/>
                    </a:lnTo>
                    <a:lnTo>
                      <a:pt x="23800" y="44999"/>
                    </a:lnTo>
                    <a:lnTo>
                      <a:pt x="28460" y="73928"/>
                    </a:lnTo>
                    <a:lnTo>
                      <a:pt x="27295" y="71785"/>
                    </a:lnTo>
                    <a:lnTo>
                      <a:pt x="31622" y="71785"/>
                    </a:lnTo>
                    <a:cubicBezTo>
                      <a:pt x="32454" y="71785"/>
                      <a:pt x="32954" y="73392"/>
                      <a:pt x="32954" y="76071"/>
                    </a:cubicBezTo>
                    <a:lnTo>
                      <a:pt x="32954" y="89999"/>
                    </a:lnTo>
                    <a:cubicBezTo>
                      <a:pt x="32954" y="92142"/>
                      <a:pt x="32454" y="94285"/>
                      <a:pt x="31622" y="94285"/>
                    </a:cubicBezTo>
                    <a:lnTo>
                      <a:pt x="27295" y="94285"/>
                    </a:lnTo>
                    <a:lnTo>
                      <a:pt x="28127" y="86249"/>
                    </a:lnTo>
                    <a:lnTo>
                      <a:pt x="32621" y="98571"/>
                    </a:lnTo>
                    <a:lnTo>
                      <a:pt x="32288" y="98035"/>
                    </a:lnTo>
                    <a:lnTo>
                      <a:pt x="40610" y="111964"/>
                    </a:lnTo>
                    <a:lnTo>
                      <a:pt x="40110" y="111428"/>
                    </a:lnTo>
                    <a:lnTo>
                      <a:pt x="48599" y="111428"/>
                    </a:lnTo>
                    <a:lnTo>
                      <a:pt x="53425" y="111428"/>
                    </a:lnTo>
                    <a:lnTo>
                      <a:pt x="57586" y="111428"/>
                    </a:lnTo>
                    <a:lnTo>
                      <a:pt x="62246" y="111428"/>
                    </a:lnTo>
                    <a:lnTo>
                      <a:pt x="66574" y="111428"/>
                    </a:lnTo>
                    <a:lnTo>
                      <a:pt x="70901" y="111428"/>
                    </a:lnTo>
                    <a:lnTo>
                      <a:pt x="79389" y="111428"/>
                    </a:lnTo>
                    <a:lnTo>
                      <a:pt x="88377" y="111428"/>
                    </a:lnTo>
                    <a:lnTo>
                      <a:pt x="92538" y="111428"/>
                    </a:lnTo>
                    <a:lnTo>
                      <a:pt x="96865" y="111428"/>
                    </a:lnTo>
                    <a:lnTo>
                      <a:pt x="105353" y="111428"/>
                    </a:lnTo>
                    <a:lnTo>
                      <a:pt x="113841" y="111428"/>
                    </a:lnTo>
                    <a:lnTo>
                      <a:pt x="113009" y="113035"/>
                    </a:lnTo>
                    <a:lnTo>
                      <a:pt x="117669" y="99107"/>
                    </a:lnTo>
                    <a:lnTo>
                      <a:pt x="118502" y="106071"/>
                    </a:lnTo>
                    <a:lnTo>
                      <a:pt x="113841" y="106071"/>
                    </a:lnTo>
                    <a:cubicBezTo>
                      <a:pt x="113176" y="106071"/>
                      <a:pt x="112510" y="104464"/>
                      <a:pt x="112510" y="101785"/>
                    </a:cubicBezTo>
                    <a:lnTo>
                      <a:pt x="112510" y="89999"/>
                    </a:lnTo>
                    <a:cubicBezTo>
                      <a:pt x="112510" y="87321"/>
                      <a:pt x="113176" y="85714"/>
                      <a:pt x="113841" y="85714"/>
                    </a:cubicBezTo>
                    <a:lnTo>
                      <a:pt x="118502" y="8571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14"/>
              <p:cNvSpPr/>
              <p:nvPr/>
            </p:nvSpPr>
            <p:spPr>
              <a:xfrm>
                <a:off x="2347912" y="1604962"/>
                <a:ext cx="55562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4000" y="40000"/>
                    </a:moveTo>
                    <a:lnTo>
                      <a:pt x="24000" y="0"/>
                    </a:lnTo>
                    <a:lnTo>
                      <a:pt x="72000" y="0"/>
                    </a:lnTo>
                    <a:lnTo>
                      <a:pt x="96000" y="0"/>
                    </a:lnTo>
                    <a:lnTo>
                      <a:pt x="96000" y="40000"/>
                    </a:lnTo>
                    <a:lnTo>
                      <a:pt x="120000" y="80000"/>
                    </a:lnTo>
                    <a:lnTo>
                      <a:pt x="96000" y="120000"/>
                    </a:lnTo>
                    <a:lnTo>
                      <a:pt x="72000" y="120000"/>
                    </a:lnTo>
                    <a:lnTo>
                      <a:pt x="24000" y="80000"/>
                    </a:lnTo>
                    <a:lnTo>
                      <a:pt x="0" y="80000"/>
                    </a:lnTo>
                    <a:lnTo>
                      <a:pt x="24000" y="4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14"/>
              <p:cNvSpPr/>
              <p:nvPr/>
            </p:nvSpPr>
            <p:spPr>
              <a:xfrm>
                <a:off x="2344737" y="1601787"/>
                <a:ext cx="61912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3172" y="37500"/>
                    </a:moveTo>
                    <a:lnTo>
                      <a:pt x="21517" y="43750"/>
                    </a:lnTo>
                    <a:lnTo>
                      <a:pt x="21517" y="10000"/>
                    </a:lnTo>
                    <a:cubicBezTo>
                      <a:pt x="21517" y="5000"/>
                      <a:pt x="24000" y="0"/>
                      <a:pt x="28137" y="0"/>
                    </a:cubicBezTo>
                    <a:lnTo>
                      <a:pt x="71172" y="0"/>
                    </a:lnTo>
                    <a:lnTo>
                      <a:pt x="91862" y="0"/>
                    </a:lnTo>
                    <a:cubicBezTo>
                      <a:pt x="96000" y="0"/>
                      <a:pt x="98482" y="5000"/>
                      <a:pt x="98482" y="10000"/>
                    </a:cubicBezTo>
                    <a:lnTo>
                      <a:pt x="98482" y="43750"/>
                    </a:lnTo>
                    <a:lnTo>
                      <a:pt x="96827" y="37500"/>
                    </a:lnTo>
                    <a:lnTo>
                      <a:pt x="117517" y="70000"/>
                    </a:lnTo>
                    <a:cubicBezTo>
                      <a:pt x="120000" y="73750"/>
                      <a:pt x="120000" y="80000"/>
                      <a:pt x="117517" y="83750"/>
                    </a:cubicBezTo>
                    <a:lnTo>
                      <a:pt x="96827" y="117500"/>
                    </a:lnTo>
                    <a:cubicBezTo>
                      <a:pt x="95172" y="120000"/>
                      <a:pt x="93517" y="120000"/>
                      <a:pt x="91862" y="120000"/>
                    </a:cubicBezTo>
                    <a:lnTo>
                      <a:pt x="71172" y="120000"/>
                    </a:lnTo>
                    <a:cubicBezTo>
                      <a:pt x="70344" y="120000"/>
                      <a:pt x="68689" y="120000"/>
                      <a:pt x="67862" y="120000"/>
                    </a:cubicBezTo>
                    <a:lnTo>
                      <a:pt x="24827" y="86250"/>
                    </a:lnTo>
                    <a:lnTo>
                      <a:pt x="28137" y="87500"/>
                    </a:lnTo>
                    <a:lnTo>
                      <a:pt x="6620" y="87500"/>
                    </a:lnTo>
                    <a:cubicBezTo>
                      <a:pt x="4137" y="87500"/>
                      <a:pt x="1655" y="85000"/>
                      <a:pt x="827" y="81250"/>
                    </a:cubicBezTo>
                    <a:cubicBezTo>
                      <a:pt x="0" y="77500"/>
                      <a:pt x="0" y="73750"/>
                      <a:pt x="2482" y="70000"/>
                    </a:cubicBezTo>
                    <a:lnTo>
                      <a:pt x="23172" y="37500"/>
                    </a:lnTo>
                    <a:close/>
                    <a:moveTo>
                      <a:pt x="11586" y="83750"/>
                    </a:moveTo>
                    <a:lnTo>
                      <a:pt x="6620" y="67500"/>
                    </a:lnTo>
                    <a:lnTo>
                      <a:pt x="28137" y="67500"/>
                    </a:lnTo>
                    <a:cubicBezTo>
                      <a:pt x="28965" y="67500"/>
                      <a:pt x="29793" y="67500"/>
                      <a:pt x="30620" y="68750"/>
                    </a:cubicBezTo>
                    <a:lnTo>
                      <a:pt x="74482" y="101250"/>
                    </a:lnTo>
                    <a:lnTo>
                      <a:pt x="71172" y="100000"/>
                    </a:lnTo>
                    <a:lnTo>
                      <a:pt x="91862" y="100000"/>
                    </a:lnTo>
                    <a:lnTo>
                      <a:pt x="86896" y="103750"/>
                    </a:lnTo>
                    <a:lnTo>
                      <a:pt x="108413" y="70000"/>
                    </a:lnTo>
                    <a:lnTo>
                      <a:pt x="108413" y="83750"/>
                    </a:lnTo>
                    <a:lnTo>
                      <a:pt x="86896" y="51250"/>
                    </a:lnTo>
                    <a:cubicBezTo>
                      <a:pt x="86068" y="48750"/>
                      <a:pt x="85241" y="46250"/>
                      <a:pt x="85241" y="43750"/>
                    </a:cubicBezTo>
                    <a:lnTo>
                      <a:pt x="85241" y="10000"/>
                    </a:lnTo>
                    <a:lnTo>
                      <a:pt x="91862" y="20000"/>
                    </a:lnTo>
                    <a:lnTo>
                      <a:pt x="71172" y="20000"/>
                    </a:lnTo>
                    <a:lnTo>
                      <a:pt x="28137" y="20000"/>
                    </a:lnTo>
                    <a:lnTo>
                      <a:pt x="34758" y="10000"/>
                    </a:lnTo>
                    <a:lnTo>
                      <a:pt x="34758" y="43750"/>
                    </a:lnTo>
                    <a:cubicBezTo>
                      <a:pt x="34758" y="46250"/>
                      <a:pt x="33931" y="48750"/>
                      <a:pt x="33103" y="51250"/>
                    </a:cubicBezTo>
                    <a:lnTo>
                      <a:pt x="11586" y="837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14"/>
              <p:cNvSpPr/>
              <p:nvPr/>
            </p:nvSpPr>
            <p:spPr>
              <a:xfrm>
                <a:off x="2354262" y="1528762"/>
                <a:ext cx="49212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2903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92903" y="120000"/>
                    </a:lnTo>
                    <a:lnTo>
                      <a:pt x="61935" y="120000"/>
                    </a:lnTo>
                    <a:lnTo>
                      <a:pt x="0" y="0"/>
                    </a:lnTo>
                    <a:lnTo>
                      <a:pt x="61935" y="0"/>
                    </a:lnTo>
                    <a:lnTo>
                      <a:pt x="92903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14"/>
              <p:cNvSpPr/>
              <p:nvPr/>
            </p:nvSpPr>
            <p:spPr>
              <a:xfrm>
                <a:off x="2351087" y="1525587"/>
                <a:ext cx="55562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8125" y="0"/>
                    </a:moveTo>
                    <a:lnTo>
                      <a:pt x="112500" y="0"/>
                    </a:lnTo>
                    <a:cubicBezTo>
                      <a:pt x="117187" y="0"/>
                      <a:pt x="120000" y="15000"/>
                      <a:pt x="120000" y="30000"/>
                    </a:cubicBezTo>
                    <a:lnTo>
                      <a:pt x="120000" y="90000"/>
                    </a:lnTo>
                    <a:cubicBezTo>
                      <a:pt x="120000" y="108750"/>
                      <a:pt x="117187" y="120000"/>
                      <a:pt x="112500" y="120000"/>
                    </a:cubicBezTo>
                    <a:lnTo>
                      <a:pt x="88125" y="120000"/>
                    </a:lnTo>
                    <a:lnTo>
                      <a:pt x="62812" y="120000"/>
                    </a:lnTo>
                    <a:cubicBezTo>
                      <a:pt x="61875" y="120000"/>
                      <a:pt x="60937" y="120000"/>
                      <a:pt x="60937" y="120000"/>
                    </a:cubicBezTo>
                    <a:lnTo>
                      <a:pt x="5625" y="60000"/>
                    </a:lnTo>
                    <a:cubicBezTo>
                      <a:pt x="1875" y="56250"/>
                      <a:pt x="0" y="41250"/>
                      <a:pt x="937" y="26250"/>
                    </a:cubicBezTo>
                    <a:cubicBezTo>
                      <a:pt x="937" y="11250"/>
                      <a:pt x="3750" y="0"/>
                      <a:pt x="7500" y="0"/>
                    </a:cubicBezTo>
                    <a:lnTo>
                      <a:pt x="62812" y="0"/>
                    </a:lnTo>
                    <a:lnTo>
                      <a:pt x="88125" y="0"/>
                    </a:lnTo>
                    <a:close/>
                    <a:moveTo>
                      <a:pt x="62812" y="60000"/>
                    </a:moveTo>
                    <a:lnTo>
                      <a:pt x="7500" y="60000"/>
                    </a:lnTo>
                    <a:lnTo>
                      <a:pt x="10312" y="3750"/>
                    </a:lnTo>
                    <a:lnTo>
                      <a:pt x="64687" y="63750"/>
                    </a:lnTo>
                    <a:lnTo>
                      <a:pt x="62812" y="60000"/>
                    </a:lnTo>
                    <a:lnTo>
                      <a:pt x="88125" y="60000"/>
                    </a:lnTo>
                    <a:lnTo>
                      <a:pt x="112500" y="60000"/>
                    </a:lnTo>
                    <a:lnTo>
                      <a:pt x="105000" y="90000"/>
                    </a:lnTo>
                    <a:lnTo>
                      <a:pt x="105000" y="30000"/>
                    </a:lnTo>
                    <a:lnTo>
                      <a:pt x="112500" y="60000"/>
                    </a:lnTo>
                    <a:lnTo>
                      <a:pt x="88125" y="60000"/>
                    </a:lnTo>
                    <a:lnTo>
                      <a:pt x="62812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14"/>
              <p:cNvSpPr/>
              <p:nvPr/>
            </p:nvSpPr>
            <p:spPr>
              <a:xfrm>
                <a:off x="2320925" y="1481137"/>
                <a:ext cx="6191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0000" y="120000"/>
                    </a:moveTo>
                    <a:lnTo>
                      <a:pt x="40000" y="88000"/>
                    </a:lnTo>
                    <a:lnTo>
                      <a:pt x="18461" y="60000"/>
                    </a:lnTo>
                    <a:lnTo>
                      <a:pt x="0" y="28000"/>
                    </a:lnTo>
                    <a:lnTo>
                      <a:pt x="18461" y="0"/>
                    </a:lnTo>
                    <a:lnTo>
                      <a:pt x="40000" y="0"/>
                    </a:lnTo>
                    <a:lnTo>
                      <a:pt x="40000" y="28000"/>
                    </a:lnTo>
                    <a:lnTo>
                      <a:pt x="58461" y="28000"/>
                    </a:lnTo>
                    <a:lnTo>
                      <a:pt x="80000" y="28000"/>
                    </a:lnTo>
                    <a:lnTo>
                      <a:pt x="98461" y="28000"/>
                    </a:lnTo>
                    <a:lnTo>
                      <a:pt x="120000" y="60000"/>
                    </a:lnTo>
                    <a:lnTo>
                      <a:pt x="98461" y="60000"/>
                    </a:lnTo>
                    <a:lnTo>
                      <a:pt x="98461" y="88000"/>
                    </a:lnTo>
                    <a:lnTo>
                      <a:pt x="120000" y="120000"/>
                    </a:lnTo>
                    <a:lnTo>
                      <a:pt x="80000" y="120000"/>
                    </a:lnTo>
                    <a:lnTo>
                      <a:pt x="4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14"/>
              <p:cNvSpPr/>
              <p:nvPr/>
            </p:nvSpPr>
            <p:spPr>
              <a:xfrm>
                <a:off x="2316162" y="1477962"/>
                <a:ext cx="698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1739" y="120000"/>
                    </a:moveTo>
                    <a:cubicBezTo>
                      <a:pt x="38012" y="120000"/>
                      <a:pt x="35776" y="117187"/>
                      <a:pt x="35776" y="112500"/>
                    </a:cubicBezTo>
                    <a:lnTo>
                      <a:pt x="35776" y="85312"/>
                    </a:lnTo>
                    <a:lnTo>
                      <a:pt x="36521" y="90000"/>
                    </a:lnTo>
                    <a:lnTo>
                      <a:pt x="19378" y="64687"/>
                    </a:lnTo>
                    <a:lnTo>
                      <a:pt x="1490" y="38437"/>
                    </a:lnTo>
                    <a:cubicBezTo>
                      <a:pt x="0" y="35625"/>
                      <a:pt x="0" y="31875"/>
                      <a:pt x="1490" y="29062"/>
                    </a:cubicBezTo>
                    <a:lnTo>
                      <a:pt x="19378" y="2812"/>
                    </a:lnTo>
                    <a:cubicBezTo>
                      <a:pt x="20124" y="937"/>
                      <a:pt x="22360" y="0"/>
                      <a:pt x="23850" y="0"/>
                    </a:cubicBezTo>
                    <a:lnTo>
                      <a:pt x="41739" y="0"/>
                    </a:lnTo>
                    <a:cubicBezTo>
                      <a:pt x="44720" y="0"/>
                      <a:pt x="47701" y="3750"/>
                      <a:pt x="47701" y="7500"/>
                    </a:cubicBezTo>
                    <a:lnTo>
                      <a:pt x="47701" y="33750"/>
                    </a:lnTo>
                    <a:lnTo>
                      <a:pt x="41739" y="26250"/>
                    </a:lnTo>
                    <a:lnTo>
                      <a:pt x="59627" y="26250"/>
                    </a:lnTo>
                    <a:lnTo>
                      <a:pt x="77515" y="26250"/>
                    </a:lnTo>
                    <a:lnTo>
                      <a:pt x="95403" y="26250"/>
                    </a:lnTo>
                    <a:cubicBezTo>
                      <a:pt x="96894" y="26250"/>
                      <a:pt x="98385" y="27187"/>
                      <a:pt x="99130" y="29062"/>
                    </a:cubicBezTo>
                    <a:lnTo>
                      <a:pt x="117763" y="54375"/>
                    </a:lnTo>
                    <a:cubicBezTo>
                      <a:pt x="120000" y="57187"/>
                      <a:pt x="120000" y="60000"/>
                      <a:pt x="119254" y="62812"/>
                    </a:cubicBezTo>
                    <a:cubicBezTo>
                      <a:pt x="118509" y="65625"/>
                      <a:pt x="116273" y="67500"/>
                      <a:pt x="113291" y="67500"/>
                    </a:cubicBezTo>
                    <a:lnTo>
                      <a:pt x="95403" y="67500"/>
                    </a:lnTo>
                    <a:lnTo>
                      <a:pt x="101366" y="60000"/>
                    </a:lnTo>
                    <a:lnTo>
                      <a:pt x="101366" y="85312"/>
                    </a:lnTo>
                    <a:lnTo>
                      <a:pt x="99875" y="80625"/>
                    </a:lnTo>
                    <a:lnTo>
                      <a:pt x="118509" y="107812"/>
                    </a:lnTo>
                    <a:cubicBezTo>
                      <a:pt x="120000" y="110625"/>
                      <a:pt x="120000" y="113437"/>
                      <a:pt x="119254" y="116250"/>
                    </a:cubicBezTo>
                    <a:cubicBezTo>
                      <a:pt x="117763" y="119062"/>
                      <a:pt x="116273" y="120000"/>
                      <a:pt x="113291" y="120000"/>
                    </a:cubicBezTo>
                    <a:lnTo>
                      <a:pt x="77515" y="120000"/>
                    </a:lnTo>
                    <a:lnTo>
                      <a:pt x="41739" y="120000"/>
                    </a:lnTo>
                    <a:close/>
                    <a:moveTo>
                      <a:pt x="77515" y="105000"/>
                    </a:moveTo>
                    <a:lnTo>
                      <a:pt x="113291" y="105000"/>
                    </a:lnTo>
                    <a:lnTo>
                      <a:pt x="108819" y="118125"/>
                    </a:lnTo>
                    <a:lnTo>
                      <a:pt x="90186" y="90000"/>
                    </a:lnTo>
                    <a:cubicBezTo>
                      <a:pt x="89440" y="89062"/>
                      <a:pt x="89440" y="87187"/>
                      <a:pt x="89440" y="85312"/>
                    </a:cubicBezTo>
                    <a:lnTo>
                      <a:pt x="89440" y="60000"/>
                    </a:lnTo>
                    <a:cubicBezTo>
                      <a:pt x="89440" y="55312"/>
                      <a:pt x="91677" y="52500"/>
                      <a:pt x="95403" y="52500"/>
                    </a:cubicBezTo>
                    <a:lnTo>
                      <a:pt x="113291" y="52500"/>
                    </a:lnTo>
                    <a:lnTo>
                      <a:pt x="109565" y="64687"/>
                    </a:lnTo>
                    <a:lnTo>
                      <a:pt x="90931" y="38437"/>
                    </a:lnTo>
                    <a:lnTo>
                      <a:pt x="95403" y="41250"/>
                    </a:lnTo>
                    <a:lnTo>
                      <a:pt x="77515" y="41250"/>
                    </a:lnTo>
                    <a:lnTo>
                      <a:pt x="59627" y="41250"/>
                    </a:lnTo>
                    <a:lnTo>
                      <a:pt x="41739" y="41250"/>
                    </a:lnTo>
                    <a:cubicBezTo>
                      <a:pt x="38012" y="41250"/>
                      <a:pt x="35776" y="37500"/>
                      <a:pt x="35776" y="33750"/>
                    </a:cubicBezTo>
                    <a:lnTo>
                      <a:pt x="35776" y="7500"/>
                    </a:lnTo>
                    <a:lnTo>
                      <a:pt x="41739" y="15000"/>
                    </a:lnTo>
                    <a:lnTo>
                      <a:pt x="23850" y="15000"/>
                    </a:lnTo>
                    <a:lnTo>
                      <a:pt x="28322" y="13125"/>
                    </a:lnTo>
                    <a:lnTo>
                      <a:pt x="11180" y="38437"/>
                    </a:lnTo>
                    <a:lnTo>
                      <a:pt x="11180" y="29062"/>
                    </a:lnTo>
                    <a:lnTo>
                      <a:pt x="28322" y="54375"/>
                    </a:lnTo>
                    <a:lnTo>
                      <a:pt x="46211" y="80625"/>
                    </a:lnTo>
                    <a:cubicBezTo>
                      <a:pt x="46956" y="82500"/>
                      <a:pt x="47701" y="83437"/>
                      <a:pt x="47701" y="85312"/>
                    </a:cubicBezTo>
                    <a:lnTo>
                      <a:pt x="47701" y="112500"/>
                    </a:lnTo>
                    <a:lnTo>
                      <a:pt x="41739" y="105000"/>
                    </a:lnTo>
                    <a:lnTo>
                      <a:pt x="77515" y="105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14"/>
              <p:cNvSpPr/>
              <p:nvPr/>
            </p:nvSpPr>
            <p:spPr>
              <a:xfrm>
                <a:off x="2354262" y="1384300"/>
                <a:ext cx="185737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3076" y="51219"/>
                    </a:moveTo>
                    <a:lnTo>
                      <a:pt x="90256" y="51219"/>
                    </a:lnTo>
                    <a:lnTo>
                      <a:pt x="90256" y="40975"/>
                    </a:lnTo>
                    <a:lnTo>
                      <a:pt x="97435" y="40975"/>
                    </a:lnTo>
                    <a:lnTo>
                      <a:pt x="97435" y="51219"/>
                    </a:lnTo>
                    <a:lnTo>
                      <a:pt x="97435" y="61463"/>
                    </a:lnTo>
                    <a:lnTo>
                      <a:pt x="105641" y="61463"/>
                    </a:lnTo>
                    <a:lnTo>
                      <a:pt x="113846" y="61463"/>
                    </a:lnTo>
                    <a:lnTo>
                      <a:pt x="120000" y="71707"/>
                    </a:lnTo>
                    <a:lnTo>
                      <a:pt x="120000" y="79024"/>
                    </a:lnTo>
                    <a:lnTo>
                      <a:pt x="105641" y="90731"/>
                    </a:lnTo>
                    <a:lnTo>
                      <a:pt x="97435" y="99512"/>
                    </a:lnTo>
                    <a:lnTo>
                      <a:pt x="90256" y="99512"/>
                    </a:lnTo>
                    <a:lnTo>
                      <a:pt x="90256" y="90731"/>
                    </a:lnTo>
                    <a:lnTo>
                      <a:pt x="90256" y="99512"/>
                    </a:lnTo>
                    <a:lnTo>
                      <a:pt x="83076" y="99512"/>
                    </a:lnTo>
                    <a:lnTo>
                      <a:pt x="90256" y="99512"/>
                    </a:lnTo>
                    <a:lnTo>
                      <a:pt x="90256" y="109756"/>
                    </a:lnTo>
                    <a:lnTo>
                      <a:pt x="83076" y="109756"/>
                    </a:lnTo>
                    <a:lnTo>
                      <a:pt x="83076" y="120000"/>
                    </a:lnTo>
                    <a:lnTo>
                      <a:pt x="74871" y="109756"/>
                    </a:lnTo>
                    <a:lnTo>
                      <a:pt x="74871" y="99512"/>
                    </a:lnTo>
                    <a:lnTo>
                      <a:pt x="67692" y="109756"/>
                    </a:lnTo>
                    <a:lnTo>
                      <a:pt x="67692" y="120000"/>
                    </a:lnTo>
                    <a:lnTo>
                      <a:pt x="59487" y="120000"/>
                    </a:lnTo>
                    <a:lnTo>
                      <a:pt x="52307" y="120000"/>
                    </a:lnTo>
                    <a:lnTo>
                      <a:pt x="45128" y="109756"/>
                    </a:lnTo>
                    <a:lnTo>
                      <a:pt x="45128" y="99512"/>
                    </a:lnTo>
                    <a:lnTo>
                      <a:pt x="30769" y="99512"/>
                    </a:lnTo>
                    <a:lnTo>
                      <a:pt x="30769" y="90731"/>
                    </a:lnTo>
                    <a:lnTo>
                      <a:pt x="37948" y="79024"/>
                    </a:lnTo>
                    <a:lnTo>
                      <a:pt x="45128" y="79024"/>
                    </a:lnTo>
                    <a:lnTo>
                      <a:pt x="59487" y="79024"/>
                    </a:lnTo>
                    <a:lnTo>
                      <a:pt x="52307" y="79024"/>
                    </a:lnTo>
                    <a:lnTo>
                      <a:pt x="45128" y="71707"/>
                    </a:lnTo>
                    <a:lnTo>
                      <a:pt x="37948" y="71707"/>
                    </a:lnTo>
                    <a:lnTo>
                      <a:pt x="37948" y="79024"/>
                    </a:lnTo>
                    <a:lnTo>
                      <a:pt x="30769" y="79024"/>
                    </a:lnTo>
                    <a:lnTo>
                      <a:pt x="23589" y="71707"/>
                    </a:lnTo>
                    <a:lnTo>
                      <a:pt x="23589" y="79024"/>
                    </a:lnTo>
                    <a:lnTo>
                      <a:pt x="15384" y="71707"/>
                    </a:lnTo>
                    <a:lnTo>
                      <a:pt x="23589" y="71707"/>
                    </a:lnTo>
                    <a:lnTo>
                      <a:pt x="23589" y="61463"/>
                    </a:lnTo>
                    <a:lnTo>
                      <a:pt x="15384" y="61463"/>
                    </a:lnTo>
                    <a:lnTo>
                      <a:pt x="0" y="61463"/>
                    </a:lnTo>
                    <a:lnTo>
                      <a:pt x="0" y="51219"/>
                    </a:lnTo>
                    <a:lnTo>
                      <a:pt x="7179" y="51219"/>
                    </a:lnTo>
                    <a:lnTo>
                      <a:pt x="15384" y="51219"/>
                    </a:lnTo>
                    <a:lnTo>
                      <a:pt x="23589" y="51219"/>
                    </a:lnTo>
                    <a:lnTo>
                      <a:pt x="15384" y="40975"/>
                    </a:lnTo>
                    <a:lnTo>
                      <a:pt x="7179" y="40975"/>
                    </a:lnTo>
                    <a:lnTo>
                      <a:pt x="0" y="30731"/>
                    </a:lnTo>
                    <a:lnTo>
                      <a:pt x="7179" y="30731"/>
                    </a:lnTo>
                    <a:lnTo>
                      <a:pt x="15384" y="30731"/>
                    </a:lnTo>
                    <a:lnTo>
                      <a:pt x="23589" y="30731"/>
                    </a:lnTo>
                    <a:lnTo>
                      <a:pt x="30769" y="30731"/>
                    </a:lnTo>
                    <a:lnTo>
                      <a:pt x="23589" y="30731"/>
                    </a:lnTo>
                    <a:lnTo>
                      <a:pt x="15384" y="30731"/>
                    </a:lnTo>
                    <a:lnTo>
                      <a:pt x="15384" y="20487"/>
                    </a:lnTo>
                    <a:lnTo>
                      <a:pt x="23589" y="10243"/>
                    </a:lnTo>
                    <a:lnTo>
                      <a:pt x="23589" y="20487"/>
                    </a:lnTo>
                    <a:lnTo>
                      <a:pt x="30769" y="20487"/>
                    </a:lnTo>
                    <a:lnTo>
                      <a:pt x="37948" y="20487"/>
                    </a:lnTo>
                    <a:lnTo>
                      <a:pt x="30769" y="10243"/>
                    </a:lnTo>
                    <a:lnTo>
                      <a:pt x="23589" y="10243"/>
                    </a:lnTo>
                    <a:lnTo>
                      <a:pt x="23589" y="0"/>
                    </a:lnTo>
                    <a:lnTo>
                      <a:pt x="30769" y="0"/>
                    </a:lnTo>
                    <a:lnTo>
                      <a:pt x="45128" y="0"/>
                    </a:lnTo>
                    <a:lnTo>
                      <a:pt x="45128" y="10243"/>
                    </a:lnTo>
                    <a:lnTo>
                      <a:pt x="52307" y="20487"/>
                    </a:lnTo>
                    <a:lnTo>
                      <a:pt x="52307" y="30731"/>
                    </a:lnTo>
                    <a:lnTo>
                      <a:pt x="59487" y="30731"/>
                    </a:lnTo>
                    <a:lnTo>
                      <a:pt x="67692" y="30731"/>
                    </a:lnTo>
                    <a:lnTo>
                      <a:pt x="74871" y="30731"/>
                    </a:lnTo>
                    <a:lnTo>
                      <a:pt x="83076" y="40975"/>
                    </a:lnTo>
                    <a:lnTo>
                      <a:pt x="83076" y="5121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14"/>
              <p:cNvSpPr/>
              <p:nvPr/>
            </p:nvSpPr>
            <p:spPr>
              <a:xfrm>
                <a:off x="2351087" y="1381125"/>
                <a:ext cx="192087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4374" y="50841"/>
                    </a:moveTo>
                    <a:lnTo>
                      <a:pt x="82232" y="47850"/>
                    </a:lnTo>
                    <a:lnTo>
                      <a:pt x="88928" y="47850"/>
                    </a:lnTo>
                    <a:lnTo>
                      <a:pt x="86785" y="50841"/>
                    </a:lnTo>
                    <a:lnTo>
                      <a:pt x="86785" y="41869"/>
                    </a:lnTo>
                    <a:cubicBezTo>
                      <a:pt x="86785" y="40000"/>
                      <a:pt x="87857" y="38878"/>
                      <a:pt x="88928" y="38878"/>
                    </a:cubicBezTo>
                    <a:lnTo>
                      <a:pt x="95892" y="38878"/>
                    </a:lnTo>
                    <a:cubicBezTo>
                      <a:pt x="97232" y="38878"/>
                      <a:pt x="98035" y="40000"/>
                      <a:pt x="98035" y="41869"/>
                    </a:cubicBezTo>
                    <a:lnTo>
                      <a:pt x="98035" y="50841"/>
                    </a:lnTo>
                    <a:lnTo>
                      <a:pt x="98035" y="60934"/>
                    </a:lnTo>
                    <a:lnTo>
                      <a:pt x="95892" y="57943"/>
                    </a:lnTo>
                    <a:lnTo>
                      <a:pt x="104196" y="57943"/>
                    </a:lnTo>
                    <a:lnTo>
                      <a:pt x="111160" y="57943"/>
                    </a:lnTo>
                    <a:cubicBezTo>
                      <a:pt x="111696" y="57943"/>
                      <a:pt x="112232" y="57943"/>
                      <a:pt x="112499" y="58691"/>
                    </a:cubicBezTo>
                    <a:lnTo>
                      <a:pt x="119464" y="68037"/>
                    </a:lnTo>
                    <a:cubicBezTo>
                      <a:pt x="119999" y="68411"/>
                      <a:pt x="119999" y="69158"/>
                      <a:pt x="119999" y="69906"/>
                    </a:cubicBezTo>
                    <a:lnTo>
                      <a:pt x="119999" y="78130"/>
                    </a:lnTo>
                    <a:cubicBezTo>
                      <a:pt x="119999" y="79252"/>
                      <a:pt x="119732" y="80373"/>
                      <a:pt x="118928" y="80747"/>
                    </a:cubicBezTo>
                    <a:lnTo>
                      <a:pt x="104999" y="90841"/>
                    </a:lnTo>
                    <a:lnTo>
                      <a:pt x="105535" y="90467"/>
                    </a:lnTo>
                    <a:lnTo>
                      <a:pt x="97232" y="99439"/>
                    </a:lnTo>
                    <a:cubicBezTo>
                      <a:pt x="96964" y="99813"/>
                      <a:pt x="96428" y="100186"/>
                      <a:pt x="95892" y="100186"/>
                    </a:cubicBezTo>
                    <a:lnTo>
                      <a:pt x="88928" y="100186"/>
                    </a:lnTo>
                    <a:cubicBezTo>
                      <a:pt x="87857" y="100186"/>
                      <a:pt x="86785" y="99065"/>
                      <a:pt x="86785" y="97196"/>
                    </a:cubicBezTo>
                    <a:lnTo>
                      <a:pt x="86785" y="87850"/>
                    </a:lnTo>
                    <a:cubicBezTo>
                      <a:pt x="86785" y="84112"/>
                      <a:pt x="91071" y="84112"/>
                      <a:pt x="91071" y="87850"/>
                    </a:cubicBezTo>
                    <a:lnTo>
                      <a:pt x="91071" y="97196"/>
                    </a:lnTo>
                    <a:cubicBezTo>
                      <a:pt x="91071" y="99065"/>
                      <a:pt x="90267" y="100186"/>
                      <a:pt x="88928" y="100186"/>
                    </a:cubicBezTo>
                    <a:lnTo>
                      <a:pt x="82232" y="100186"/>
                    </a:lnTo>
                    <a:cubicBezTo>
                      <a:pt x="79285" y="100186"/>
                      <a:pt x="79285" y="94205"/>
                      <a:pt x="82232" y="94205"/>
                    </a:cubicBezTo>
                    <a:lnTo>
                      <a:pt x="88928" y="94205"/>
                    </a:lnTo>
                    <a:cubicBezTo>
                      <a:pt x="90267" y="94205"/>
                      <a:pt x="91071" y="95700"/>
                      <a:pt x="91071" y="97196"/>
                    </a:cubicBezTo>
                    <a:lnTo>
                      <a:pt x="91071" y="106542"/>
                    </a:lnTo>
                    <a:cubicBezTo>
                      <a:pt x="91071" y="108037"/>
                      <a:pt x="90267" y="109532"/>
                      <a:pt x="88928" y="109532"/>
                    </a:cubicBezTo>
                    <a:lnTo>
                      <a:pt x="82232" y="109532"/>
                    </a:lnTo>
                    <a:lnTo>
                      <a:pt x="84374" y="106542"/>
                    </a:lnTo>
                    <a:lnTo>
                      <a:pt x="84374" y="116635"/>
                    </a:lnTo>
                    <a:cubicBezTo>
                      <a:pt x="84374" y="118130"/>
                      <a:pt x="83839" y="119252"/>
                      <a:pt x="83035" y="119626"/>
                    </a:cubicBezTo>
                    <a:cubicBezTo>
                      <a:pt x="82232" y="120000"/>
                      <a:pt x="81160" y="119626"/>
                      <a:pt x="80624" y="118878"/>
                    </a:cubicBezTo>
                    <a:lnTo>
                      <a:pt x="72857" y="108785"/>
                    </a:lnTo>
                    <a:cubicBezTo>
                      <a:pt x="72589" y="108037"/>
                      <a:pt x="72321" y="107289"/>
                      <a:pt x="72321" y="106542"/>
                    </a:cubicBezTo>
                    <a:lnTo>
                      <a:pt x="72321" y="97196"/>
                    </a:lnTo>
                    <a:lnTo>
                      <a:pt x="75803" y="99439"/>
                    </a:lnTo>
                    <a:lnTo>
                      <a:pt x="68571" y="108785"/>
                    </a:lnTo>
                    <a:lnTo>
                      <a:pt x="69107" y="106542"/>
                    </a:lnTo>
                    <a:lnTo>
                      <a:pt x="69107" y="116635"/>
                    </a:lnTo>
                    <a:cubicBezTo>
                      <a:pt x="69107" y="118504"/>
                      <a:pt x="68303" y="119626"/>
                      <a:pt x="66964" y="119626"/>
                    </a:cubicBezTo>
                    <a:lnTo>
                      <a:pt x="59196" y="119626"/>
                    </a:lnTo>
                    <a:lnTo>
                      <a:pt x="52499" y="119626"/>
                    </a:lnTo>
                    <a:cubicBezTo>
                      <a:pt x="51696" y="119626"/>
                      <a:pt x="51160" y="119626"/>
                      <a:pt x="50892" y="118878"/>
                    </a:cubicBezTo>
                    <a:lnTo>
                      <a:pt x="43928" y="108411"/>
                    </a:lnTo>
                    <a:cubicBezTo>
                      <a:pt x="43392" y="108037"/>
                      <a:pt x="43392" y="107289"/>
                      <a:pt x="43392" y="106542"/>
                    </a:cubicBezTo>
                    <a:lnTo>
                      <a:pt x="43392" y="97196"/>
                    </a:lnTo>
                    <a:lnTo>
                      <a:pt x="45535" y="100186"/>
                    </a:lnTo>
                    <a:lnTo>
                      <a:pt x="31071" y="100186"/>
                    </a:lnTo>
                    <a:cubicBezTo>
                      <a:pt x="29999" y="100186"/>
                      <a:pt x="28928" y="99065"/>
                      <a:pt x="28928" y="97196"/>
                    </a:cubicBezTo>
                    <a:lnTo>
                      <a:pt x="28928" y="87850"/>
                    </a:lnTo>
                    <a:cubicBezTo>
                      <a:pt x="28928" y="87102"/>
                      <a:pt x="29196" y="86355"/>
                      <a:pt x="29732" y="85981"/>
                    </a:cubicBezTo>
                    <a:lnTo>
                      <a:pt x="36696" y="76261"/>
                    </a:lnTo>
                    <a:cubicBezTo>
                      <a:pt x="36964" y="75514"/>
                      <a:pt x="37500" y="75140"/>
                      <a:pt x="38035" y="75140"/>
                    </a:cubicBezTo>
                    <a:lnTo>
                      <a:pt x="45535" y="75140"/>
                    </a:lnTo>
                    <a:lnTo>
                      <a:pt x="59196" y="75140"/>
                    </a:lnTo>
                    <a:lnTo>
                      <a:pt x="62142" y="75140"/>
                    </a:lnTo>
                    <a:lnTo>
                      <a:pt x="62142" y="81121"/>
                    </a:lnTo>
                    <a:lnTo>
                      <a:pt x="52499" y="81121"/>
                    </a:lnTo>
                    <a:cubicBezTo>
                      <a:pt x="51964" y="81121"/>
                      <a:pt x="51428" y="81121"/>
                      <a:pt x="50892" y="80373"/>
                    </a:cubicBezTo>
                    <a:lnTo>
                      <a:pt x="44196" y="72149"/>
                    </a:lnTo>
                    <a:lnTo>
                      <a:pt x="45535" y="72897"/>
                    </a:lnTo>
                    <a:lnTo>
                      <a:pt x="38035" y="72897"/>
                    </a:lnTo>
                    <a:lnTo>
                      <a:pt x="40178" y="69906"/>
                    </a:lnTo>
                    <a:lnTo>
                      <a:pt x="40178" y="78130"/>
                    </a:lnTo>
                    <a:cubicBezTo>
                      <a:pt x="40178" y="80000"/>
                      <a:pt x="39375" y="81121"/>
                      <a:pt x="38035" y="81121"/>
                    </a:cubicBezTo>
                    <a:lnTo>
                      <a:pt x="31071" y="81121"/>
                    </a:lnTo>
                    <a:cubicBezTo>
                      <a:pt x="30803" y="81121"/>
                      <a:pt x="30267" y="81121"/>
                      <a:pt x="29732" y="80373"/>
                    </a:cubicBezTo>
                    <a:lnTo>
                      <a:pt x="22767" y="72149"/>
                    </a:lnTo>
                    <a:lnTo>
                      <a:pt x="26517" y="69906"/>
                    </a:lnTo>
                    <a:lnTo>
                      <a:pt x="26517" y="78130"/>
                    </a:lnTo>
                    <a:cubicBezTo>
                      <a:pt x="26517" y="79252"/>
                      <a:pt x="25982" y="80373"/>
                      <a:pt x="25178" y="80747"/>
                    </a:cubicBezTo>
                    <a:cubicBezTo>
                      <a:pt x="24374" y="81495"/>
                      <a:pt x="23571" y="81121"/>
                      <a:pt x="23035" y="80747"/>
                    </a:cubicBezTo>
                    <a:lnTo>
                      <a:pt x="15267" y="72523"/>
                    </a:lnTo>
                    <a:cubicBezTo>
                      <a:pt x="14464" y="71775"/>
                      <a:pt x="14196" y="70280"/>
                      <a:pt x="14464" y="69158"/>
                    </a:cubicBezTo>
                    <a:cubicBezTo>
                      <a:pt x="14732" y="68037"/>
                      <a:pt x="15535" y="66915"/>
                      <a:pt x="16607" y="66915"/>
                    </a:cubicBezTo>
                    <a:lnTo>
                      <a:pt x="24374" y="66915"/>
                    </a:lnTo>
                    <a:lnTo>
                      <a:pt x="22232" y="69906"/>
                    </a:lnTo>
                    <a:lnTo>
                      <a:pt x="22232" y="60934"/>
                    </a:lnTo>
                    <a:lnTo>
                      <a:pt x="24374" y="63925"/>
                    </a:lnTo>
                    <a:lnTo>
                      <a:pt x="16607" y="63925"/>
                    </a:lnTo>
                    <a:lnTo>
                      <a:pt x="2142" y="63925"/>
                    </a:lnTo>
                    <a:cubicBezTo>
                      <a:pt x="1071" y="63925"/>
                      <a:pt x="0" y="62429"/>
                      <a:pt x="0" y="60934"/>
                    </a:cubicBezTo>
                    <a:lnTo>
                      <a:pt x="0" y="50841"/>
                    </a:lnTo>
                    <a:cubicBezTo>
                      <a:pt x="0" y="49345"/>
                      <a:pt x="1071" y="47850"/>
                      <a:pt x="2142" y="47850"/>
                    </a:cubicBezTo>
                    <a:lnTo>
                      <a:pt x="9107" y="47850"/>
                    </a:lnTo>
                    <a:lnTo>
                      <a:pt x="16607" y="47850"/>
                    </a:lnTo>
                    <a:lnTo>
                      <a:pt x="24374" y="47850"/>
                    </a:lnTo>
                    <a:lnTo>
                      <a:pt x="22767" y="53457"/>
                    </a:lnTo>
                    <a:lnTo>
                      <a:pt x="15267" y="44112"/>
                    </a:lnTo>
                    <a:lnTo>
                      <a:pt x="16607" y="44859"/>
                    </a:lnTo>
                    <a:lnTo>
                      <a:pt x="9107" y="44859"/>
                    </a:lnTo>
                    <a:cubicBezTo>
                      <a:pt x="8571" y="44859"/>
                      <a:pt x="8035" y="44485"/>
                      <a:pt x="7767" y="44112"/>
                    </a:cubicBezTo>
                    <a:lnTo>
                      <a:pt x="803" y="34766"/>
                    </a:lnTo>
                    <a:cubicBezTo>
                      <a:pt x="267" y="34018"/>
                      <a:pt x="0" y="32523"/>
                      <a:pt x="267" y="31401"/>
                    </a:cubicBezTo>
                    <a:cubicBezTo>
                      <a:pt x="535" y="30280"/>
                      <a:pt x="1339" y="29532"/>
                      <a:pt x="2142" y="29532"/>
                    </a:cubicBezTo>
                    <a:lnTo>
                      <a:pt x="9107" y="29532"/>
                    </a:lnTo>
                    <a:lnTo>
                      <a:pt x="16607" y="29532"/>
                    </a:lnTo>
                    <a:lnTo>
                      <a:pt x="24374" y="29532"/>
                    </a:lnTo>
                    <a:lnTo>
                      <a:pt x="31071" y="29532"/>
                    </a:lnTo>
                    <a:lnTo>
                      <a:pt x="34017" y="29532"/>
                    </a:lnTo>
                    <a:lnTo>
                      <a:pt x="34017" y="35514"/>
                    </a:lnTo>
                    <a:lnTo>
                      <a:pt x="24374" y="35514"/>
                    </a:lnTo>
                    <a:lnTo>
                      <a:pt x="16607" y="35514"/>
                    </a:lnTo>
                    <a:cubicBezTo>
                      <a:pt x="15267" y="35514"/>
                      <a:pt x="14464" y="34018"/>
                      <a:pt x="14464" y="32523"/>
                    </a:cubicBezTo>
                    <a:lnTo>
                      <a:pt x="14464" y="22056"/>
                    </a:lnTo>
                    <a:cubicBezTo>
                      <a:pt x="14464" y="21308"/>
                      <a:pt x="14732" y="20560"/>
                      <a:pt x="14999" y="19813"/>
                    </a:cubicBezTo>
                    <a:lnTo>
                      <a:pt x="22767" y="10093"/>
                    </a:lnTo>
                    <a:cubicBezTo>
                      <a:pt x="23571" y="9345"/>
                      <a:pt x="24374" y="9345"/>
                      <a:pt x="25178" y="9719"/>
                    </a:cubicBezTo>
                    <a:cubicBezTo>
                      <a:pt x="25982" y="10093"/>
                      <a:pt x="26517" y="11214"/>
                      <a:pt x="26517" y="12336"/>
                    </a:cubicBezTo>
                    <a:lnTo>
                      <a:pt x="26517" y="22056"/>
                    </a:lnTo>
                    <a:lnTo>
                      <a:pt x="24374" y="19065"/>
                    </a:lnTo>
                    <a:lnTo>
                      <a:pt x="31071" y="19065"/>
                    </a:lnTo>
                    <a:lnTo>
                      <a:pt x="38035" y="19065"/>
                    </a:lnTo>
                    <a:lnTo>
                      <a:pt x="36696" y="24299"/>
                    </a:lnTo>
                    <a:lnTo>
                      <a:pt x="29732" y="14579"/>
                    </a:lnTo>
                    <a:lnTo>
                      <a:pt x="31071" y="15327"/>
                    </a:lnTo>
                    <a:lnTo>
                      <a:pt x="24374" y="15327"/>
                    </a:lnTo>
                    <a:cubicBezTo>
                      <a:pt x="23035" y="15327"/>
                      <a:pt x="22232" y="14205"/>
                      <a:pt x="22232" y="12336"/>
                    </a:cubicBezTo>
                    <a:lnTo>
                      <a:pt x="22232" y="2990"/>
                    </a:lnTo>
                    <a:cubicBezTo>
                      <a:pt x="22232" y="1495"/>
                      <a:pt x="23035" y="0"/>
                      <a:pt x="24374" y="0"/>
                    </a:cubicBezTo>
                    <a:lnTo>
                      <a:pt x="31071" y="0"/>
                    </a:lnTo>
                    <a:lnTo>
                      <a:pt x="45535" y="0"/>
                    </a:lnTo>
                    <a:cubicBezTo>
                      <a:pt x="46607" y="0"/>
                      <a:pt x="47678" y="1495"/>
                      <a:pt x="47678" y="2990"/>
                    </a:cubicBezTo>
                    <a:lnTo>
                      <a:pt x="47678" y="12336"/>
                    </a:lnTo>
                    <a:lnTo>
                      <a:pt x="46874" y="10467"/>
                    </a:lnTo>
                    <a:lnTo>
                      <a:pt x="53839" y="20186"/>
                    </a:lnTo>
                    <a:cubicBezTo>
                      <a:pt x="54374" y="20560"/>
                      <a:pt x="54642" y="21308"/>
                      <a:pt x="54642" y="22056"/>
                    </a:cubicBezTo>
                    <a:lnTo>
                      <a:pt x="54642" y="32523"/>
                    </a:lnTo>
                    <a:lnTo>
                      <a:pt x="52499" y="29532"/>
                    </a:lnTo>
                    <a:lnTo>
                      <a:pt x="59196" y="29532"/>
                    </a:lnTo>
                    <a:lnTo>
                      <a:pt x="66964" y="29532"/>
                    </a:lnTo>
                    <a:lnTo>
                      <a:pt x="74464" y="29532"/>
                    </a:lnTo>
                    <a:cubicBezTo>
                      <a:pt x="75000" y="29532"/>
                      <a:pt x="75267" y="29906"/>
                      <a:pt x="75803" y="30280"/>
                    </a:cubicBezTo>
                    <a:lnTo>
                      <a:pt x="83571" y="39626"/>
                    </a:lnTo>
                    <a:cubicBezTo>
                      <a:pt x="84107" y="40000"/>
                      <a:pt x="84374" y="40747"/>
                      <a:pt x="84374" y="41869"/>
                    </a:cubicBezTo>
                    <a:lnTo>
                      <a:pt x="84374" y="50841"/>
                    </a:lnTo>
                    <a:close/>
                    <a:moveTo>
                      <a:pt x="80089" y="41869"/>
                    </a:moveTo>
                    <a:lnTo>
                      <a:pt x="80624" y="44112"/>
                    </a:lnTo>
                    <a:lnTo>
                      <a:pt x="73125" y="34766"/>
                    </a:lnTo>
                    <a:lnTo>
                      <a:pt x="74464" y="35514"/>
                    </a:lnTo>
                    <a:lnTo>
                      <a:pt x="66964" y="35514"/>
                    </a:lnTo>
                    <a:lnTo>
                      <a:pt x="59196" y="35514"/>
                    </a:lnTo>
                    <a:lnTo>
                      <a:pt x="52499" y="35514"/>
                    </a:lnTo>
                    <a:cubicBezTo>
                      <a:pt x="51160" y="35514"/>
                      <a:pt x="50357" y="34018"/>
                      <a:pt x="50357" y="32523"/>
                    </a:cubicBezTo>
                    <a:lnTo>
                      <a:pt x="50357" y="22056"/>
                    </a:lnTo>
                    <a:lnTo>
                      <a:pt x="50892" y="24299"/>
                    </a:lnTo>
                    <a:lnTo>
                      <a:pt x="43928" y="14579"/>
                    </a:lnTo>
                    <a:cubicBezTo>
                      <a:pt x="43660" y="13831"/>
                      <a:pt x="43392" y="13084"/>
                      <a:pt x="43392" y="12336"/>
                    </a:cubicBezTo>
                    <a:lnTo>
                      <a:pt x="43392" y="2990"/>
                    </a:lnTo>
                    <a:lnTo>
                      <a:pt x="45535" y="5981"/>
                    </a:lnTo>
                    <a:lnTo>
                      <a:pt x="31071" y="5981"/>
                    </a:lnTo>
                    <a:lnTo>
                      <a:pt x="24374" y="5981"/>
                    </a:lnTo>
                    <a:lnTo>
                      <a:pt x="26517" y="2990"/>
                    </a:lnTo>
                    <a:lnTo>
                      <a:pt x="26517" y="12336"/>
                    </a:lnTo>
                    <a:lnTo>
                      <a:pt x="24374" y="9345"/>
                    </a:lnTo>
                    <a:lnTo>
                      <a:pt x="31071" y="9345"/>
                    </a:lnTo>
                    <a:cubicBezTo>
                      <a:pt x="31874" y="9345"/>
                      <a:pt x="32410" y="9719"/>
                      <a:pt x="32678" y="10467"/>
                    </a:cubicBezTo>
                    <a:lnTo>
                      <a:pt x="39642" y="20186"/>
                    </a:lnTo>
                    <a:cubicBezTo>
                      <a:pt x="40178" y="20934"/>
                      <a:pt x="40446" y="22056"/>
                      <a:pt x="40178" y="23177"/>
                    </a:cubicBezTo>
                    <a:cubicBezTo>
                      <a:pt x="39642" y="24299"/>
                      <a:pt x="39107" y="25046"/>
                      <a:pt x="38035" y="25046"/>
                    </a:cubicBezTo>
                    <a:lnTo>
                      <a:pt x="31071" y="25046"/>
                    </a:lnTo>
                    <a:lnTo>
                      <a:pt x="24374" y="25046"/>
                    </a:lnTo>
                    <a:cubicBezTo>
                      <a:pt x="23035" y="25046"/>
                      <a:pt x="22232" y="23925"/>
                      <a:pt x="22232" y="22056"/>
                    </a:cubicBezTo>
                    <a:lnTo>
                      <a:pt x="22232" y="12336"/>
                    </a:lnTo>
                    <a:lnTo>
                      <a:pt x="25714" y="14579"/>
                    </a:lnTo>
                    <a:lnTo>
                      <a:pt x="17946" y="24299"/>
                    </a:lnTo>
                    <a:lnTo>
                      <a:pt x="18750" y="22056"/>
                    </a:lnTo>
                    <a:lnTo>
                      <a:pt x="18750" y="32523"/>
                    </a:lnTo>
                    <a:lnTo>
                      <a:pt x="16607" y="29532"/>
                    </a:lnTo>
                    <a:lnTo>
                      <a:pt x="24374" y="29532"/>
                    </a:lnTo>
                    <a:lnTo>
                      <a:pt x="31071" y="29532"/>
                    </a:lnTo>
                    <a:lnTo>
                      <a:pt x="31071" y="35514"/>
                    </a:lnTo>
                    <a:lnTo>
                      <a:pt x="24374" y="35514"/>
                    </a:lnTo>
                    <a:lnTo>
                      <a:pt x="16607" y="35514"/>
                    </a:lnTo>
                    <a:lnTo>
                      <a:pt x="9107" y="35514"/>
                    </a:lnTo>
                    <a:lnTo>
                      <a:pt x="2142" y="35514"/>
                    </a:lnTo>
                    <a:lnTo>
                      <a:pt x="3749" y="30280"/>
                    </a:lnTo>
                    <a:lnTo>
                      <a:pt x="10714" y="39626"/>
                    </a:lnTo>
                    <a:lnTo>
                      <a:pt x="9107" y="38878"/>
                    </a:lnTo>
                    <a:lnTo>
                      <a:pt x="16607" y="38878"/>
                    </a:lnTo>
                    <a:cubicBezTo>
                      <a:pt x="17142" y="38878"/>
                      <a:pt x="17410" y="38878"/>
                      <a:pt x="17946" y="39626"/>
                    </a:cubicBezTo>
                    <a:lnTo>
                      <a:pt x="25714" y="48598"/>
                    </a:lnTo>
                    <a:cubicBezTo>
                      <a:pt x="26249" y="49719"/>
                      <a:pt x="26517" y="50841"/>
                      <a:pt x="26249" y="51962"/>
                    </a:cubicBezTo>
                    <a:cubicBezTo>
                      <a:pt x="25982" y="53084"/>
                      <a:pt x="25178" y="53831"/>
                      <a:pt x="24374" y="53831"/>
                    </a:cubicBezTo>
                    <a:lnTo>
                      <a:pt x="16607" y="53831"/>
                    </a:lnTo>
                    <a:lnTo>
                      <a:pt x="9107" y="53831"/>
                    </a:lnTo>
                    <a:lnTo>
                      <a:pt x="2142" y="53831"/>
                    </a:lnTo>
                    <a:lnTo>
                      <a:pt x="4285" y="50841"/>
                    </a:lnTo>
                    <a:lnTo>
                      <a:pt x="4285" y="60934"/>
                    </a:lnTo>
                    <a:lnTo>
                      <a:pt x="2142" y="57943"/>
                    </a:lnTo>
                    <a:lnTo>
                      <a:pt x="16607" y="57943"/>
                    </a:lnTo>
                    <a:lnTo>
                      <a:pt x="24374" y="57943"/>
                    </a:lnTo>
                    <a:cubicBezTo>
                      <a:pt x="25446" y="57943"/>
                      <a:pt x="26517" y="59065"/>
                      <a:pt x="26517" y="60934"/>
                    </a:cubicBezTo>
                    <a:lnTo>
                      <a:pt x="26517" y="69906"/>
                    </a:lnTo>
                    <a:cubicBezTo>
                      <a:pt x="26517" y="71775"/>
                      <a:pt x="25446" y="72897"/>
                      <a:pt x="24374" y="72897"/>
                    </a:cubicBezTo>
                    <a:lnTo>
                      <a:pt x="16607" y="72897"/>
                    </a:lnTo>
                    <a:lnTo>
                      <a:pt x="17946" y="67663"/>
                    </a:lnTo>
                    <a:lnTo>
                      <a:pt x="25446" y="75887"/>
                    </a:lnTo>
                    <a:lnTo>
                      <a:pt x="22232" y="78130"/>
                    </a:lnTo>
                    <a:lnTo>
                      <a:pt x="22232" y="69906"/>
                    </a:lnTo>
                    <a:cubicBezTo>
                      <a:pt x="22232" y="68785"/>
                      <a:pt x="22499" y="67663"/>
                      <a:pt x="23303" y="67289"/>
                    </a:cubicBezTo>
                    <a:cubicBezTo>
                      <a:pt x="24107" y="66915"/>
                      <a:pt x="24910" y="66915"/>
                      <a:pt x="25714" y="67663"/>
                    </a:cubicBezTo>
                    <a:lnTo>
                      <a:pt x="32678" y="75887"/>
                    </a:lnTo>
                    <a:lnTo>
                      <a:pt x="31071" y="75140"/>
                    </a:lnTo>
                    <a:lnTo>
                      <a:pt x="38035" y="75140"/>
                    </a:lnTo>
                    <a:lnTo>
                      <a:pt x="35892" y="78130"/>
                    </a:lnTo>
                    <a:lnTo>
                      <a:pt x="35892" y="69906"/>
                    </a:lnTo>
                    <a:cubicBezTo>
                      <a:pt x="35892" y="68411"/>
                      <a:pt x="36964" y="66915"/>
                      <a:pt x="38035" y="66915"/>
                    </a:cubicBezTo>
                    <a:lnTo>
                      <a:pt x="45535" y="66915"/>
                    </a:lnTo>
                    <a:cubicBezTo>
                      <a:pt x="46071" y="66915"/>
                      <a:pt x="46339" y="67289"/>
                      <a:pt x="46874" y="67663"/>
                    </a:cubicBezTo>
                    <a:lnTo>
                      <a:pt x="53839" y="75887"/>
                    </a:lnTo>
                    <a:lnTo>
                      <a:pt x="52499" y="75140"/>
                    </a:lnTo>
                    <a:lnTo>
                      <a:pt x="59196" y="75140"/>
                    </a:lnTo>
                    <a:lnTo>
                      <a:pt x="59196" y="81121"/>
                    </a:lnTo>
                    <a:lnTo>
                      <a:pt x="45535" y="81121"/>
                    </a:lnTo>
                    <a:lnTo>
                      <a:pt x="38035" y="81121"/>
                    </a:lnTo>
                    <a:lnTo>
                      <a:pt x="39642" y="80373"/>
                    </a:lnTo>
                    <a:lnTo>
                      <a:pt x="32678" y="90093"/>
                    </a:lnTo>
                    <a:lnTo>
                      <a:pt x="33214" y="87850"/>
                    </a:lnTo>
                    <a:lnTo>
                      <a:pt x="33214" y="97196"/>
                    </a:lnTo>
                    <a:lnTo>
                      <a:pt x="31071" y="94205"/>
                    </a:lnTo>
                    <a:lnTo>
                      <a:pt x="45535" y="94205"/>
                    </a:lnTo>
                    <a:cubicBezTo>
                      <a:pt x="46607" y="94205"/>
                      <a:pt x="47678" y="95700"/>
                      <a:pt x="47678" y="97196"/>
                    </a:cubicBezTo>
                    <a:lnTo>
                      <a:pt x="47678" y="106542"/>
                    </a:lnTo>
                    <a:lnTo>
                      <a:pt x="47142" y="104299"/>
                    </a:lnTo>
                    <a:lnTo>
                      <a:pt x="53839" y="114766"/>
                    </a:lnTo>
                    <a:lnTo>
                      <a:pt x="52499" y="113644"/>
                    </a:lnTo>
                    <a:lnTo>
                      <a:pt x="59196" y="113644"/>
                    </a:lnTo>
                    <a:lnTo>
                      <a:pt x="66964" y="113644"/>
                    </a:lnTo>
                    <a:lnTo>
                      <a:pt x="64821" y="116635"/>
                    </a:lnTo>
                    <a:lnTo>
                      <a:pt x="64821" y="106542"/>
                    </a:lnTo>
                    <a:cubicBezTo>
                      <a:pt x="64821" y="105794"/>
                      <a:pt x="65089" y="104672"/>
                      <a:pt x="65625" y="104299"/>
                    </a:cubicBezTo>
                    <a:lnTo>
                      <a:pt x="72857" y="94953"/>
                    </a:lnTo>
                    <a:cubicBezTo>
                      <a:pt x="73660" y="94205"/>
                      <a:pt x="74464" y="94205"/>
                      <a:pt x="75267" y="94579"/>
                    </a:cubicBezTo>
                    <a:cubicBezTo>
                      <a:pt x="76071" y="94953"/>
                      <a:pt x="76607" y="96074"/>
                      <a:pt x="76607" y="97196"/>
                    </a:cubicBezTo>
                    <a:lnTo>
                      <a:pt x="76607" y="106542"/>
                    </a:lnTo>
                    <a:lnTo>
                      <a:pt x="75803" y="104299"/>
                    </a:lnTo>
                    <a:lnTo>
                      <a:pt x="83571" y="114766"/>
                    </a:lnTo>
                    <a:lnTo>
                      <a:pt x="80089" y="116635"/>
                    </a:lnTo>
                    <a:lnTo>
                      <a:pt x="80089" y="106542"/>
                    </a:lnTo>
                    <a:cubicBezTo>
                      <a:pt x="80089" y="104672"/>
                      <a:pt x="80892" y="103551"/>
                      <a:pt x="82232" y="103551"/>
                    </a:cubicBezTo>
                    <a:lnTo>
                      <a:pt x="88928" y="103551"/>
                    </a:lnTo>
                    <a:lnTo>
                      <a:pt x="86785" y="106542"/>
                    </a:lnTo>
                    <a:lnTo>
                      <a:pt x="86785" y="97196"/>
                    </a:lnTo>
                    <a:lnTo>
                      <a:pt x="88928" y="100186"/>
                    </a:lnTo>
                    <a:lnTo>
                      <a:pt x="82232" y="100186"/>
                    </a:lnTo>
                    <a:lnTo>
                      <a:pt x="82232" y="94205"/>
                    </a:lnTo>
                    <a:lnTo>
                      <a:pt x="88928" y="94205"/>
                    </a:lnTo>
                    <a:lnTo>
                      <a:pt x="86785" y="97196"/>
                    </a:lnTo>
                    <a:lnTo>
                      <a:pt x="86785" y="87850"/>
                    </a:lnTo>
                    <a:lnTo>
                      <a:pt x="91071" y="87850"/>
                    </a:lnTo>
                    <a:lnTo>
                      <a:pt x="91071" y="97196"/>
                    </a:lnTo>
                    <a:lnTo>
                      <a:pt x="88928" y="94205"/>
                    </a:lnTo>
                    <a:lnTo>
                      <a:pt x="95892" y="94205"/>
                    </a:lnTo>
                    <a:lnTo>
                      <a:pt x="94553" y="94953"/>
                    </a:lnTo>
                    <a:lnTo>
                      <a:pt x="102857" y="85607"/>
                    </a:lnTo>
                    <a:cubicBezTo>
                      <a:pt x="102857" y="85607"/>
                      <a:pt x="103124" y="85233"/>
                      <a:pt x="103124" y="85233"/>
                    </a:cubicBezTo>
                    <a:lnTo>
                      <a:pt x="117053" y="75514"/>
                    </a:lnTo>
                    <a:lnTo>
                      <a:pt x="115714" y="78130"/>
                    </a:lnTo>
                    <a:lnTo>
                      <a:pt x="115714" y="69906"/>
                    </a:lnTo>
                    <a:lnTo>
                      <a:pt x="116517" y="72149"/>
                    </a:lnTo>
                    <a:lnTo>
                      <a:pt x="109553" y="62803"/>
                    </a:lnTo>
                    <a:lnTo>
                      <a:pt x="111160" y="63925"/>
                    </a:lnTo>
                    <a:lnTo>
                      <a:pt x="104196" y="63925"/>
                    </a:lnTo>
                    <a:lnTo>
                      <a:pt x="95892" y="63925"/>
                    </a:lnTo>
                    <a:cubicBezTo>
                      <a:pt x="94821" y="63925"/>
                      <a:pt x="93749" y="62429"/>
                      <a:pt x="93749" y="60934"/>
                    </a:cubicBezTo>
                    <a:lnTo>
                      <a:pt x="93749" y="50841"/>
                    </a:lnTo>
                    <a:lnTo>
                      <a:pt x="93749" y="41869"/>
                    </a:lnTo>
                    <a:lnTo>
                      <a:pt x="95892" y="44859"/>
                    </a:lnTo>
                    <a:lnTo>
                      <a:pt x="88928" y="44859"/>
                    </a:lnTo>
                    <a:lnTo>
                      <a:pt x="91071" y="41869"/>
                    </a:lnTo>
                    <a:lnTo>
                      <a:pt x="91071" y="50841"/>
                    </a:lnTo>
                    <a:cubicBezTo>
                      <a:pt x="91071" y="52710"/>
                      <a:pt x="90267" y="53831"/>
                      <a:pt x="88928" y="53831"/>
                    </a:cubicBezTo>
                    <a:lnTo>
                      <a:pt x="82232" y="53831"/>
                    </a:lnTo>
                    <a:cubicBezTo>
                      <a:pt x="80892" y="53831"/>
                      <a:pt x="80089" y="52710"/>
                      <a:pt x="80089" y="50841"/>
                    </a:cubicBezTo>
                    <a:lnTo>
                      <a:pt x="80089" y="4186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14"/>
              <p:cNvSpPr/>
              <p:nvPr/>
            </p:nvSpPr>
            <p:spPr>
              <a:xfrm>
                <a:off x="2424112" y="1308100"/>
                <a:ext cx="542925" cy="2762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0350" y="4827"/>
                    </a:moveTo>
                    <a:lnTo>
                      <a:pt x="97543" y="10344"/>
                    </a:lnTo>
                    <a:lnTo>
                      <a:pt x="95087" y="10344"/>
                    </a:lnTo>
                    <a:lnTo>
                      <a:pt x="100350" y="10344"/>
                    </a:lnTo>
                    <a:lnTo>
                      <a:pt x="102456" y="4827"/>
                    </a:lnTo>
                    <a:lnTo>
                      <a:pt x="107368" y="4827"/>
                    </a:lnTo>
                    <a:lnTo>
                      <a:pt x="109824" y="10344"/>
                    </a:lnTo>
                    <a:lnTo>
                      <a:pt x="115087" y="14482"/>
                    </a:lnTo>
                    <a:lnTo>
                      <a:pt x="117543" y="14482"/>
                    </a:lnTo>
                    <a:lnTo>
                      <a:pt x="120000" y="14482"/>
                    </a:lnTo>
                    <a:lnTo>
                      <a:pt x="120000" y="19310"/>
                    </a:lnTo>
                    <a:lnTo>
                      <a:pt x="117543" y="19310"/>
                    </a:lnTo>
                    <a:lnTo>
                      <a:pt x="109824" y="24827"/>
                    </a:lnTo>
                    <a:lnTo>
                      <a:pt x="105263" y="28965"/>
                    </a:lnTo>
                    <a:lnTo>
                      <a:pt x="97543" y="33793"/>
                    </a:lnTo>
                    <a:lnTo>
                      <a:pt x="100350" y="33793"/>
                    </a:lnTo>
                    <a:lnTo>
                      <a:pt x="105263" y="33793"/>
                    </a:lnTo>
                    <a:lnTo>
                      <a:pt x="107368" y="33793"/>
                    </a:lnTo>
                    <a:lnTo>
                      <a:pt x="102456" y="38620"/>
                    </a:lnTo>
                    <a:lnTo>
                      <a:pt x="97543" y="43448"/>
                    </a:lnTo>
                    <a:lnTo>
                      <a:pt x="92631" y="48275"/>
                    </a:lnTo>
                    <a:lnTo>
                      <a:pt x="87719" y="48275"/>
                    </a:lnTo>
                    <a:lnTo>
                      <a:pt x="82456" y="57931"/>
                    </a:lnTo>
                    <a:lnTo>
                      <a:pt x="80000" y="62758"/>
                    </a:lnTo>
                    <a:lnTo>
                      <a:pt x="77543" y="62758"/>
                    </a:lnTo>
                    <a:lnTo>
                      <a:pt x="75087" y="62758"/>
                    </a:lnTo>
                    <a:lnTo>
                      <a:pt x="72631" y="62758"/>
                    </a:lnTo>
                    <a:lnTo>
                      <a:pt x="67719" y="67586"/>
                    </a:lnTo>
                    <a:lnTo>
                      <a:pt x="64912" y="71724"/>
                    </a:lnTo>
                    <a:lnTo>
                      <a:pt x="67719" y="71724"/>
                    </a:lnTo>
                    <a:lnTo>
                      <a:pt x="67719" y="76551"/>
                    </a:lnTo>
                    <a:lnTo>
                      <a:pt x="64912" y="76551"/>
                    </a:lnTo>
                    <a:lnTo>
                      <a:pt x="67719" y="81379"/>
                    </a:lnTo>
                    <a:lnTo>
                      <a:pt x="64912" y="86206"/>
                    </a:lnTo>
                    <a:lnTo>
                      <a:pt x="62456" y="91034"/>
                    </a:lnTo>
                    <a:lnTo>
                      <a:pt x="60000" y="95862"/>
                    </a:lnTo>
                    <a:lnTo>
                      <a:pt x="57543" y="95862"/>
                    </a:lnTo>
                    <a:lnTo>
                      <a:pt x="55087" y="95862"/>
                    </a:lnTo>
                    <a:lnTo>
                      <a:pt x="55087" y="100689"/>
                    </a:lnTo>
                    <a:lnTo>
                      <a:pt x="49824" y="105517"/>
                    </a:lnTo>
                    <a:lnTo>
                      <a:pt x="49824" y="110344"/>
                    </a:lnTo>
                    <a:lnTo>
                      <a:pt x="52631" y="110344"/>
                    </a:lnTo>
                    <a:lnTo>
                      <a:pt x="55087" y="110344"/>
                    </a:lnTo>
                    <a:lnTo>
                      <a:pt x="52631" y="115172"/>
                    </a:lnTo>
                    <a:lnTo>
                      <a:pt x="49824" y="120000"/>
                    </a:lnTo>
                    <a:lnTo>
                      <a:pt x="44912" y="120000"/>
                    </a:lnTo>
                    <a:lnTo>
                      <a:pt x="42456" y="120000"/>
                    </a:lnTo>
                    <a:lnTo>
                      <a:pt x="40000" y="115172"/>
                    </a:lnTo>
                    <a:lnTo>
                      <a:pt x="35087" y="115172"/>
                    </a:lnTo>
                    <a:lnTo>
                      <a:pt x="30175" y="115172"/>
                    </a:lnTo>
                    <a:lnTo>
                      <a:pt x="27719" y="115172"/>
                    </a:lnTo>
                    <a:lnTo>
                      <a:pt x="27719" y="120000"/>
                    </a:lnTo>
                    <a:lnTo>
                      <a:pt x="25263" y="120000"/>
                    </a:lnTo>
                    <a:lnTo>
                      <a:pt x="22807" y="120000"/>
                    </a:lnTo>
                    <a:lnTo>
                      <a:pt x="17543" y="115172"/>
                    </a:lnTo>
                    <a:lnTo>
                      <a:pt x="12631" y="115172"/>
                    </a:lnTo>
                    <a:lnTo>
                      <a:pt x="9824" y="115172"/>
                    </a:lnTo>
                    <a:lnTo>
                      <a:pt x="12631" y="110344"/>
                    </a:lnTo>
                    <a:lnTo>
                      <a:pt x="17543" y="105517"/>
                    </a:lnTo>
                    <a:lnTo>
                      <a:pt x="20000" y="105517"/>
                    </a:lnTo>
                    <a:lnTo>
                      <a:pt x="17543" y="100689"/>
                    </a:lnTo>
                    <a:lnTo>
                      <a:pt x="15087" y="95862"/>
                    </a:lnTo>
                    <a:lnTo>
                      <a:pt x="17543" y="95862"/>
                    </a:lnTo>
                    <a:lnTo>
                      <a:pt x="22807" y="95862"/>
                    </a:lnTo>
                    <a:lnTo>
                      <a:pt x="25263" y="95862"/>
                    </a:lnTo>
                    <a:lnTo>
                      <a:pt x="27719" y="100689"/>
                    </a:lnTo>
                    <a:lnTo>
                      <a:pt x="30175" y="100689"/>
                    </a:lnTo>
                    <a:lnTo>
                      <a:pt x="27719" y="95862"/>
                    </a:lnTo>
                    <a:lnTo>
                      <a:pt x="25263" y="95862"/>
                    </a:lnTo>
                    <a:lnTo>
                      <a:pt x="25263" y="91034"/>
                    </a:lnTo>
                    <a:lnTo>
                      <a:pt x="22807" y="91034"/>
                    </a:lnTo>
                    <a:lnTo>
                      <a:pt x="20000" y="91034"/>
                    </a:lnTo>
                    <a:lnTo>
                      <a:pt x="17543" y="91034"/>
                    </a:lnTo>
                    <a:lnTo>
                      <a:pt x="17543" y="86206"/>
                    </a:lnTo>
                    <a:lnTo>
                      <a:pt x="17543" y="81379"/>
                    </a:lnTo>
                    <a:lnTo>
                      <a:pt x="20000" y="81379"/>
                    </a:lnTo>
                    <a:lnTo>
                      <a:pt x="22807" y="81379"/>
                    </a:lnTo>
                    <a:lnTo>
                      <a:pt x="25263" y="81379"/>
                    </a:lnTo>
                    <a:lnTo>
                      <a:pt x="27719" y="76551"/>
                    </a:lnTo>
                    <a:lnTo>
                      <a:pt x="30175" y="71724"/>
                    </a:lnTo>
                    <a:lnTo>
                      <a:pt x="27719" y="62758"/>
                    </a:lnTo>
                    <a:lnTo>
                      <a:pt x="22807" y="62758"/>
                    </a:lnTo>
                    <a:lnTo>
                      <a:pt x="20000" y="57931"/>
                    </a:lnTo>
                    <a:lnTo>
                      <a:pt x="22807" y="57931"/>
                    </a:lnTo>
                    <a:lnTo>
                      <a:pt x="25263" y="57931"/>
                    </a:lnTo>
                    <a:lnTo>
                      <a:pt x="22807" y="57931"/>
                    </a:lnTo>
                    <a:lnTo>
                      <a:pt x="22807" y="53103"/>
                    </a:lnTo>
                    <a:lnTo>
                      <a:pt x="25263" y="53103"/>
                    </a:lnTo>
                    <a:lnTo>
                      <a:pt x="27719" y="53103"/>
                    </a:lnTo>
                    <a:lnTo>
                      <a:pt x="30175" y="53103"/>
                    </a:lnTo>
                    <a:lnTo>
                      <a:pt x="35087" y="57931"/>
                    </a:lnTo>
                    <a:lnTo>
                      <a:pt x="35087" y="62758"/>
                    </a:lnTo>
                    <a:lnTo>
                      <a:pt x="40000" y="62758"/>
                    </a:lnTo>
                    <a:lnTo>
                      <a:pt x="37543" y="62758"/>
                    </a:lnTo>
                    <a:lnTo>
                      <a:pt x="35087" y="57931"/>
                    </a:lnTo>
                    <a:lnTo>
                      <a:pt x="35087" y="53103"/>
                    </a:lnTo>
                    <a:lnTo>
                      <a:pt x="37543" y="53103"/>
                    </a:lnTo>
                    <a:lnTo>
                      <a:pt x="40000" y="53103"/>
                    </a:lnTo>
                    <a:lnTo>
                      <a:pt x="42456" y="53103"/>
                    </a:lnTo>
                    <a:lnTo>
                      <a:pt x="44912" y="48275"/>
                    </a:lnTo>
                    <a:lnTo>
                      <a:pt x="47368" y="48275"/>
                    </a:lnTo>
                    <a:lnTo>
                      <a:pt x="49824" y="48275"/>
                    </a:lnTo>
                    <a:lnTo>
                      <a:pt x="47368" y="48275"/>
                    </a:lnTo>
                    <a:lnTo>
                      <a:pt x="42456" y="48275"/>
                    </a:lnTo>
                    <a:lnTo>
                      <a:pt x="40000" y="48275"/>
                    </a:lnTo>
                    <a:lnTo>
                      <a:pt x="35087" y="48275"/>
                    </a:lnTo>
                    <a:lnTo>
                      <a:pt x="32631" y="48275"/>
                    </a:lnTo>
                    <a:lnTo>
                      <a:pt x="30175" y="48275"/>
                    </a:lnTo>
                    <a:lnTo>
                      <a:pt x="27719" y="48275"/>
                    </a:lnTo>
                    <a:lnTo>
                      <a:pt x="25263" y="48275"/>
                    </a:lnTo>
                    <a:lnTo>
                      <a:pt x="22807" y="48275"/>
                    </a:lnTo>
                    <a:lnTo>
                      <a:pt x="20000" y="48275"/>
                    </a:lnTo>
                    <a:lnTo>
                      <a:pt x="17543" y="48275"/>
                    </a:lnTo>
                    <a:lnTo>
                      <a:pt x="12631" y="48275"/>
                    </a:lnTo>
                    <a:lnTo>
                      <a:pt x="9824" y="43448"/>
                    </a:lnTo>
                    <a:lnTo>
                      <a:pt x="12631" y="43448"/>
                    </a:lnTo>
                    <a:lnTo>
                      <a:pt x="15087" y="38620"/>
                    </a:lnTo>
                    <a:lnTo>
                      <a:pt x="12631" y="38620"/>
                    </a:lnTo>
                    <a:lnTo>
                      <a:pt x="9824" y="38620"/>
                    </a:lnTo>
                    <a:lnTo>
                      <a:pt x="9824" y="33793"/>
                    </a:lnTo>
                    <a:lnTo>
                      <a:pt x="12631" y="33793"/>
                    </a:lnTo>
                    <a:lnTo>
                      <a:pt x="17543" y="33793"/>
                    </a:lnTo>
                    <a:lnTo>
                      <a:pt x="15087" y="33793"/>
                    </a:lnTo>
                    <a:lnTo>
                      <a:pt x="12631" y="33793"/>
                    </a:lnTo>
                    <a:lnTo>
                      <a:pt x="9824" y="33793"/>
                    </a:lnTo>
                    <a:lnTo>
                      <a:pt x="7368" y="33793"/>
                    </a:lnTo>
                    <a:lnTo>
                      <a:pt x="9824" y="33793"/>
                    </a:lnTo>
                    <a:lnTo>
                      <a:pt x="7368" y="33793"/>
                    </a:lnTo>
                    <a:lnTo>
                      <a:pt x="4912" y="33793"/>
                    </a:lnTo>
                    <a:lnTo>
                      <a:pt x="2456" y="33793"/>
                    </a:lnTo>
                    <a:lnTo>
                      <a:pt x="0" y="33793"/>
                    </a:lnTo>
                    <a:lnTo>
                      <a:pt x="2456" y="28965"/>
                    </a:lnTo>
                    <a:lnTo>
                      <a:pt x="9824" y="24827"/>
                    </a:lnTo>
                    <a:lnTo>
                      <a:pt x="15087" y="19310"/>
                    </a:lnTo>
                    <a:lnTo>
                      <a:pt x="17543" y="19310"/>
                    </a:lnTo>
                    <a:lnTo>
                      <a:pt x="22807" y="14482"/>
                    </a:lnTo>
                    <a:lnTo>
                      <a:pt x="25263" y="14482"/>
                    </a:lnTo>
                    <a:lnTo>
                      <a:pt x="27719" y="14482"/>
                    </a:lnTo>
                    <a:lnTo>
                      <a:pt x="30175" y="14482"/>
                    </a:lnTo>
                    <a:lnTo>
                      <a:pt x="35087" y="19310"/>
                    </a:lnTo>
                    <a:lnTo>
                      <a:pt x="35087" y="14482"/>
                    </a:lnTo>
                    <a:lnTo>
                      <a:pt x="37543" y="10344"/>
                    </a:lnTo>
                    <a:lnTo>
                      <a:pt x="40000" y="10344"/>
                    </a:lnTo>
                    <a:lnTo>
                      <a:pt x="42456" y="10344"/>
                    </a:lnTo>
                    <a:lnTo>
                      <a:pt x="42456" y="4827"/>
                    </a:lnTo>
                    <a:lnTo>
                      <a:pt x="44912" y="4827"/>
                    </a:lnTo>
                    <a:lnTo>
                      <a:pt x="49824" y="4827"/>
                    </a:lnTo>
                    <a:lnTo>
                      <a:pt x="55087" y="4827"/>
                    </a:lnTo>
                    <a:lnTo>
                      <a:pt x="60000" y="4827"/>
                    </a:lnTo>
                    <a:lnTo>
                      <a:pt x="62456" y="0"/>
                    </a:lnTo>
                    <a:lnTo>
                      <a:pt x="64912" y="0"/>
                    </a:lnTo>
                    <a:lnTo>
                      <a:pt x="67719" y="4827"/>
                    </a:lnTo>
                    <a:lnTo>
                      <a:pt x="69824" y="4827"/>
                    </a:lnTo>
                    <a:lnTo>
                      <a:pt x="69824" y="0"/>
                    </a:lnTo>
                    <a:lnTo>
                      <a:pt x="72631" y="0"/>
                    </a:lnTo>
                    <a:lnTo>
                      <a:pt x="75087" y="0"/>
                    </a:lnTo>
                    <a:lnTo>
                      <a:pt x="77543" y="0"/>
                    </a:lnTo>
                    <a:lnTo>
                      <a:pt x="80000" y="0"/>
                    </a:lnTo>
                    <a:lnTo>
                      <a:pt x="85263" y="0"/>
                    </a:lnTo>
                    <a:lnTo>
                      <a:pt x="92631" y="4827"/>
                    </a:lnTo>
                    <a:lnTo>
                      <a:pt x="100350" y="482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14"/>
              <p:cNvSpPr/>
              <p:nvPr/>
            </p:nvSpPr>
            <p:spPr>
              <a:xfrm>
                <a:off x="2419350" y="1304925"/>
                <a:ext cx="550862" cy="282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9750" y="4756"/>
                    </a:moveTo>
                    <a:cubicBezTo>
                      <a:pt x="100031" y="4756"/>
                      <a:pt x="100312" y="5121"/>
                      <a:pt x="100406" y="5670"/>
                    </a:cubicBezTo>
                    <a:cubicBezTo>
                      <a:pt x="100500" y="6219"/>
                      <a:pt x="100500" y="6768"/>
                      <a:pt x="100218" y="7317"/>
                    </a:cubicBezTo>
                    <a:lnTo>
                      <a:pt x="97593" y="12073"/>
                    </a:lnTo>
                    <a:cubicBezTo>
                      <a:pt x="97406" y="12439"/>
                      <a:pt x="97312" y="12621"/>
                      <a:pt x="97031" y="12621"/>
                    </a:cubicBezTo>
                    <a:lnTo>
                      <a:pt x="94687" y="12621"/>
                    </a:lnTo>
                    <a:cubicBezTo>
                      <a:pt x="93656" y="12621"/>
                      <a:pt x="93656" y="9695"/>
                      <a:pt x="94687" y="9695"/>
                    </a:cubicBezTo>
                    <a:lnTo>
                      <a:pt x="99750" y="9695"/>
                    </a:lnTo>
                    <a:lnTo>
                      <a:pt x="99187" y="10060"/>
                    </a:lnTo>
                    <a:lnTo>
                      <a:pt x="101531" y="5121"/>
                    </a:lnTo>
                    <a:cubicBezTo>
                      <a:pt x="101718" y="4939"/>
                      <a:pt x="101906" y="4756"/>
                      <a:pt x="102093" y="4756"/>
                    </a:cubicBezTo>
                    <a:lnTo>
                      <a:pt x="106968" y="4756"/>
                    </a:lnTo>
                    <a:cubicBezTo>
                      <a:pt x="107156" y="4756"/>
                      <a:pt x="107437" y="4939"/>
                      <a:pt x="107531" y="5121"/>
                    </a:cubicBezTo>
                    <a:lnTo>
                      <a:pt x="109875" y="10060"/>
                    </a:lnTo>
                    <a:lnTo>
                      <a:pt x="109687" y="9695"/>
                    </a:lnTo>
                    <a:lnTo>
                      <a:pt x="114843" y="14451"/>
                    </a:lnTo>
                    <a:lnTo>
                      <a:pt x="114562" y="14268"/>
                    </a:lnTo>
                    <a:lnTo>
                      <a:pt x="116906" y="14268"/>
                    </a:lnTo>
                    <a:lnTo>
                      <a:pt x="119250" y="14268"/>
                    </a:lnTo>
                    <a:cubicBezTo>
                      <a:pt x="119718" y="14268"/>
                      <a:pt x="120000" y="14817"/>
                      <a:pt x="120000" y="15731"/>
                    </a:cubicBezTo>
                    <a:lnTo>
                      <a:pt x="120000" y="20304"/>
                    </a:lnTo>
                    <a:cubicBezTo>
                      <a:pt x="120000" y="21219"/>
                      <a:pt x="119718" y="21768"/>
                      <a:pt x="119250" y="21768"/>
                    </a:cubicBezTo>
                    <a:lnTo>
                      <a:pt x="116906" y="21768"/>
                    </a:lnTo>
                    <a:lnTo>
                      <a:pt x="117187" y="21768"/>
                    </a:lnTo>
                    <a:lnTo>
                      <a:pt x="109593" y="26707"/>
                    </a:lnTo>
                    <a:lnTo>
                      <a:pt x="109687" y="26524"/>
                    </a:lnTo>
                    <a:lnTo>
                      <a:pt x="105000" y="31097"/>
                    </a:lnTo>
                    <a:cubicBezTo>
                      <a:pt x="104906" y="31280"/>
                      <a:pt x="104906" y="31280"/>
                      <a:pt x="104812" y="31280"/>
                    </a:cubicBezTo>
                    <a:lnTo>
                      <a:pt x="97312" y="35853"/>
                    </a:lnTo>
                    <a:lnTo>
                      <a:pt x="97031" y="33109"/>
                    </a:lnTo>
                    <a:lnTo>
                      <a:pt x="99750" y="33109"/>
                    </a:lnTo>
                    <a:lnTo>
                      <a:pt x="104625" y="33109"/>
                    </a:lnTo>
                    <a:lnTo>
                      <a:pt x="106968" y="33109"/>
                    </a:lnTo>
                    <a:cubicBezTo>
                      <a:pt x="107343" y="33109"/>
                      <a:pt x="107625" y="33475"/>
                      <a:pt x="107718" y="34207"/>
                    </a:cubicBezTo>
                    <a:cubicBezTo>
                      <a:pt x="107812" y="34756"/>
                      <a:pt x="107625" y="35487"/>
                      <a:pt x="107343" y="35853"/>
                    </a:cubicBezTo>
                    <a:lnTo>
                      <a:pt x="102468" y="40426"/>
                    </a:lnTo>
                    <a:lnTo>
                      <a:pt x="97406" y="45365"/>
                    </a:lnTo>
                    <a:lnTo>
                      <a:pt x="92531" y="49939"/>
                    </a:lnTo>
                    <a:cubicBezTo>
                      <a:pt x="92437" y="50121"/>
                      <a:pt x="92343" y="50121"/>
                      <a:pt x="92156" y="50121"/>
                    </a:cubicBezTo>
                    <a:lnTo>
                      <a:pt x="87468" y="50121"/>
                    </a:lnTo>
                    <a:lnTo>
                      <a:pt x="87937" y="49756"/>
                    </a:lnTo>
                    <a:lnTo>
                      <a:pt x="82781" y="58902"/>
                    </a:lnTo>
                    <a:lnTo>
                      <a:pt x="80437" y="63841"/>
                    </a:lnTo>
                    <a:cubicBezTo>
                      <a:pt x="80250" y="64024"/>
                      <a:pt x="80062" y="64207"/>
                      <a:pt x="79875" y="64207"/>
                    </a:cubicBezTo>
                    <a:lnTo>
                      <a:pt x="77531" y="64207"/>
                    </a:lnTo>
                    <a:lnTo>
                      <a:pt x="75000" y="64207"/>
                    </a:lnTo>
                    <a:lnTo>
                      <a:pt x="72656" y="64207"/>
                    </a:lnTo>
                    <a:lnTo>
                      <a:pt x="72937" y="64207"/>
                    </a:lnTo>
                    <a:lnTo>
                      <a:pt x="67875" y="68780"/>
                    </a:lnTo>
                    <a:lnTo>
                      <a:pt x="68062" y="68597"/>
                    </a:lnTo>
                    <a:lnTo>
                      <a:pt x="65437" y="72621"/>
                    </a:lnTo>
                    <a:lnTo>
                      <a:pt x="64968" y="70060"/>
                    </a:lnTo>
                    <a:lnTo>
                      <a:pt x="67593" y="70060"/>
                    </a:lnTo>
                    <a:cubicBezTo>
                      <a:pt x="67968" y="70060"/>
                      <a:pt x="68343" y="70792"/>
                      <a:pt x="68343" y="71524"/>
                    </a:cubicBezTo>
                    <a:lnTo>
                      <a:pt x="68343" y="76463"/>
                    </a:lnTo>
                    <a:cubicBezTo>
                      <a:pt x="68343" y="77195"/>
                      <a:pt x="67968" y="77926"/>
                      <a:pt x="67593" y="77926"/>
                    </a:cubicBezTo>
                    <a:lnTo>
                      <a:pt x="64968" y="77926"/>
                    </a:lnTo>
                    <a:lnTo>
                      <a:pt x="65437" y="75365"/>
                    </a:lnTo>
                    <a:lnTo>
                      <a:pt x="68062" y="79939"/>
                    </a:lnTo>
                    <a:cubicBezTo>
                      <a:pt x="68250" y="80304"/>
                      <a:pt x="68343" y="80670"/>
                      <a:pt x="68343" y="81036"/>
                    </a:cubicBezTo>
                    <a:cubicBezTo>
                      <a:pt x="68343" y="81402"/>
                      <a:pt x="68250" y="81951"/>
                      <a:pt x="68062" y="82134"/>
                    </a:cubicBezTo>
                    <a:lnTo>
                      <a:pt x="65437" y="86707"/>
                    </a:lnTo>
                    <a:lnTo>
                      <a:pt x="62906" y="91463"/>
                    </a:lnTo>
                    <a:lnTo>
                      <a:pt x="60562" y="96219"/>
                    </a:lnTo>
                    <a:cubicBezTo>
                      <a:pt x="60468" y="96585"/>
                      <a:pt x="60281" y="96585"/>
                      <a:pt x="60000" y="96585"/>
                    </a:cubicBezTo>
                    <a:lnTo>
                      <a:pt x="57656" y="96585"/>
                    </a:lnTo>
                    <a:lnTo>
                      <a:pt x="55125" y="96585"/>
                    </a:lnTo>
                    <a:lnTo>
                      <a:pt x="55875" y="95121"/>
                    </a:lnTo>
                    <a:lnTo>
                      <a:pt x="55875" y="99878"/>
                    </a:lnTo>
                    <a:cubicBezTo>
                      <a:pt x="55875" y="100426"/>
                      <a:pt x="55781" y="100975"/>
                      <a:pt x="55500" y="101158"/>
                    </a:cubicBezTo>
                    <a:lnTo>
                      <a:pt x="50437" y="105731"/>
                    </a:lnTo>
                    <a:lnTo>
                      <a:pt x="50906" y="104451"/>
                    </a:lnTo>
                    <a:lnTo>
                      <a:pt x="50906" y="109390"/>
                    </a:lnTo>
                    <a:lnTo>
                      <a:pt x="50156" y="107926"/>
                    </a:lnTo>
                    <a:lnTo>
                      <a:pt x="52781" y="107926"/>
                    </a:lnTo>
                    <a:lnTo>
                      <a:pt x="55125" y="107926"/>
                    </a:lnTo>
                    <a:cubicBezTo>
                      <a:pt x="55500" y="107926"/>
                      <a:pt x="55687" y="108292"/>
                      <a:pt x="55875" y="108841"/>
                    </a:cubicBezTo>
                    <a:cubicBezTo>
                      <a:pt x="55968" y="109390"/>
                      <a:pt x="55875" y="109939"/>
                      <a:pt x="55687" y="110487"/>
                    </a:cubicBezTo>
                    <a:lnTo>
                      <a:pt x="53343" y="115060"/>
                    </a:lnTo>
                    <a:lnTo>
                      <a:pt x="50625" y="119634"/>
                    </a:lnTo>
                    <a:cubicBezTo>
                      <a:pt x="50531" y="120000"/>
                      <a:pt x="50343" y="120000"/>
                      <a:pt x="50156" y="120000"/>
                    </a:cubicBezTo>
                    <a:lnTo>
                      <a:pt x="45187" y="120000"/>
                    </a:lnTo>
                    <a:lnTo>
                      <a:pt x="42843" y="120000"/>
                    </a:lnTo>
                    <a:cubicBezTo>
                      <a:pt x="42656" y="120000"/>
                      <a:pt x="42468" y="120000"/>
                      <a:pt x="42281" y="119634"/>
                    </a:cubicBezTo>
                    <a:lnTo>
                      <a:pt x="39937" y="115060"/>
                    </a:lnTo>
                    <a:lnTo>
                      <a:pt x="40500" y="115426"/>
                    </a:lnTo>
                    <a:lnTo>
                      <a:pt x="35343" y="115426"/>
                    </a:lnTo>
                    <a:lnTo>
                      <a:pt x="30562" y="115426"/>
                    </a:lnTo>
                    <a:lnTo>
                      <a:pt x="28218" y="115426"/>
                    </a:lnTo>
                    <a:lnTo>
                      <a:pt x="28968" y="113963"/>
                    </a:lnTo>
                    <a:lnTo>
                      <a:pt x="28968" y="118536"/>
                    </a:lnTo>
                    <a:cubicBezTo>
                      <a:pt x="28968" y="119451"/>
                      <a:pt x="28593" y="120000"/>
                      <a:pt x="28218" y="120000"/>
                    </a:cubicBezTo>
                    <a:lnTo>
                      <a:pt x="25687" y="120000"/>
                    </a:lnTo>
                    <a:lnTo>
                      <a:pt x="23250" y="120000"/>
                    </a:lnTo>
                    <a:cubicBezTo>
                      <a:pt x="23156" y="120000"/>
                      <a:pt x="23062" y="120000"/>
                      <a:pt x="22968" y="120000"/>
                    </a:cubicBezTo>
                    <a:lnTo>
                      <a:pt x="17812" y="115243"/>
                    </a:lnTo>
                    <a:lnTo>
                      <a:pt x="18093" y="115426"/>
                    </a:lnTo>
                    <a:lnTo>
                      <a:pt x="13406" y="115426"/>
                    </a:lnTo>
                    <a:lnTo>
                      <a:pt x="10687" y="115426"/>
                    </a:lnTo>
                    <a:cubicBezTo>
                      <a:pt x="10406" y="115426"/>
                      <a:pt x="10125" y="115060"/>
                      <a:pt x="10031" y="114512"/>
                    </a:cubicBezTo>
                    <a:cubicBezTo>
                      <a:pt x="9937" y="113963"/>
                      <a:pt x="9937" y="113231"/>
                      <a:pt x="10218" y="112865"/>
                    </a:cubicBezTo>
                    <a:lnTo>
                      <a:pt x="12843" y="108292"/>
                    </a:lnTo>
                    <a:cubicBezTo>
                      <a:pt x="12937" y="108109"/>
                      <a:pt x="12937" y="108109"/>
                      <a:pt x="13031" y="108109"/>
                    </a:cubicBezTo>
                    <a:lnTo>
                      <a:pt x="17812" y="103170"/>
                    </a:lnTo>
                    <a:cubicBezTo>
                      <a:pt x="17906" y="102987"/>
                      <a:pt x="18000" y="102987"/>
                      <a:pt x="18093" y="102987"/>
                    </a:cubicBezTo>
                    <a:lnTo>
                      <a:pt x="20625" y="102987"/>
                    </a:lnTo>
                    <a:lnTo>
                      <a:pt x="20156" y="105548"/>
                    </a:lnTo>
                    <a:lnTo>
                      <a:pt x="17625" y="100975"/>
                    </a:lnTo>
                    <a:lnTo>
                      <a:pt x="15187" y="96219"/>
                    </a:lnTo>
                    <a:cubicBezTo>
                      <a:pt x="15000" y="95853"/>
                      <a:pt x="14906" y="95121"/>
                      <a:pt x="15093" y="94573"/>
                    </a:cubicBezTo>
                    <a:cubicBezTo>
                      <a:pt x="15187" y="94024"/>
                      <a:pt x="15468" y="93658"/>
                      <a:pt x="15750" y="93658"/>
                    </a:cubicBezTo>
                    <a:lnTo>
                      <a:pt x="18093" y="93658"/>
                    </a:lnTo>
                    <a:lnTo>
                      <a:pt x="23250" y="93658"/>
                    </a:lnTo>
                    <a:lnTo>
                      <a:pt x="25687" y="93658"/>
                    </a:lnTo>
                    <a:cubicBezTo>
                      <a:pt x="25875" y="93658"/>
                      <a:pt x="26062" y="93841"/>
                      <a:pt x="26156" y="94207"/>
                    </a:cubicBezTo>
                    <a:lnTo>
                      <a:pt x="28687" y="98780"/>
                    </a:lnTo>
                    <a:lnTo>
                      <a:pt x="28218" y="98414"/>
                    </a:lnTo>
                    <a:lnTo>
                      <a:pt x="30562" y="98414"/>
                    </a:lnTo>
                    <a:lnTo>
                      <a:pt x="30000" y="100792"/>
                    </a:lnTo>
                    <a:lnTo>
                      <a:pt x="27656" y="96219"/>
                    </a:lnTo>
                    <a:lnTo>
                      <a:pt x="28218" y="96585"/>
                    </a:lnTo>
                    <a:lnTo>
                      <a:pt x="25687" y="96585"/>
                    </a:lnTo>
                    <a:cubicBezTo>
                      <a:pt x="25218" y="96585"/>
                      <a:pt x="24937" y="96036"/>
                      <a:pt x="24937" y="95121"/>
                    </a:cubicBezTo>
                    <a:lnTo>
                      <a:pt x="24937" y="90365"/>
                    </a:lnTo>
                    <a:lnTo>
                      <a:pt x="25687" y="91829"/>
                    </a:lnTo>
                    <a:lnTo>
                      <a:pt x="23250" y="91829"/>
                    </a:lnTo>
                    <a:lnTo>
                      <a:pt x="20625" y="91829"/>
                    </a:lnTo>
                    <a:lnTo>
                      <a:pt x="18093" y="91829"/>
                    </a:lnTo>
                    <a:cubicBezTo>
                      <a:pt x="17718" y="91829"/>
                      <a:pt x="17343" y="91097"/>
                      <a:pt x="17343" y="90365"/>
                    </a:cubicBezTo>
                    <a:lnTo>
                      <a:pt x="17343" y="85609"/>
                    </a:lnTo>
                    <a:lnTo>
                      <a:pt x="17343" y="81036"/>
                    </a:lnTo>
                    <a:cubicBezTo>
                      <a:pt x="17343" y="80304"/>
                      <a:pt x="17718" y="79573"/>
                      <a:pt x="18093" y="79573"/>
                    </a:cubicBezTo>
                    <a:lnTo>
                      <a:pt x="20625" y="79573"/>
                    </a:lnTo>
                    <a:lnTo>
                      <a:pt x="23250" y="79573"/>
                    </a:lnTo>
                    <a:lnTo>
                      <a:pt x="25687" y="79573"/>
                    </a:lnTo>
                    <a:lnTo>
                      <a:pt x="25125" y="79939"/>
                    </a:lnTo>
                    <a:lnTo>
                      <a:pt x="27656" y="75365"/>
                    </a:lnTo>
                    <a:lnTo>
                      <a:pt x="30000" y="70426"/>
                    </a:lnTo>
                    <a:lnTo>
                      <a:pt x="29906" y="72256"/>
                    </a:lnTo>
                    <a:lnTo>
                      <a:pt x="27562" y="63475"/>
                    </a:lnTo>
                    <a:lnTo>
                      <a:pt x="28218" y="64207"/>
                    </a:lnTo>
                    <a:lnTo>
                      <a:pt x="23250" y="64207"/>
                    </a:lnTo>
                    <a:cubicBezTo>
                      <a:pt x="23062" y="64207"/>
                      <a:pt x="22875" y="64207"/>
                      <a:pt x="22781" y="63841"/>
                    </a:cubicBezTo>
                    <a:lnTo>
                      <a:pt x="20156" y="58902"/>
                    </a:lnTo>
                    <a:cubicBezTo>
                      <a:pt x="19875" y="58536"/>
                      <a:pt x="19781" y="57987"/>
                      <a:pt x="19968" y="57439"/>
                    </a:cubicBezTo>
                    <a:cubicBezTo>
                      <a:pt x="20062" y="56890"/>
                      <a:pt x="20343" y="56524"/>
                      <a:pt x="20625" y="56524"/>
                    </a:cubicBezTo>
                    <a:lnTo>
                      <a:pt x="23250" y="56524"/>
                    </a:lnTo>
                    <a:lnTo>
                      <a:pt x="25687" y="56524"/>
                    </a:lnTo>
                    <a:lnTo>
                      <a:pt x="26625" y="56524"/>
                    </a:lnTo>
                    <a:lnTo>
                      <a:pt x="26625" y="59451"/>
                    </a:lnTo>
                    <a:lnTo>
                      <a:pt x="23250" y="59451"/>
                    </a:lnTo>
                    <a:cubicBezTo>
                      <a:pt x="22875" y="59451"/>
                      <a:pt x="22500" y="58719"/>
                      <a:pt x="22500" y="57987"/>
                    </a:cubicBezTo>
                    <a:lnTo>
                      <a:pt x="22500" y="53231"/>
                    </a:lnTo>
                    <a:cubicBezTo>
                      <a:pt x="22500" y="52500"/>
                      <a:pt x="22875" y="51768"/>
                      <a:pt x="23250" y="51768"/>
                    </a:cubicBezTo>
                    <a:lnTo>
                      <a:pt x="25687" y="51768"/>
                    </a:lnTo>
                    <a:lnTo>
                      <a:pt x="28218" y="51768"/>
                    </a:lnTo>
                    <a:lnTo>
                      <a:pt x="30562" y="51768"/>
                    </a:lnTo>
                    <a:cubicBezTo>
                      <a:pt x="30656" y="51768"/>
                      <a:pt x="30750" y="51951"/>
                      <a:pt x="30937" y="51951"/>
                    </a:cubicBezTo>
                    <a:lnTo>
                      <a:pt x="35625" y="56524"/>
                    </a:lnTo>
                    <a:cubicBezTo>
                      <a:pt x="35906" y="56890"/>
                      <a:pt x="36093" y="57439"/>
                      <a:pt x="36093" y="57987"/>
                    </a:cubicBezTo>
                    <a:lnTo>
                      <a:pt x="36093" y="62743"/>
                    </a:lnTo>
                    <a:lnTo>
                      <a:pt x="35343" y="61280"/>
                    </a:lnTo>
                    <a:lnTo>
                      <a:pt x="40500" y="61280"/>
                    </a:lnTo>
                    <a:lnTo>
                      <a:pt x="41437" y="61280"/>
                    </a:lnTo>
                    <a:lnTo>
                      <a:pt x="41437" y="64207"/>
                    </a:lnTo>
                    <a:lnTo>
                      <a:pt x="38062" y="64207"/>
                    </a:lnTo>
                    <a:cubicBezTo>
                      <a:pt x="37875" y="64207"/>
                      <a:pt x="37781" y="64207"/>
                      <a:pt x="37593" y="63841"/>
                    </a:cubicBezTo>
                    <a:lnTo>
                      <a:pt x="34781" y="59085"/>
                    </a:lnTo>
                    <a:cubicBezTo>
                      <a:pt x="34687" y="58719"/>
                      <a:pt x="34593" y="58353"/>
                      <a:pt x="34593" y="57987"/>
                    </a:cubicBezTo>
                    <a:lnTo>
                      <a:pt x="34593" y="53231"/>
                    </a:lnTo>
                    <a:cubicBezTo>
                      <a:pt x="34593" y="52500"/>
                      <a:pt x="34875" y="51768"/>
                      <a:pt x="35343" y="51768"/>
                    </a:cubicBezTo>
                    <a:lnTo>
                      <a:pt x="38062" y="51768"/>
                    </a:lnTo>
                    <a:lnTo>
                      <a:pt x="40500" y="51768"/>
                    </a:lnTo>
                    <a:lnTo>
                      <a:pt x="42843" y="51768"/>
                    </a:lnTo>
                    <a:lnTo>
                      <a:pt x="42281" y="52317"/>
                    </a:lnTo>
                    <a:lnTo>
                      <a:pt x="44718" y="47560"/>
                    </a:lnTo>
                    <a:cubicBezTo>
                      <a:pt x="44812" y="47378"/>
                      <a:pt x="45000" y="47195"/>
                      <a:pt x="45187" y="47195"/>
                    </a:cubicBezTo>
                    <a:lnTo>
                      <a:pt x="47718" y="47195"/>
                    </a:lnTo>
                    <a:lnTo>
                      <a:pt x="50156" y="47195"/>
                    </a:lnTo>
                    <a:lnTo>
                      <a:pt x="51093" y="47195"/>
                    </a:lnTo>
                    <a:lnTo>
                      <a:pt x="51093" y="50121"/>
                    </a:lnTo>
                    <a:lnTo>
                      <a:pt x="47718" y="50121"/>
                    </a:lnTo>
                    <a:lnTo>
                      <a:pt x="42843" y="50121"/>
                    </a:lnTo>
                    <a:lnTo>
                      <a:pt x="40500" y="50121"/>
                    </a:lnTo>
                    <a:lnTo>
                      <a:pt x="35343" y="50121"/>
                    </a:lnTo>
                    <a:lnTo>
                      <a:pt x="32906" y="50121"/>
                    </a:lnTo>
                    <a:lnTo>
                      <a:pt x="30562" y="50121"/>
                    </a:lnTo>
                    <a:lnTo>
                      <a:pt x="28218" y="50121"/>
                    </a:lnTo>
                    <a:lnTo>
                      <a:pt x="25687" y="50121"/>
                    </a:lnTo>
                    <a:lnTo>
                      <a:pt x="23250" y="50121"/>
                    </a:lnTo>
                    <a:lnTo>
                      <a:pt x="20625" y="50121"/>
                    </a:lnTo>
                    <a:lnTo>
                      <a:pt x="18093" y="50121"/>
                    </a:lnTo>
                    <a:lnTo>
                      <a:pt x="13406" y="50121"/>
                    </a:lnTo>
                    <a:cubicBezTo>
                      <a:pt x="13218" y="50121"/>
                      <a:pt x="13031" y="49939"/>
                      <a:pt x="12843" y="49756"/>
                    </a:cubicBezTo>
                    <a:lnTo>
                      <a:pt x="10218" y="45182"/>
                    </a:lnTo>
                    <a:cubicBezTo>
                      <a:pt x="9937" y="44634"/>
                      <a:pt x="9937" y="44085"/>
                      <a:pt x="10031" y="43536"/>
                    </a:cubicBezTo>
                    <a:cubicBezTo>
                      <a:pt x="10125" y="42987"/>
                      <a:pt x="10406" y="42621"/>
                      <a:pt x="10687" y="42621"/>
                    </a:cubicBezTo>
                    <a:lnTo>
                      <a:pt x="13406" y="42621"/>
                    </a:lnTo>
                    <a:lnTo>
                      <a:pt x="12843" y="42987"/>
                    </a:lnTo>
                    <a:lnTo>
                      <a:pt x="15187" y="38048"/>
                    </a:lnTo>
                    <a:lnTo>
                      <a:pt x="15750" y="40609"/>
                    </a:lnTo>
                    <a:lnTo>
                      <a:pt x="13406" y="40609"/>
                    </a:lnTo>
                    <a:lnTo>
                      <a:pt x="10687" y="40609"/>
                    </a:lnTo>
                    <a:cubicBezTo>
                      <a:pt x="10312" y="40609"/>
                      <a:pt x="9937" y="39878"/>
                      <a:pt x="9937" y="39146"/>
                    </a:cubicBezTo>
                    <a:lnTo>
                      <a:pt x="9937" y="34573"/>
                    </a:lnTo>
                    <a:cubicBezTo>
                      <a:pt x="9937" y="33658"/>
                      <a:pt x="10312" y="33109"/>
                      <a:pt x="10687" y="33109"/>
                    </a:cubicBezTo>
                    <a:lnTo>
                      <a:pt x="13406" y="33109"/>
                    </a:lnTo>
                    <a:lnTo>
                      <a:pt x="18093" y="33109"/>
                    </a:lnTo>
                    <a:lnTo>
                      <a:pt x="19125" y="33109"/>
                    </a:lnTo>
                    <a:lnTo>
                      <a:pt x="19125" y="36036"/>
                    </a:lnTo>
                    <a:lnTo>
                      <a:pt x="15750" y="36036"/>
                    </a:lnTo>
                    <a:lnTo>
                      <a:pt x="13406" y="36036"/>
                    </a:lnTo>
                    <a:lnTo>
                      <a:pt x="10687" y="36036"/>
                    </a:lnTo>
                    <a:lnTo>
                      <a:pt x="8156" y="36036"/>
                    </a:lnTo>
                    <a:cubicBezTo>
                      <a:pt x="7218" y="36036"/>
                      <a:pt x="7218" y="33109"/>
                      <a:pt x="8156" y="33109"/>
                    </a:cubicBezTo>
                    <a:lnTo>
                      <a:pt x="10687" y="33109"/>
                    </a:lnTo>
                    <a:lnTo>
                      <a:pt x="11718" y="33109"/>
                    </a:lnTo>
                    <a:lnTo>
                      <a:pt x="11718" y="36036"/>
                    </a:lnTo>
                    <a:lnTo>
                      <a:pt x="8156" y="36036"/>
                    </a:lnTo>
                    <a:lnTo>
                      <a:pt x="5812" y="36036"/>
                    </a:lnTo>
                    <a:lnTo>
                      <a:pt x="3187" y="36036"/>
                    </a:lnTo>
                    <a:lnTo>
                      <a:pt x="750" y="36036"/>
                    </a:lnTo>
                    <a:cubicBezTo>
                      <a:pt x="468" y="36036"/>
                      <a:pt x="187" y="35670"/>
                      <a:pt x="93" y="35121"/>
                    </a:cubicBezTo>
                    <a:cubicBezTo>
                      <a:pt x="0" y="34573"/>
                      <a:pt x="93" y="33841"/>
                      <a:pt x="281" y="33475"/>
                    </a:cubicBezTo>
                    <a:lnTo>
                      <a:pt x="2625" y="28902"/>
                    </a:lnTo>
                    <a:cubicBezTo>
                      <a:pt x="2718" y="28719"/>
                      <a:pt x="2812" y="28536"/>
                      <a:pt x="2906" y="28536"/>
                    </a:cubicBezTo>
                    <a:lnTo>
                      <a:pt x="10500" y="23780"/>
                    </a:lnTo>
                    <a:lnTo>
                      <a:pt x="10406" y="23963"/>
                    </a:lnTo>
                    <a:lnTo>
                      <a:pt x="15375" y="19024"/>
                    </a:lnTo>
                    <a:cubicBezTo>
                      <a:pt x="15468" y="18841"/>
                      <a:pt x="15656" y="18841"/>
                      <a:pt x="15750" y="18841"/>
                    </a:cubicBezTo>
                    <a:lnTo>
                      <a:pt x="18093" y="18841"/>
                    </a:lnTo>
                    <a:lnTo>
                      <a:pt x="17812" y="19024"/>
                    </a:lnTo>
                    <a:lnTo>
                      <a:pt x="22968" y="14451"/>
                    </a:lnTo>
                    <a:cubicBezTo>
                      <a:pt x="23062" y="14268"/>
                      <a:pt x="23156" y="14268"/>
                      <a:pt x="23250" y="14268"/>
                    </a:cubicBezTo>
                    <a:lnTo>
                      <a:pt x="25687" y="14268"/>
                    </a:lnTo>
                    <a:lnTo>
                      <a:pt x="28218" y="14268"/>
                    </a:lnTo>
                    <a:lnTo>
                      <a:pt x="30562" y="14268"/>
                    </a:lnTo>
                    <a:cubicBezTo>
                      <a:pt x="30656" y="14268"/>
                      <a:pt x="30750" y="14268"/>
                      <a:pt x="30937" y="14451"/>
                    </a:cubicBezTo>
                    <a:lnTo>
                      <a:pt x="35625" y="19024"/>
                    </a:lnTo>
                    <a:lnTo>
                      <a:pt x="34593" y="20304"/>
                    </a:lnTo>
                    <a:lnTo>
                      <a:pt x="34593" y="15731"/>
                    </a:lnTo>
                    <a:cubicBezTo>
                      <a:pt x="34593" y="15365"/>
                      <a:pt x="34687" y="14817"/>
                      <a:pt x="34781" y="14634"/>
                    </a:cubicBezTo>
                    <a:lnTo>
                      <a:pt x="37593" y="9878"/>
                    </a:lnTo>
                    <a:cubicBezTo>
                      <a:pt x="37781" y="9695"/>
                      <a:pt x="37968" y="9695"/>
                      <a:pt x="38062" y="9695"/>
                    </a:cubicBezTo>
                    <a:lnTo>
                      <a:pt x="40500" y="9695"/>
                    </a:lnTo>
                    <a:lnTo>
                      <a:pt x="42843" y="9695"/>
                    </a:lnTo>
                    <a:lnTo>
                      <a:pt x="42093" y="11158"/>
                    </a:lnTo>
                    <a:lnTo>
                      <a:pt x="42093" y="6219"/>
                    </a:lnTo>
                    <a:cubicBezTo>
                      <a:pt x="42093" y="5304"/>
                      <a:pt x="42468" y="4756"/>
                      <a:pt x="42843" y="4756"/>
                    </a:cubicBezTo>
                    <a:lnTo>
                      <a:pt x="45187" y="4756"/>
                    </a:lnTo>
                    <a:lnTo>
                      <a:pt x="50156" y="4756"/>
                    </a:lnTo>
                    <a:lnTo>
                      <a:pt x="55125" y="4756"/>
                    </a:lnTo>
                    <a:lnTo>
                      <a:pt x="60000" y="4756"/>
                    </a:lnTo>
                    <a:lnTo>
                      <a:pt x="59531" y="5121"/>
                    </a:lnTo>
                    <a:lnTo>
                      <a:pt x="61875" y="548"/>
                    </a:lnTo>
                    <a:cubicBezTo>
                      <a:pt x="62062" y="182"/>
                      <a:pt x="62250" y="0"/>
                      <a:pt x="62437" y="0"/>
                    </a:cubicBezTo>
                    <a:lnTo>
                      <a:pt x="64968" y="0"/>
                    </a:lnTo>
                    <a:cubicBezTo>
                      <a:pt x="65156" y="0"/>
                      <a:pt x="65343" y="182"/>
                      <a:pt x="65437" y="365"/>
                    </a:cubicBezTo>
                    <a:lnTo>
                      <a:pt x="68062" y="5121"/>
                    </a:lnTo>
                    <a:lnTo>
                      <a:pt x="67593" y="4756"/>
                    </a:lnTo>
                    <a:lnTo>
                      <a:pt x="69937" y="4756"/>
                    </a:lnTo>
                    <a:lnTo>
                      <a:pt x="69187" y="6219"/>
                    </a:lnTo>
                    <a:lnTo>
                      <a:pt x="69187" y="1463"/>
                    </a:lnTo>
                    <a:cubicBezTo>
                      <a:pt x="69187" y="731"/>
                      <a:pt x="69562" y="0"/>
                      <a:pt x="69937" y="0"/>
                    </a:cubicBezTo>
                    <a:lnTo>
                      <a:pt x="72656" y="0"/>
                    </a:lnTo>
                    <a:lnTo>
                      <a:pt x="75000" y="0"/>
                    </a:lnTo>
                    <a:lnTo>
                      <a:pt x="77531" y="0"/>
                    </a:lnTo>
                    <a:lnTo>
                      <a:pt x="79875" y="0"/>
                    </a:lnTo>
                    <a:lnTo>
                      <a:pt x="84937" y="0"/>
                    </a:lnTo>
                    <a:cubicBezTo>
                      <a:pt x="85031" y="0"/>
                      <a:pt x="85031" y="182"/>
                      <a:pt x="85125" y="182"/>
                    </a:cubicBezTo>
                    <a:lnTo>
                      <a:pt x="92437" y="4756"/>
                    </a:lnTo>
                    <a:lnTo>
                      <a:pt x="92156" y="4756"/>
                    </a:lnTo>
                    <a:lnTo>
                      <a:pt x="99750" y="4756"/>
                    </a:lnTo>
                    <a:close/>
                    <a:moveTo>
                      <a:pt x="92156" y="7682"/>
                    </a:moveTo>
                    <a:cubicBezTo>
                      <a:pt x="92062" y="7682"/>
                      <a:pt x="92062" y="7682"/>
                      <a:pt x="91968" y="7500"/>
                    </a:cubicBezTo>
                    <a:lnTo>
                      <a:pt x="84656" y="2926"/>
                    </a:lnTo>
                    <a:lnTo>
                      <a:pt x="84937" y="2926"/>
                    </a:lnTo>
                    <a:lnTo>
                      <a:pt x="79875" y="2926"/>
                    </a:lnTo>
                    <a:lnTo>
                      <a:pt x="77531" y="2926"/>
                    </a:lnTo>
                    <a:lnTo>
                      <a:pt x="75000" y="2926"/>
                    </a:lnTo>
                    <a:lnTo>
                      <a:pt x="72656" y="2926"/>
                    </a:lnTo>
                    <a:lnTo>
                      <a:pt x="69937" y="2926"/>
                    </a:lnTo>
                    <a:lnTo>
                      <a:pt x="70687" y="1463"/>
                    </a:lnTo>
                    <a:lnTo>
                      <a:pt x="70687" y="6219"/>
                    </a:lnTo>
                    <a:cubicBezTo>
                      <a:pt x="70687" y="6951"/>
                      <a:pt x="70406" y="7682"/>
                      <a:pt x="69937" y="7682"/>
                    </a:cubicBezTo>
                    <a:lnTo>
                      <a:pt x="67593" y="7682"/>
                    </a:lnTo>
                    <a:cubicBezTo>
                      <a:pt x="67406" y="7682"/>
                      <a:pt x="67218" y="7500"/>
                      <a:pt x="67125" y="7317"/>
                    </a:cubicBezTo>
                    <a:lnTo>
                      <a:pt x="64406" y="2560"/>
                    </a:lnTo>
                    <a:lnTo>
                      <a:pt x="64968" y="2926"/>
                    </a:lnTo>
                    <a:lnTo>
                      <a:pt x="62437" y="2926"/>
                    </a:lnTo>
                    <a:lnTo>
                      <a:pt x="62906" y="2560"/>
                    </a:lnTo>
                    <a:lnTo>
                      <a:pt x="60562" y="7134"/>
                    </a:lnTo>
                    <a:cubicBezTo>
                      <a:pt x="60468" y="7500"/>
                      <a:pt x="60281" y="7682"/>
                      <a:pt x="60000" y="7682"/>
                    </a:cubicBezTo>
                    <a:lnTo>
                      <a:pt x="55125" y="7682"/>
                    </a:lnTo>
                    <a:lnTo>
                      <a:pt x="50156" y="7682"/>
                    </a:lnTo>
                    <a:lnTo>
                      <a:pt x="45187" y="7682"/>
                    </a:lnTo>
                    <a:lnTo>
                      <a:pt x="42843" y="7682"/>
                    </a:lnTo>
                    <a:lnTo>
                      <a:pt x="43593" y="6219"/>
                    </a:lnTo>
                    <a:lnTo>
                      <a:pt x="43593" y="11158"/>
                    </a:lnTo>
                    <a:cubicBezTo>
                      <a:pt x="43593" y="11890"/>
                      <a:pt x="43312" y="12621"/>
                      <a:pt x="42843" y="12621"/>
                    </a:cubicBezTo>
                    <a:lnTo>
                      <a:pt x="40500" y="12621"/>
                    </a:lnTo>
                    <a:lnTo>
                      <a:pt x="38062" y="12621"/>
                    </a:lnTo>
                    <a:lnTo>
                      <a:pt x="38625" y="12256"/>
                    </a:lnTo>
                    <a:lnTo>
                      <a:pt x="35812" y="16829"/>
                    </a:lnTo>
                    <a:lnTo>
                      <a:pt x="36093" y="15731"/>
                    </a:lnTo>
                    <a:lnTo>
                      <a:pt x="36093" y="20304"/>
                    </a:lnTo>
                    <a:cubicBezTo>
                      <a:pt x="36093" y="20853"/>
                      <a:pt x="35906" y="21402"/>
                      <a:pt x="35718" y="21585"/>
                    </a:cubicBezTo>
                    <a:cubicBezTo>
                      <a:pt x="35437" y="21768"/>
                      <a:pt x="35250" y="21951"/>
                      <a:pt x="34968" y="21585"/>
                    </a:cubicBezTo>
                    <a:lnTo>
                      <a:pt x="30187" y="17012"/>
                    </a:lnTo>
                    <a:lnTo>
                      <a:pt x="30562" y="17195"/>
                    </a:lnTo>
                    <a:lnTo>
                      <a:pt x="28218" y="17195"/>
                    </a:lnTo>
                    <a:lnTo>
                      <a:pt x="25687" y="17195"/>
                    </a:lnTo>
                    <a:lnTo>
                      <a:pt x="23250" y="17195"/>
                    </a:lnTo>
                    <a:lnTo>
                      <a:pt x="23625" y="17012"/>
                    </a:lnTo>
                    <a:lnTo>
                      <a:pt x="18468" y="21585"/>
                    </a:lnTo>
                    <a:cubicBezTo>
                      <a:pt x="18375" y="21768"/>
                      <a:pt x="18187" y="21768"/>
                      <a:pt x="18093" y="21768"/>
                    </a:cubicBezTo>
                    <a:lnTo>
                      <a:pt x="15750" y="21768"/>
                    </a:lnTo>
                    <a:lnTo>
                      <a:pt x="16125" y="21585"/>
                    </a:lnTo>
                    <a:lnTo>
                      <a:pt x="11062" y="26524"/>
                    </a:lnTo>
                    <a:cubicBezTo>
                      <a:pt x="10968" y="26524"/>
                      <a:pt x="10968" y="26524"/>
                      <a:pt x="10968" y="26707"/>
                    </a:cubicBezTo>
                    <a:lnTo>
                      <a:pt x="3375" y="31280"/>
                    </a:lnTo>
                    <a:lnTo>
                      <a:pt x="3656" y="30914"/>
                    </a:lnTo>
                    <a:lnTo>
                      <a:pt x="1312" y="35487"/>
                    </a:lnTo>
                    <a:lnTo>
                      <a:pt x="750" y="33109"/>
                    </a:lnTo>
                    <a:lnTo>
                      <a:pt x="3187" y="33109"/>
                    </a:lnTo>
                    <a:lnTo>
                      <a:pt x="5812" y="33109"/>
                    </a:lnTo>
                    <a:lnTo>
                      <a:pt x="8156" y="33109"/>
                    </a:lnTo>
                    <a:lnTo>
                      <a:pt x="10687" y="33109"/>
                    </a:lnTo>
                    <a:lnTo>
                      <a:pt x="10687" y="36036"/>
                    </a:lnTo>
                    <a:lnTo>
                      <a:pt x="8156" y="36036"/>
                    </a:lnTo>
                    <a:lnTo>
                      <a:pt x="8156" y="33109"/>
                    </a:lnTo>
                    <a:lnTo>
                      <a:pt x="10687" y="33109"/>
                    </a:lnTo>
                    <a:lnTo>
                      <a:pt x="13406" y="33109"/>
                    </a:lnTo>
                    <a:lnTo>
                      <a:pt x="15750" y="33109"/>
                    </a:lnTo>
                    <a:lnTo>
                      <a:pt x="18093" y="33109"/>
                    </a:lnTo>
                    <a:lnTo>
                      <a:pt x="18093" y="36036"/>
                    </a:lnTo>
                    <a:lnTo>
                      <a:pt x="13406" y="36036"/>
                    </a:lnTo>
                    <a:lnTo>
                      <a:pt x="10687" y="36036"/>
                    </a:lnTo>
                    <a:lnTo>
                      <a:pt x="11437" y="34573"/>
                    </a:lnTo>
                    <a:lnTo>
                      <a:pt x="11437" y="39146"/>
                    </a:lnTo>
                    <a:lnTo>
                      <a:pt x="10687" y="37682"/>
                    </a:lnTo>
                    <a:lnTo>
                      <a:pt x="13406" y="37682"/>
                    </a:lnTo>
                    <a:lnTo>
                      <a:pt x="15750" y="37682"/>
                    </a:lnTo>
                    <a:cubicBezTo>
                      <a:pt x="16031" y="37682"/>
                      <a:pt x="16312" y="38048"/>
                      <a:pt x="16406" y="38597"/>
                    </a:cubicBezTo>
                    <a:cubicBezTo>
                      <a:pt x="16593" y="39146"/>
                      <a:pt x="16500" y="39695"/>
                      <a:pt x="16312" y="40060"/>
                    </a:cubicBezTo>
                    <a:lnTo>
                      <a:pt x="13875" y="45000"/>
                    </a:lnTo>
                    <a:cubicBezTo>
                      <a:pt x="13781" y="45365"/>
                      <a:pt x="13593" y="45548"/>
                      <a:pt x="13406" y="45548"/>
                    </a:cubicBezTo>
                    <a:lnTo>
                      <a:pt x="10687" y="45548"/>
                    </a:lnTo>
                    <a:lnTo>
                      <a:pt x="11250" y="42987"/>
                    </a:lnTo>
                    <a:lnTo>
                      <a:pt x="13875" y="47560"/>
                    </a:lnTo>
                    <a:lnTo>
                      <a:pt x="13406" y="47195"/>
                    </a:lnTo>
                    <a:lnTo>
                      <a:pt x="18093" y="47195"/>
                    </a:lnTo>
                    <a:lnTo>
                      <a:pt x="20625" y="47195"/>
                    </a:lnTo>
                    <a:lnTo>
                      <a:pt x="23250" y="47195"/>
                    </a:lnTo>
                    <a:lnTo>
                      <a:pt x="25687" y="47195"/>
                    </a:lnTo>
                    <a:lnTo>
                      <a:pt x="28218" y="47195"/>
                    </a:lnTo>
                    <a:lnTo>
                      <a:pt x="30562" y="47195"/>
                    </a:lnTo>
                    <a:lnTo>
                      <a:pt x="32906" y="47195"/>
                    </a:lnTo>
                    <a:lnTo>
                      <a:pt x="35343" y="47195"/>
                    </a:lnTo>
                    <a:lnTo>
                      <a:pt x="40500" y="47195"/>
                    </a:lnTo>
                    <a:lnTo>
                      <a:pt x="42843" y="47195"/>
                    </a:lnTo>
                    <a:lnTo>
                      <a:pt x="47718" y="47195"/>
                    </a:lnTo>
                    <a:lnTo>
                      <a:pt x="50156" y="47195"/>
                    </a:lnTo>
                    <a:lnTo>
                      <a:pt x="50156" y="50121"/>
                    </a:lnTo>
                    <a:lnTo>
                      <a:pt x="47718" y="50121"/>
                    </a:lnTo>
                    <a:lnTo>
                      <a:pt x="45187" y="50121"/>
                    </a:lnTo>
                    <a:lnTo>
                      <a:pt x="45750" y="49756"/>
                    </a:lnTo>
                    <a:lnTo>
                      <a:pt x="43406" y="54329"/>
                    </a:lnTo>
                    <a:cubicBezTo>
                      <a:pt x="43218" y="54512"/>
                      <a:pt x="43031" y="54695"/>
                      <a:pt x="42843" y="54695"/>
                    </a:cubicBezTo>
                    <a:lnTo>
                      <a:pt x="40500" y="54695"/>
                    </a:lnTo>
                    <a:lnTo>
                      <a:pt x="38062" y="54695"/>
                    </a:lnTo>
                    <a:lnTo>
                      <a:pt x="35343" y="54695"/>
                    </a:lnTo>
                    <a:lnTo>
                      <a:pt x="36093" y="53231"/>
                    </a:lnTo>
                    <a:lnTo>
                      <a:pt x="36093" y="57987"/>
                    </a:lnTo>
                    <a:lnTo>
                      <a:pt x="35812" y="56890"/>
                    </a:lnTo>
                    <a:lnTo>
                      <a:pt x="38625" y="61646"/>
                    </a:lnTo>
                    <a:lnTo>
                      <a:pt x="38062" y="61280"/>
                    </a:lnTo>
                    <a:lnTo>
                      <a:pt x="40500" y="61280"/>
                    </a:lnTo>
                    <a:lnTo>
                      <a:pt x="40500" y="64207"/>
                    </a:lnTo>
                    <a:lnTo>
                      <a:pt x="35343" y="64207"/>
                    </a:lnTo>
                    <a:cubicBezTo>
                      <a:pt x="34875" y="64207"/>
                      <a:pt x="34593" y="63658"/>
                      <a:pt x="34593" y="62743"/>
                    </a:cubicBezTo>
                    <a:lnTo>
                      <a:pt x="34593" y="57987"/>
                    </a:lnTo>
                    <a:lnTo>
                      <a:pt x="34968" y="59268"/>
                    </a:lnTo>
                    <a:lnTo>
                      <a:pt x="30187" y="54512"/>
                    </a:lnTo>
                    <a:lnTo>
                      <a:pt x="30562" y="54695"/>
                    </a:lnTo>
                    <a:lnTo>
                      <a:pt x="28218" y="54695"/>
                    </a:lnTo>
                    <a:lnTo>
                      <a:pt x="25687" y="54695"/>
                    </a:lnTo>
                    <a:lnTo>
                      <a:pt x="23250" y="54695"/>
                    </a:lnTo>
                    <a:lnTo>
                      <a:pt x="24000" y="53231"/>
                    </a:lnTo>
                    <a:lnTo>
                      <a:pt x="24000" y="57987"/>
                    </a:lnTo>
                    <a:lnTo>
                      <a:pt x="23250" y="56524"/>
                    </a:lnTo>
                    <a:lnTo>
                      <a:pt x="25687" y="56524"/>
                    </a:lnTo>
                    <a:lnTo>
                      <a:pt x="25687" y="59451"/>
                    </a:lnTo>
                    <a:lnTo>
                      <a:pt x="23250" y="59451"/>
                    </a:lnTo>
                    <a:lnTo>
                      <a:pt x="20625" y="59451"/>
                    </a:lnTo>
                    <a:lnTo>
                      <a:pt x="21187" y="56890"/>
                    </a:lnTo>
                    <a:lnTo>
                      <a:pt x="23812" y="61829"/>
                    </a:lnTo>
                    <a:lnTo>
                      <a:pt x="23250" y="61280"/>
                    </a:lnTo>
                    <a:lnTo>
                      <a:pt x="28218" y="61280"/>
                    </a:lnTo>
                    <a:cubicBezTo>
                      <a:pt x="28500" y="61280"/>
                      <a:pt x="28687" y="61646"/>
                      <a:pt x="28875" y="62195"/>
                    </a:cubicBezTo>
                    <a:lnTo>
                      <a:pt x="31218" y="70792"/>
                    </a:lnTo>
                    <a:cubicBezTo>
                      <a:pt x="31406" y="71341"/>
                      <a:pt x="31312" y="72073"/>
                      <a:pt x="31125" y="72439"/>
                    </a:cubicBezTo>
                    <a:lnTo>
                      <a:pt x="28687" y="77560"/>
                    </a:lnTo>
                    <a:lnTo>
                      <a:pt x="26156" y="82134"/>
                    </a:lnTo>
                    <a:cubicBezTo>
                      <a:pt x="26062" y="82317"/>
                      <a:pt x="25875" y="82500"/>
                      <a:pt x="25687" y="82500"/>
                    </a:cubicBezTo>
                    <a:lnTo>
                      <a:pt x="23250" y="82500"/>
                    </a:lnTo>
                    <a:lnTo>
                      <a:pt x="20625" y="82500"/>
                    </a:lnTo>
                    <a:lnTo>
                      <a:pt x="18093" y="82500"/>
                    </a:lnTo>
                    <a:lnTo>
                      <a:pt x="18843" y="81036"/>
                    </a:lnTo>
                    <a:lnTo>
                      <a:pt x="18843" y="85609"/>
                    </a:lnTo>
                    <a:lnTo>
                      <a:pt x="18843" y="90365"/>
                    </a:lnTo>
                    <a:lnTo>
                      <a:pt x="18093" y="88902"/>
                    </a:lnTo>
                    <a:lnTo>
                      <a:pt x="20625" y="88902"/>
                    </a:lnTo>
                    <a:lnTo>
                      <a:pt x="23250" y="88902"/>
                    </a:lnTo>
                    <a:lnTo>
                      <a:pt x="25687" y="88902"/>
                    </a:lnTo>
                    <a:cubicBezTo>
                      <a:pt x="26062" y="88902"/>
                      <a:pt x="26437" y="89451"/>
                      <a:pt x="26437" y="90365"/>
                    </a:cubicBezTo>
                    <a:lnTo>
                      <a:pt x="26437" y="95121"/>
                    </a:lnTo>
                    <a:lnTo>
                      <a:pt x="25687" y="93658"/>
                    </a:lnTo>
                    <a:lnTo>
                      <a:pt x="28218" y="93658"/>
                    </a:lnTo>
                    <a:cubicBezTo>
                      <a:pt x="28406" y="93658"/>
                      <a:pt x="28593" y="93841"/>
                      <a:pt x="28687" y="94207"/>
                    </a:cubicBezTo>
                    <a:lnTo>
                      <a:pt x="31125" y="98780"/>
                    </a:lnTo>
                    <a:cubicBezTo>
                      <a:pt x="31312" y="99146"/>
                      <a:pt x="31406" y="99878"/>
                      <a:pt x="31218" y="100426"/>
                    </a:cubicBezTo>
                    <a:cubicBezTo>
                      <a:pt x="31125" y="100975"/>
                      <a:pt x="30843" y="101341"/>
                      <a:pt x="30562" y="101341"/>
                    </a:cubicBezTo>
                    <a:lnTo>
                      <a:pt x="28218" y="101341"/>
                    </a:lnTo>
                    <a:cubicBezTo>
                      <a:pt x="28031" y="101341"/>
                      <a:pt x="27843" y="101158"/>
                      <a:pt x="27656" y="100975"/>
                    </a:cubicBezTo>
                    <a:lnTo>
                      <a:pt x="25125" y="96219"/>
                    </a:lnTo>
                    <a:lnTo>
                      <a:pt x="25687" y="96585"/>
                    </a:lnTo>
                    <a:lnTo>
                      <a:pt x="23250" y="96585"/>
                    </a:lnTo>
                    <a:lnTo>
                      <a:pt x="18093" y="96585"/>
                    </a:lnTo>
                    <a:lnTo>
                      <a:pt x="15750" y="96585"/>
                    </a:lnTo>
                    <a:lnTo>
                      <a:pt x="16312" y="94207"/>
                    </a:lnTo>
                    <a:lnTo>
                      <a:pt x="18656" y="98780"/>
                    </a:lnTo>
                    <a:lnTo>
                      <a:pt x="21187" y="103353"/>
                    </a:lnTo>
                    <a:cubicBezTo>
                      <a:pt x="21375" y="103719"/>
                      <a:pt x="21468" y="104451"/>
                      <a:pt x="21375" y="105000"/>
                    </a:cubicBezTo>
                    <a:cubicBezTo>
                      <a:pt x="21187" y="105548"/>
                      <a:pt x="20906" y="105914"/>
                      <a:pt x="20625" y="105914"/>
                    </a:cubicBezTo>
                    <a:lnTo>
                      <a:pt x="18093" y="105914"/>
                    </a:lnTo>
                    <a:lnTo>
                      <a:pt x="18468" y="105731"/>
                    </a:lnTo>
                    <a:lnTo>
                      <a:pt x="13687" y="110670"/>
                    </a:lnTo>
                    <a:lnTo>
                      <a:pt x="13875" y="110487"/>
                    </a:lnTo>
                    <a:lnTo>
                      <a:pt x="11250" y="115060"/>
                    </a:lnTo>
                    <a:lnTo>
                      <a:pt x="10687" y="112500"/>
                    </a:lnTo>
                    <a:lnTo>
                      <a:pt x="13406" y="112500"/>
                    </a:lnTo>
                    <a:lnTo>
                      <a:pt x="18093" y="112500"/>
                    </a:lnTo>
                    <a:cubicBezTo>
                      <a:pt x="18187" y="112500"/>
                      <a:pt x="18375" y="112500"/>
                      <a:pt x="18468" y="112682"/>
                    </a:cubicBezTo>
                    <a:lnTo>
                      <a:pt x="23625" y="117256"/>
                    </a:lnTo>
                    <a:lnTo>
                      <a:pt x="23250" y="117073"/>
                    </a:lnTo>
                    <a:lnTo>
                      <a:pt x="25687" y="117073"/>
                    </a:lnTo>
                    <a:lnTo>
                      <a:pt x="28218" y="117073"/>
                    </a:lnTo>
                    <a:lnTo>
                      <a:pt x="27468" y="118536"/>
                    </a:lnTo>
                    <a:lnTo>
                      <a:pt x="27468" y="113963"/>
                    </a:lnTo>
                    <a:cubicBezTo>
                      <a:pt x="27468" y="113231"/>
                      <a:pt x="27750" y="112500"/>
                      <a:pt x="28218" y="112500"/>
                    </a:cubicBezTo>
                    <a:lnTo>
                      <a:pt x="30562" y="112500"/>
                    </a:lnTo>
                    <a:lnTo>
                      <a:pt x="35343" y="112500"/>
                    </a:lnTo>
                    <a:lnTo>
                      <a:pt x="40500" y="112500"/>
                    </a:lnTo>
                    <a:cubicBezTo>
                      <a:pt x="40687" y="112500"/>
                      <a:pt x="40875" y="112682"/>
                      <a:pt x="40968" y="112865"/>
                    </a:cubicBezTo>
                    <a:lnTo>
                      <a:pt x="43406" y="117621"/>
                    </a:lnTo>
                    <a:lnTo>
                      <a:pt x="42843" y="117073"/>
                    </a:lnTo>
                    <a:lnTo>
                      <a:pt x="45187" y="117073"/>
                    </a:lnTo>
                    <a:lnTo>
                      <a:pt x="50156" y="117073"/>
                    </a:lnTo>
                    <a:lnTo>
                      <a:pt x="49593" y="117439"/>
                    </a:lnTo>
                    <a:lnTo>
                      <a:pt x="52218" y="112865"/>
                    </a:lnTo>
                    <a:lnTo>
                      <a:pt x="54656" y="108292"/>
                    </a:lnTo>
                    <a:lnTo>
                      <a:pt x="55125" y="110853"/>
                    </a:lnTo>
                    <a:lnTo>
                      <a:pt x="52781" y="110853"/>
                    </a:lnTo>
                    <a:lnTo>
                      <a:pt x="50156" y="110853"/>
                    </a:lnTo>
                    <a:cubicBezTo>
                      <a:pt x="49687" y="110853"/>
                      <a:pt x="49406" y="110121"/>
                      <a:pt x="49406" y="109390"/>
                    </a:cubicBezTo>
                    <a:lnTo>
                      <a:pt x="49406" y="104451"/>
                    </a:lnTo>
                    <a:cubicBezTo>
                      <a:pt x="49406" y="103902"/>
                      <a:pt x="49500" y="103353"/>
                      <a:pt x="49781" y="103170"/>
                    </a:cubicBezTo>
                    <a:lnTo>
                      <a:pt x="54843" y="98597"/>
                    </a:lnTo>
                    <a:lnTo>
                      <a:pt x="54375" y="99878"/>
                    </a:lnTo>
                    <a:lnTo>
                      <a:pt x="54375" y="95121"/>
                    </a:lnTo>
                    <a:cubicBezTo>
                      <a:pt x="54375" y="94390"/>
                      <a:pt x="54750" y="93658"/>
                      <a:pt x="55125" y="93658"/>
                    </a:cubicBezTo>
                    <a:lnTo>
                      <a:pt x="57656" y="93658"/>
                    </a:lnTo>
                    <a:lnTo>
                      <a:pt x="60000" y="93658"/>
                    </a:lnTo>
                    <a:lnTo>
                      <a:pt x="59531" y="94207"/>
                    </a:lnTo>
                    <a:lnTo>
                      <a:pt x="61875" y="89268"/>
                    </a:lnTo>
                    <a:lnTo>
                      <a:pt x="64406" y="84512"/>
                    </a:lnTo>
                    <a:lnTo>
                      <a:pt x="67125" y="79939"/>
                    </a:lnTo>
                    <a:lnTo>
                      <a:pt x="67125" y="82134"/>
                    </a:lnTo>
                    <a:lnTo>
                      <a:pt x="64406" y="77560"/>
                    </a:lnTo>
                    <a:cubicBezTo>
                      <a:pt x="64218" y="77195"/>
                      <a:pt x="64125" y="76463"/>
                      <a:pt x="64218" y="75914"/>
                    </a:cubicBezTo>
                    <a:cubicBezTo>
                      <a:pt x="64312" y="75365"/>
                      <a:pt x="64593" y="75000"/>
                      <a:pt x="64968" y="75000"/>
                    </a:cubicBezTo>
                    <a:lnTo>
                      <a:pt x="67593" y="75000"/>
                    </a:lnTo>
                    <a:lnTo>
                      <a:pt x="66843" y="76463"/>
                    </a:lnTo>
                    <a:lnTo>
                      <a:pt x="66843" y="71524"/>
                    </a:lnTo>
                    <a:lnTo>
                      <a:pt x="67593" y="72987"/>
                    </a:lnTo>
                    <a:lnTo>
                      <a:pt x="64968" y="72987"/>
                    </a:lnTo>
                    <a:cubicBezTo>
                      <a:pt x="64593" y="72987"/>
                      <a:pt x="64312" y="72621"/>
                      <a:pt x="64218" y="72073"/>
                    </a:cubicBezTo>
                    <a:cubicBezTo>
                      <a:pt x="64125" y="71341"/>
                      <a:pt x="64218" y="70792"/>
                      <a:pt x="64500" y="70426"/>
                    </a:cubicBezTo>
                    <a:lnTo>
                      <a:pt x="67125" y="66219"/>
                    </a:lnTo>
                    <a:cubicBezTo>
                      <a:pt x="67125" y="66219"/>
                      <a:pt x="67218" y="66219"/>
                      <a:pt x="67312" y="66036"/>
                    </a:cubicBezTo>
                    <a:lnTo>
                      <a:pt x="72281" y="61463"/>
                    </a:lnTo>
                    <a:cubicBezTo>
                      <a:pt x="72375" y="61463"/>
                      <a:pt x="72468" y="61280"/>
                      <a:pt x="72656" y="61280"/>
                    </a:cubicBezTo>
                    <a:lnTo>
                      <a:pt x="75000" y="61280"/>
                    </a:lnTo>
                    <a:lnTo>
                      <a:pt x="77531" y="61280"/>
                    </a:lnTo>
                    <a:lnTo>
                      <a:pt x="79875" y="61280"/>
                    </a:lnTo>
                    <a:lnTo>
                      <a:pt x="79312" y="61829"/>
                    </a:lnTo>
                    <a:lnTo>
                      <a:pt x="81750" y="56890"/>
                    </a:lnTo>
                    <a:lnTo>
                      <a:pt x="86906" y="47560"/>
                    </a:lnTo>
                    <a:cubicBezTo>
                      <a:pt x="87093" y="47378"/>
                      <a:pt x="87281" y="47195"/>
                      <a:pt x="87468" y="47195"/>
                    </a:cubicBezTo>
                    <a:lnTo>
                      <a:pt x="92156" y="47195"/>
                    </a:lnTo>
                    <a:lnTo>
                      <a:pt x="91875" y="47378"/>
                    </a:lnTo>
                    <a:lnTo>
                      <a:pt x="96750" y="42621"/>
                    </a:lnTo>
                    <a:lnTo>
                      <a:pt x="101812" y="37865"/>
                    </a:lnTo>
                    <a:lnTo>
                      <a:pt x="106687" y="33109"/>
                    </a:lnTo>
                    <a:lnTo>
                      <a:pt x="106968" y="36036"/>
                    </a:lnTo>
                    <a:lnTo>
                      <a:pt x="104625" y="36036"/>
                    </a:lnTo>
                    <a:lnTo>
                      <a:pt x="99750" y="36036"/>
                    </a:lnTo>
                    <a:lnTo>
                      <a:pt x="97031" y="36036"/>
                    </a:lnTo>
                    <a:cubicBezTo>
                      <a:pt x="96750" y="36036"/>
                      <a:pt x="96375" y="35487"/>
                      <a:pt x="96375" y="34756"/>
                    </a:cubicBezTo>
                    <a:cubicBezTo>
                      <a:pt x="96281" y="34024"/>
                      <a:pt x="96468" y="33292"/>
                      <a:pt x="96843" y="33109"/>
                    </a:cubicBezTo>
                    <a:lnTo>
                      <a:pt x="104437" y="28536"/>
                    </a:lnTo>
                    <a:lnTo>
                      <a:pt x="104250" y="28536"/>
                    </a:lnTo>
                    <a:lnTo>
                      <a:pt x="109031" y="23963"/>
                    </a:lnTo>
                    <a:cubicBezTo>
                      <a:pt x="109031" y="23963"/>
                      <a:pt x="109125" y="23780"/>
                      <a:pt x="109125" y="23780"/>
                    </a:cubicBezTo>
                    <a:lnTo>
                      <a:pt x="116718" y="19024"/>
                    </a:lnTo>
                    <a:cubicBezTo>
                      <a:pt x="116718" y="18841"/>
                      <a:pt x="116812" y="18841"/>
                      <a:pt x="116906" y="18841"/>
                    </a:cubicBezTo>
                    <a:lnTo>
                      <a:pt x="119250" y="18841"/>
                    </a:lnTo>
                    <a:lnTo>
                      <a:pt x="118500" y="20304"/>
                    </a:lnTo>
                    <a:lnTo>
                      <a:pt x="118500" y="15731"/>
                    </a:lnTo>
                    <a:lnTo>
                      <a:pt x="119250" y="17195"/>
                    </a:lnTo>
                    <a:lnTo>
                      <a:pt x="116906" y="17195"/>
                    </a:lnTo>
                    <a:lnTo>
                      <a:pt x="114562" y="17195"/>
                    </a:lnTo>
                    <a:cubicBezTo>
                      <a:pt x="114468" y="17195"/>
                      <a:pt x="114281" y="17195"/>
                      <a:pt x="114187" y="17012"/>
                    </a:cubicBezTo>
                    <a:lnTo>
                      <a:pt x="109031" y="12439"/>
                    </a:lnTo>
                    <a:cubicBezTo>
                      <a:pt x="108937" y="12256"/>
                      <a:pt x="108937" y="12256"/>
                      <a:pt x="108843" y="12073"/>
                    </a:cubicBezTo>
                    <a:lnTo>
                      <a:pt x="106406" y="7134"/>
                    </a:lnTo>
                    <a:lnTo>
                      <a:pt x="106968" y="7682"/>
                    </a:lnTo>
                    <a:lnTo>
                      <a:pt x="102093" y="7682"/>
                    </a:lnTo>
                    <a:lnTo>
                      <a:pt x="102656" y="7134"/>
                    </a:lnTo>
                    <a:lnTo>
                      <a:pt x="100312" y="12073"/>
                    </a:lnTo>
                    <a:cubicBezTo>
                      <a:pt x="100125" y="12439"/>
                      <a:pt x="99937" y="12621"/>
                      <a:pt x="99750" y="12621"/>
                    </a:cubicBezTo>
                    <a:lnTo>
                      <a:pt x="94687" y="12621"/>
                    </a:lnTo>
                    <a:lnTo>
                      <a:pt x="94687" y="9695"/>
                    </a:lnTo>
                    <a:lnTo>
                      <a:pt x="97031" y="9695"/>
                    </a:lnTo>
                    <a:lnTo>
                      <a:pt x="96562" y="10060"/>
                    </a:lnTo>
                    <a:lnTo>
                      <a:pt x="99187" y="5121"/>
                    </a:lnTo>
                    <a:lnTo>
                      <a:pt x="99750" y="7682"/>
                    </a:lnTo>
                    <a:lnTo>
                      <a:pt x="92156" y="768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14"/>
              <p:cNvSpPr/>
              <p:nvPr/>
            </p:nvSpPr>
            <p:spPr>
              <a:xfrm>
                <a:off x="2244725" y="1673225"/>
                <a:ext cx="109537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7391" y="32500"/>
                    </a:moveTo>
                    <a:lnTo>
                      <a:pt x="97391" y="50000"/>
                    </a:lnTo>
                    <a:lnTo>
                      <a:pt x="97391" y="67500"/>
                    </a:lnTo>
                    <a:lnTo>
                      <a:pt x="109565" y="67500"/>
                    </a:lnTo>
                    <a:lnTo>
                      <a:pt x="120000" y="67500"/>
                    </a:lnTo>
                    <a:lnTo>
                      <a:pt x="109565" y="85000"/>
                    </a:lnTo>
                    <a:lnTo>
                      <a:pt x="109565" y="102500"/>
                    </a:lnTo>
                    <a:lnTo>
                      <a:pt x="85217" y="120000"/>
                    </a:lnTo>
                    <a:lnTo>
                      <a:pt x="73043" y="120000"/>
                    </a:lnTo>
                    <a:lnTo>
                      <a:pt x="60869" y="120000"/>
                    </a:lnTo>
                    <a:lnTo>
                      <a:pt x="60869" y="102500"/>
                    </a:lnTo>
                    <a:lnTo>
                      <a:pt x="36521" y="85000"/>
                    </a:lnTo>
                    <a:lnTo>
                      <a:pt x="24347" y="67500"/>
                    </a:lnTo>
                    <a:lnTo>
                      <a:pt x="0" y="67500"/>
                    </a:lnTo>
                    <a:lnTo>
                      <a:pt x="0" y="50000"/>
                    </a:lnTo>
                    <a:lnTo>
                      <a:pt x="0" y="32500"/>
                    </a:lnTo>
                    <a:lnTo>
                      <a:pt x="12173" y="50000"/>
                    </a:lnTo>
                    <a:lnTo>
                      <a:pt x="24347" y="50000"/>
                    </a:lnTo>
                    <a:lnTo>
                      <a:pt x="36521" y="50000"/>
                    </a:lnTo>
                    <a:lnTo>
                      <a:pt x="36521" y="32500"/>
                    </a:lnTo>
                    <a:lnTo>
                      <a:pt x="36521" y="15000"/>
                    </a:lnTo>
                    <a:lnTo>
                      <a:pt x="24347" y="15000"/>
                    </a:lnTo>
                    <a:lnTo>
                      <a:pt x="24347" y="0"/>
                    </a:lnTo>
                    <a:lnTo>
                      <a:pt x="36521" y="0"/>
                    </a:lnTo>
                    <a:lnTo>
                      <a:pt x="48695" y="0"/>
                    </a:lnTo>
                    <a:lnTo>
                      <a:pt x="73043" y="0"/>
                    </a:lnTo>
                    <a:lnTo>
                      <a:pt x="85217" y="0"/>
                    </a:lnTo>
                    <a:lnTo>
                      <a:pt x="97391" y="0"/>
                    </a:lnTo>
                    <a:lnTo>
                      <a:pt x="97391" y="15000"/>
                    </a:lnTo>
                    <a:lnTo>
                      <a:pt x="85217" y="32500"/>
                    </a:lnTo>
                    <a:lnTo>
                      <a:pt x="73043" y="32500"/>
                    </a:lnTo>
                    <a:lnTo>
                      <a:pt x="85217" y="32500"/>
                    </a:lnTo>
                    <a:lnTo>
                      <a:pt x="97391" y="325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14"/>
              <p:cNvSpPr/>
              <p:nvPr/>
            </p:nvSpPr>
            <p:spPr>
              <a:xfrm>
                <a:off x="2241550" y="1670050"/>
                <a:ext cx="117475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4505" y="30625"/>
                    </a:moveTo>
                    <a:cubicBezTo>
                      <a:pt x="96263" y="30625"/>
                      <a:pt x="98021" y="33125"/>
                      <a:pt x="98021" y="35625"/>
                    </a:cubicBezTo>
                    <a:lnTo>
                      <a:pt x="98021" y="51250"/>
                    </a:lnTo>
                    <a:lnTo>
                      <a:pt x="98021" y="67500"/>
                    </a:lnTo>
                    <a:lnTo>
                      <a:pt x="94505" y="62500"/>
                    </a:lnTo>
                    <a:lnTo>
                      <a:pt x="105494" y="62500"/>
                    </a:lnTo>
                    <a:lnTo>
                      <a:pt x="116043" y="62500"/>
                    </a:lnTo>
                    <a:cubicBezTo>
                      <a:pt x="117802" y="62500"/>
                      <a:pt x="119120" y="63125"/>
                      <a:pt x="119560" y="65000"/>
                    </a:cubicBezTo>
                    <a:cubicBezTo>
                      <a:pt x="119999" y="66875"/>
                      <a:pt x="119560" y="69375"/>
                      <a:pt x="118681" y="70625"/>
                    </a:cubicBezTo>
                    <a:lnTo>
                      <a:pt x="107692" y="87500"/>
                    </a:lnTo>
                    <a:lnTo>
                      <a:pt x="109010" y="83750"/>
                    </a:lnTo>
                    <a:lnTo>
                      <a:pt x="109010" y="99375"/>
                    </a:lnTo>
                    <a:cubicBezTo>
                      <a:pt x="109010" y="101250"/>
                      <a:pt x="108131" y="103125"/>
                      <a:pt x="106813" y="104375"/>
                    </a:cubicBezTo>
                    <a:lnTo>
                      <a:pt x="84395" y="120000"/>
                    </a:lnTo>
                    <a:cubicBezTo>
                      <a:pt x="83956" y="120000"/>
                      <a:pt x="83516" y="120000"/>
                      <a:pt x="82637" y="120000"/>
                    </a:cubicBezTo>
                    <a:lnTo>
                      <a:pt x="72087" y="120000"/>
                    </a:lnTo>
                    <a:lnTo>
                      <a:pt x="61098" y="120000"/>
                    </a:lnTo>
                    <a:cubicBezTo>
                      <a:pt x="58901" y="120000"/>
                      <a:pt x="57582" y="118125"/>
                      <a:pt x="57582" y="115000"/>
                    </a:cubicBezTo>
                    <a:lnTo>
                      <a:pt x="57582" y="99375"/>
                    </a:lnTo>
                    <a:lnTo>
                      <a:pt x="59340" y="104375"/>
                    </a:lnTo>
                    <a:lnTo>
                      <a:pt x="36923" y="88125"/>
                    </a:lnTo>
                    <a:cubicBezTo>
                      <a:pt x="36483" y="88125"/>
                      <a:pt x="36483" y="88125"/>
                      <a:pt x="36043" y="87500"/>
                    </a:cubicBezTo>
                    <a:lnTo>
                      <a:pt x="23736" y="70625"/>
                    </a:lnTo>
                    <a:lnTo>
                      <a:pt x="26373" y="72500"/>
                    </a:lnTo>
                    <a:lnTo>
                      <a:pt x="3516" y="72500"/>
                    </a:lnTo>
                    <a:cubicBezTo>
                      <a:pt x="1758" y="72500"/>
                      <a:pt x="0" y="70000"/>
                      <a:pt x="0" y="67500"/>
                    </a:cubicBezTo>
                    <a:lnTo>
                      <a:pt x="0" y="51250"/>
                    </a:lnTo>
                    <a:lnTo>
                      <a:pt x="0" y="35625"/>
                    </a:lnTo>
                    <a:cubicBezTo>
                      <a:pt x="0" y="33750"/>
                      <a:pt x="879" y="31875"/>
                      <a:pt x="2197" y="31250"/>
                    </a:cubicBezTo>
                    <a:cubicBezTo>
                      <a:pt x="3516" y="30625"/>
                      <a:pt x="5274" y="30625"/>
                      <a:pt x="6153" y="31875"/>
                    </a:cubicBezTo>
                    <a:lnTo>
                      <a:pt x="17582" y="48125"/>
                    </a:lnTo>
                    <a:lnTo>
                      <a:pt x="15384" y="46250"/>
                    </a:lnTo>
                    <a:lnTo>
                      <a:pt x="26373" y="46250"/>
                    </a:lnTo>
                    <a:lnTo>
                      <a:pt x="38241" y="46250"/>
                    </a:lnTo>
                    <a:lnTo>
                      <a:pt x="34725" y="51250"/>
                    </a:lnTo>
                    <a:lnTo>
                      <a:pt x="34725" y="35625"/>
                    </a:lnTo>
                    <a:lnTo>
                      <a:pt x="34725" y="19375"/>
                    </a:lnTo>
                    <a:lnTo>
                      <a:pt x="38241" y="24375"/>
                    </a:lnTo>
                    <a:lnTo>
                      <a:pt x="26373" y="24375"/>
                    </a:lnTo>
                    <a:cubicBezTo>
                      <a:pt x="24175" y="24375"/>
                      <a:pt x="22857" y="21875"/>
                      <a:pt x="22857" y="19375"/>
                    </a:cubicBezTo>
                    <a:lnTo>
                      <a:pt x="22857" y="5000"/>
                    </a:lnTo>
                    <a:cubicBezTo>
                      <a:pt x="22857" y="2500"/>
                      <a:pt x="24175" y="0"/>
                      <a:pt x="26373" y="0"/>
                    </a:cubicBezTo>
                    <a:lnTo>
                      <a:pt x="38241" y="0"/>
                    </a:lnTo>
                    <a:lnTo>
                      <a:pt x="49230" y="0"/>
                    </a:lnTo>
                    <a:lnTo>
                      <a:pt x="72087" y="0"/>
                    </a:lnTo>
                    <a:lnTo>
                      <a:pt x="82637" y="0"/>
                    </a:lnTo>
                    <a:lnTo>
                      <a:pt x="94505" y="0"/>
                    </a:lnTo>
                    <a:cubicBezTo>
                      <a:pt x="96263" y="0"/>
                      <a:pt x="98021" y="2500"/>
                      <a:pt x="98021" y="5000"/>
                    </a:cubicBezTo>
                    <a:lnTo>
                      <a:pt x="98021" y="19375"/>
                    </a:lnTo>
                    <a:cubicBezTo>
                      <a:pt x="98021" y="20625"/>
                      <a:pt x="97582" y="21875"/>
                      <a:pt x="96703" y="22500"/>
                    </a:cubicBezTo>
                    <a:lnTo>
                      <a:pt x="85274" y="39375"/>
                    </a:lnTo>
                    <a:cubicBezTo>
                      <a:pt x="84835" y="40000"/>
                      <a:pt x="83956" y="40625"/>
                      <a:pt x="82637" y="40625"/>
                    </a:cubicBezTo>
                    <a:lnTo>
                      <a:pt x="72087" y="40625"/>
                    </a:lnTo>
                    <a:cubicBezTo>
                      <a:pt x="67252" y="40625"/>
                      <a:pt x="67252" y="30625"/>
                      <a:pt x="72087" y="30625"/>
                    </a:cubicBezTo>
                    <a:lnTo>
                      <a:pt x="82637" y="30625"/>
                    </a:lnTo>
                    <a:lnTo>
                      <a:pt x="94505" y="30625"/>
                    </a:lnTo>
                    <a:close/>
                    <a:moveTo>
                      <a:pt x="82637" y="40625"/>
                    </a:moveTo>
                    <a:lnTo>
                      <a:pt x="72087" y="40625"/>
                    </a:lnTo>
                    <a:lnTo>
                      <a:pt x="72087" y="30625"/>
                    </a:lnTo>
                    <a:lnTo>
                      <a:pt x="82637" y="30625"/>
                    </a:lnTo>
                    <a:lnTo>
                      <a:pt x="80439" y="32500"/>
                    </a:lnTo>
                    <a:lnTo>
                      <a:pt x="91868" y="15625"/>
                    </a:lnTo>
                    <a:lnTo>
                      <a:pt x="90989" y="19375"/>
                    </a:lnTo>
                    <a:lnTo>
                      <a:pt x="90989" y="5000"/>
                    </a:lnTo>
                    <a:lnTo>
                      <a:pt x="94505" y="10000"/>
                    </a:lnTo>
                    <a:lnTo>
                      <a:pt x="82637" y="10000"/>
                    </a:lnTo>
                    <a:lnTo>
                      <a:pt x="72087" y="10000"/>
                    </a:lnTo>
                    <a:lnTo>
                      <a:pt x="49230" y="10000"/>
                    </a:lnTo>
                    <a:lnTo>
                      <a:pt x="38241" y="10000"/>
                    </a:lnTo>
                    <a:lnTo>
                      <a:pt x="26373" y="10000"/>
                    </a:lnTo>
                    <a:lnTo>
                      <a:pt x="29890" y="5000"/>
                    </a:lnTo>
                    <a:lnTo>
                      <a:pt x="29890" y="19375"/>
                    </a:lnTo>
                    <a:lnTo>
                      <a:pt x="26373" y="14375"/>
                    </a:lnTo>
                    <a:lnTo>
                      <a:pt x="38241" y="14375"/>
                    </a:lnTo>
                    <a:cubicBezTo>
                      <a:pt x="40439" y="14375"/>
                      <a:pt x="41758" y="16250"/>
                      <a:pt x="41758" y="19375"/>
                    </a:cubicBezTo>
                    <a:lnTo>
                      <a:pt x="41758" y="35625"/>
                    </a:lnTo>
                    <a:lnTo>
                      <a:pt x="41758" y="51250"/>
                    </a:lnTo>
                    <a:cubicBezTo>
                      <a:pt x="41758" y="54375"/>
                      <a:pt x="40439" y="56250"/>
                      <a:pt x="38241" y="56250"/>
                    </a:cubicBezTo>
                    <a:lnTo>
                      <a:pt x="26373" y="56250"/>
                    </a:lnTo>
                    <a:lnTo>
                      <a:pt x="15384" y="56250"/>
                    </a:lnTo>
                    <a:cubicBezTo>
                      <a:pt x="14505" y="56250"/>
                      <a:pt x="13626" y="56250"/>
                      <a:pt x="12747" y="55000"/>
                    </a:cubicBezTo>
                    <a:lnTo>
                      <a:pt x="1318" y="39375"/>
                    </a:lnTo>
                    <a:lnTo>
                      <a:pt x="7032" y="35625"/>
                    </a:lnTo>
                    <a:lnTo>
                      <a:pt x="7032" y="51250"/>
                    </a:lnTo>
                    <a:lnTo>
                      <a:pt x="7032" y="67500"/>
                    </a:lnTo>
                    <a:lnTo>
                      <a:pt x="3516" y="62500"/>
                    </a:lnTo>
                    <a:lnTo>
                      <a:pt x="26373" y="62500"/>
                    </a:lnTo>
                    <a:cubicBezTo>
                      <a:pt x="27252" y="62500"/>
                      <a:pt x="28131" y="62500"/>
                      <a:pt x="28571" y="63750"/>
                    </a:cubicBezTo>
                    <a:lnTo>
                      <a:pt x="40879" y="80000"/>
                    </a:lnTo>
                    <a:lnTo>
                      <a:pt x="40000" y="79375"/>
                    </a:lnTo>
                    <a:lnTo>
                      <a:pt x="62417" y="95000"/>
                    </a:lnTo>
                    <a:cubicBezTo>
                      <a:pt x="63736" y="95625"/>
                      <a:pt x="64615" y="97500"/>
                      <a:pt x="64615" y="99375"/>
                    </a:cubicBezTo>
                    <a:lnTo>
                      <a:pt x="64615" y="115000"/>
                    </a:lnTo>
                    <a:lnTo>
                      <a:pt x="61098" y="110000"/>
                    </a:lnTo>
                    <a:lnTo>
                      <a:pt x="72087" y="110000"/>
                    </a:lnTo>
                    <a:lnTo>
                      <a:pt x="82637" y="110000"/>
                    </a:lnTo>
                    <a:lnTo>
                      <a:pt x="81318" y="110625"/>
                    </a:lnTo>
                    <a:lnTo>
                      <a:pt x="103736" y="95000"/>
                    </a:lnTo>
                    <a:lnTo>
                      <a:pt x="101978" y="99375"/>
                    </a:lnTo>
                    <a:lnTo>
                      <a:pt x="101978" y="83750"/>
                    </a:lnTo>
                    <a:cubicBezTo>
                      <a:pt x="101978" y="82500"/>
                      <a:pt x="101978" y="81250"/>
                      <a:pt x="102857" y="80625"/>
                    </a:cubicBezTo>
                    <a:lnTo>
                      <a:pt x="113846" y="63750"/>
                    </a:lnTo>
                    <a:lnTo>
                      <a:pt x="116043" y="72500"/>
                    </a:lnTo>
                    <a:lnTo>
                      <a:pt x="105494" y="72500"/>
                    </a:lnTo>
                    <a:lnTo>
                      <a:pt x="94505" y="72500"/>
                    </a:lnTo>
                    <a:cubicBezTo>
                      <a:pt x="92307" y="72500"/>
                      <a:pt x="90989" y="70000"/>
                      <a:pt x="90989" y="67500"/>
                    </a:cubicBezTo>
                    <a:lnTo>
                      <a:pt x="90989" y="51250"/>
                    </a:lnTo>
                    <a:lnTo>
                      <a:pt x="90989" y="35625"/>
                    </a:lnTo>
                    <a:lnTo>
                      <a:pt x="94505" y="40625"/>
                    </a:lnTo>
                    <a:lnTo>
                      <a:pt x="82637" y="4062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14"/>
              <p:cNvSpPr/>
              <p:nvPr/>
            </p:nvSpPr>
            <p:spPr>
              <a:xfrm>
                <a:off x="2300287" y="1790700"/>
                <a:ext cx="6826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0465" y="120000"/>
                    </a:moveTo>
                    <a:lnTo>
                      <a:pt x="61395" y="92000"/>
                    </a:lnTo>
                    <a:lnTo>
                      <a:pt x="19534" y="60000"/>
                    </a:lnTo>
                    <a:lnTo>
                      <a:pt x="0" y="60000"/>
                    </a:lnTo>
                    <a:lnTo>
                      <a:pt x="19534" y="60000"/>
                    </a:lnTo>
                    <a:lnTo>
                      <a:pt x="19534" y="32000"/>
                    </a:lnTo>
                    <a:lnTo>
                      <a:pt x="39069" y="0"/>
                    </a:lnTo>
                    <a:lnTo>
                      <a:pt x="80930" y="32000"/>
                    </a:lnTo>
                    <a:lnTo>
                      <a:pt x="100465" y="60000"/>
                    </a:lnTo>
                    <a:lnTo>
                      <a:pt x="120000" y="92000"/>
                    </a:lnTo>
                    <a:lnTo>
                      <a:pt x="100465" y="92000"/>
                    </a:lnTo>
                    <a:lnTo>
                      <a:pt x="100465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14"/>
              <p:cNvSpPr/>
              <p:nvPr/>
            </p:nvSpPr>
            <p:spPr>
              <a:xfrm>
                <a:off x="2295525" y="1787525"/>
                <a:ext cx="7620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1899" y="111627"/>
                    </a:moveTo>
                    <a:cubicBezTo>
                      <a:pt x="101899" y="114418"/>
                      <a:pt x="101229" y="117209"/>
                      <a:pt x="99217" y="118139"/>
                    </a:cubicBezTo>
                    <a:cubicBezTo>
                      <a:pt x="97877" y="120000"/>
                      <a:pt x="95865" y="120000"/>
                      <a:pt x="94525" y="119069"/>
                    </a:cubicBezTo>
                    <a:lnTo>
                      <a:pt x="58994" y="94883"/>
                    </a:lnTo>
                    <a:lnTo>
                      <a:pt x="22122" y="66976"/>
                    </a:lnTo>
                    <a:lnTo>
                      <a:pt x="24804" y="67906"/>
                    </a:lnTo>
                    <a:lnTo>
                      <a:pt x="6703" y="67906"/>
                    </a:lnTo>
                    <a:cubicBezTo>
                      <a:pt x="0" y="67906"/>
                      <a:pt x="0" y="53023"/>
                      <a:pt x="6703" y="53023"/>
                    </a:cubicBezTo>
                    <a:lnTo>
                      <a:pt x="24804" y="53023"/>
                    </a:lnTo>
                    <a:lnTo>
                      <a:pt x="19441" y="60465"/>
                    </a:lnTo>
                    <a:lnTo>
                      <a:pt x="19441" y="35348"/>
                    </a:lnTo>
                    <a:cubicBezTo>
                      <a:pt x="19441" y="33488"/>
                      <a:pt x="20111" y="31627"/>
                      <a:pt x="20782" y="29767"/>
                    </a:cubicBezTo>
                    <a:lnTo>
                      <a:pt x="38212" y="2790"/>
                    </a:lnTo>
                    <a:cubicBezTo>
                      <a:pt x="40223" y="0"/>
                      <a:pt x="42905" y="0"/>
                      <a:pt x="44916" y="930"/>
                    </a:cubicBezTo>
                    <a:lnTo>
                      <a:pt x="81117" y="28837"/>
                    </a:lnTo>
                    <a:cubicBezTo>
                      <a:pt x="81787" y="28837"/>
                      <a:pt x="82458" y="28837"/>
                      <a:pt x="82458" y="29767"/>
                    </a:cubicBezTo>
                    <a:lnTo>
                      <a:pt x="100558" y="55813"/>
                    </a:lnTo>
                    <a:lnTo>
                      <a:pt x="117988" y="82790"/>
                    </a:lnTo>
                    <a:cubicBezTo>
                      <a:pt x="120000" y="84651"/>
                      <a:pt x="120000" y="88372"/>
                      <a:pt x="119329" y="91162"/>
                    </a:cubicBezTo>
                    <a:cubicBezTo>
                      <a:pt x="118659" y="93953"/>
                      <a:pt x="116648" y="94883"/>
                      <a:pt x="113966" y="94883"/>
                    </a:cubicBezTo>
                    <a:lnTo>
                      <a:pt x="96536" y="94883"/>
                    </a:lnTo>
                    <a:lnTo>
                      <a:pt x="101899" y="87441"/>
                    </a:lnTo>
                    <a:lnTo>
                      <a:pt x="101899" y="111627"/>
                    </a:lnTo>
                    <a:close/>
                    <a:moveTo>
                      <a:pt x="91173" y="87441"/>
                    </a:moveTo>
                    <a:cubicBezTo>
                      <a:pt x="91173" y="83720"/>
                      <a:pt x="93854" y="80000"/>
                      <a:pt x="96536" y="80000"/>
                    </a:cubicBezTo>
                    <a:lnTo>
                      <a:pt x="113966" y="80000"/>
                    </a:lnTo>
                    <a:lnTo>
                      <a:pt x="110614" y="93023"/>
                    </a:lnTo>
                    <a:lnTo>
                      <a:pt x="92513" y="66046"/>
                    </a:lnTo>
                    <a:lnTo>
                      <a:pt x="75083" y="40000"/>
                    </a:lnTo>
                    <a:lnTo>
                      <a:pt x="76424" y="41860"/>
                    </a:lnTo>
                    <a:lnTo>
                      <a:pt x="39553" y="14883"/>
                    </a:lnTo>
                    <a:lnTo>
                      <a:pt x="46256" y="13023"/>
                    </a:lnTo>
                    <a:lnTo>
                      <a:pt x="28826" y="40000"/>
                    </a:lnTo>
                    <a:lnTo>
                      <a:pt x="30167" y="35348"/>
                    </a:lnTo>
                    <a:lnTo>
                      <a:pt x="30167" y="60465"/>
                    </a:lnTo>
                    <a:cubicBezTo>
                      <a:pt x="30167" y="65116"/>
                      <a:pt x="27486" y="67906"/>
                      <a:pt x="24804" y="67906"/>
                    </a:cubicBezTo>
                    <a:lnTo>
                      <a:pt x="6703" y="67906"/>
                    </a:lnTo>
                    <a:lnTo>
                      <a:pt x="6703" y="53023"/>
                    </a:lnTo>
                    <a:lnTo>
                      <a:pt x="24804" y="53023"/>
                    </a:lnTo>
                    <a:cubicBezTo>
                      <a:pt x="25474" y="53023"/>
                      <a:pt x="26145" y="53953"/>
                      <a:pt x="27486" y="53953"/>
                    </a:cubicBezTo>
                    <a:lnTo>
                      <a:pt x="63687" y="80930"/>
                    </a:lnTo>
                    <a:lnTo>
                      <a:pt x="99217" y="105116"/>
                    </a:lnTo>
                    <a:lnTo>
                      <a:pt x="91173" y="111627"/>
                    </a:lnTo>
                    <a:lnTo>
                      <a:pt x="91173" y="8744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14"/>
              <p:cNvSpPr/>
              <p:nvPr/>
            </p:nvSpPr>
            <p:spPr>
              <a:xfrm>
                <a:off x="2354262" y="1646237"/>
                <a:ext cx="103187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33191"/>
                    </a:moveTo>
                    <a:lnTo>
                      <a:pt x="108923" y="33191"/>
                    </a:lnTo>
                    <a:lnTo>
                      <a:pt x="94153" y="33191"/>
                    </a:lnTo>
                    <a:lnTo>
                      <a:pt x="81230" y="68936"/>
                    </a:lnTo>
                    <a:lnTo>
                      <a:pt x="81230" y="86808"/>
                    </a:lnTo>
                    <a:lnTo>
                      <a:pt x="55384" y="86808"/>
                    </a:lnTo>
                    <a:lnTo>
                      <a:pt x="40615" y="86808"/>
                    </a:lnTo>
                    <a:lnTo>
                      <a:pt x="40615" y="102127"/>
                    </a:lnTo>
                    <a:lnTo>
                      <a:pt x="40615" y="120000"/>
                    </a:lnTo>
                    <a:lnTo>
                      <a:pt x="27692" y="120000"/>
                    </a:lnTo>
                    <a:lnTo>
                      <a:pt x="12923" y="120000"/>
                    </a:lnTo>
                    <a:lnTo>
                      <a:pt x="12923" y="102127"/>
                    </a:lnTo>
                    <a:lnTo>
                      <a:pt x="12923" y="86808"/>
                    </a:lnTo>
                    <a:lnTo>
                      <a:pt x="12923" y="68936"/>
                    </a:lnTo>
                    <a:lnTo>
                      <a:pt x="0" y="33191"/>
                    </a:lnTo>
                    <a:lnTo>
                      <a:pt x="12923" y="33191"/>
                    </a:lnTo>
                    <a:lnTo>
                      <a:pt x="27692" y="33191"/>
                    </a:lnTo>
                    <a:lnTo>
                      <a:pt x="27692" y="15319"/>
                    </a:lnTo>
                    <a:lnTo>
                      <a:pt x="40615" y="15319"/>
                    </a:lnTo>
                    <a:lnTo>
                      <a:pt x="40615" y="0"/>
                    </a:lnTo>
                    <a:lnTo>
                      <a:pt x="66461" y="15319"/>
                    </a:lnTo>
                    <a:lnTo>
                      <a:pt x="81230" y="15319"/>
                    </a:lnTo>
                    <a:lnTo>
                      <a:pt x="120000" y="15319"/>
                    </a:lnTo>
                    <a:lnTo>
                      <a:pt x="120000" y="3319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14"/>
              <p:cNvSpPr/>
              <p:nvPr/>
            </p:nvSpPr>
            <p:spPr>
              <a:xfrm>
                <a:off x="2351087" y="1643062"/>
                <a:ext cx="109537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36250"/>
                    </a:moveTo>
                    <a:cubicBezTo>
                      <a:pt x="120000" y="38750"/>
                      <a:pt x="118593" y="41250"/>
                      <a:pt x="116250" y="41250"/>
                    </a:cubicBezTo>
                    <a:lnTo>
                      <a:pt x="104531" y="41250"/>
                    </a:lnTo>
                    <a:lnTo>
                      <a:pt x="92343" y="41250"/>
                    </a:lnTo>
                    <a:lnTo>
                      <a:pt x="95625" y="38750"/>
                    </a:lnTo>
                    <a:lnTo>
                      <a:pt x="83906" y="70000"/>
                    </a:lnTo>
                    <a:lnTo>
                      <a:pt x="83906" y="68125"/>
                    </a:lnTo>
                    <a:lnTo>
                      <a:pt x="83906" y="83750"/>
                    </a:lnTo>
                    <a:cubicBezTo>
                      <a:pt x="83906" y="86250"/>
                      <a:pt x="82500" y="88750"/>
                      <a:pt x="80156" y="88750"/>
                    </a:cubicBezTo>
                    <a:lnTo>
                      <a:pt x="54375" y="88750"/>
                    </a:lnTo>
                    <a:lnTo>
                      <a:pt x="42187" y="88750"/>
                    </a:lnTo>
                    <a:lnTo>
                      <a:pt x="45937" y="83750"/>
                    </a:lnTo>
                    <a:lnTo>
                      <a:pt x="45937" y="98750"/>
                    </a:lnTo>
                    <a:lnTo>
                      <a:pt x="45937" y="115000"/>
                    </a:lnTo>
                    <a:cubicBezTo>
                      <a:pt x="45937" y="118125"/>
                      <a:pt x="44062" y="120000"/>
                      <a:pt x="42187" y="120000"/>
                    </a:cubicBezTo>
                    <a:lnTo>
                      <a:pt x="28593" y="120000"/>
                    </a:lnTo>
                    <a:lnTo>
                      <a:pt x="15937" y="120000"/>
                    </a:lnTo>
                    <a:cubicBezTo>
                      <a:pt x="14062" y="120000"/>
                      <a:pt x="12187" y="118125"/>
                      <a:pt x="12187" y="115000"/>
                    </a:cubicBezTo>
                    <a:lnTo>
                      <a:pt x="12187" y="98750"/>
                    </a:lnTo>
                    <a:lnTo>
                      <a:pt x="12187" y="83750"/>
                    </a:lnTo>
                    <a:lnTo>
                      <a:pt x="12187" y="68125"/>
                    </a:lnTo>
                    <a:lnTo>
                      <a:pt x="12656" y="70000"/>
                    </a:lnTo>
                    <a:lnTo>
                      <a:pt x="468" y="38750"/>
                    </a:lnTo>
                    <a:cubicBezTo>
                      <a:pt x="0" y="36875"/>
                      <a:pt x="0" y="35000"/>
                      <a:pt x="937" y="33750"/>
                    </a:cubicBezTo>
                    <a:cubicBezTo>
                      <a:pt x="1406" y="31875"/>
                      <a:pt x="2812" y="31250"/>
                      <a:pt x="3750" y="31250"/>
                    </a:cubicBezTo>
                    <a:lnTo>
                      <a:pt x="15937" y="31250"/>
                    </a:lnTo>
                    <a:lnTo>
                      <a:pt x="28593" y="31250"/>
                    </a:lnTo>
                    <a:lnTo>
                      <a:pt x="24843" y="36250"/>
                    </a:lnTo>
                    <a:lnTo>
                      <a:pt x="24843" y="20625"/>
                    </a:lnTo>
                    <a:cubicBezTo>
                      <a:pt x="24843" y="18125"/>
                      <a:pt x="26718" y="15625"/>
                      <a:pt x="28593" y="15625"/>
                    </a:cubicBezTo>
                    <a:lnTo>
                      <a:pt x="42187" y="15625"/>
                    </a:lnTo>
                    <a:lnTo>
                      <a:pt x="38437" y="20625"/>
                    </a:lnTo>
                    <a:lnTo>
                      <a:pt x="38437" y="5000"/>
                    </a:lnTo>
                    <a:cubicBezTo>
                      <a:pt x="38437" y="3750"/>
                      <a:pt x="38906" y="1875"/>
                      <a:pt x="40312" y="1250"/>
                    </a:cubicBezTo>
                    <a:cubicBezTo>
                      <a:pt x="41250" y="0"/>
                      <a:pt x="42656" y="0"/>
                      <a:pt x="43593" y="625"/>
                    </a:cubicBezTo>
                    <a:lnTo>
                      <a:pt x="67968" y="16250"/>
                    </a:lnTo>
                    <a:lnTo>
                      <a:pt x="66093" y="15625"/>
                    </a:lnTo>
                    <a:lnTo>
                      <a:pt x="80156" y="15625"/>
                    </a:lnTo>
                    <a:lnTo>
                      <a:pt x="116250" y="15625"/>
                    </a:lnTo>
                    <a:cubicBezTo>
                      <a:pt x="118593" y="15625"/>
                      <a:pt x="120000" y="18125"/>
                      <a:pt x="120000" y="20625"/>
                    </a:cubicBezTo>
                    <a:lnTo>
                      <a:pt x="120000" y="36250"/>
                    </a:lnTo>
                    <a:close/>
                    <a:moveTo>
                      <a:pt x="112500" y="20625"/>
                    </a:moveTo>
                    <a:lnTo>
                      <a:pt x="116250" y="25625"/>
                    </a:lnTo>
                    <a:lnTo>
                      <a:pt x="80156" y="25625"/>
                    </a:lnTo>
                    <a:lnTo>
                      <a:pt x="66093" y="25625"/>
                    </a:lnTo>
                    <a:cubicBezTo>
                      <a:pt x="65625" y="25625"/>
                      <a:pt x="65156" y="25625"/>
                      <a:pt x="64687" y="25000"/>
                    </a:cubicBezTo>
                    <a:lnTo>
                      <a:pt x="40781" y="10000"/>
                    </a:lnTo>
                    <a:lnTo>
                      <a:pt x="45937" y="5000"/>
                    </a:lnTo>
                    <a:lnTo>
                      <a:pt x="45937" y="20625"/>
                    </a:lnTo>
                    <a:cubicBezTo>
                      <a:pt x="45937" y="23750"/>
                      <a:pt x="44062" y="25625"/>
                      <a:pt x="42187" y="25625"/>
                    </a:cubicBezTo>
                    <a:lnTo>
                      <a:pt x="28593" y="25625"/>
                    </a:lnTo>
                    <a:lnTo>
                      <a:pt x="32343" y="20625"/>
                    </a:lnTo>
                    <a:lnTo>
                      <a:pt x="32343" y="36250"/>
                    </a:lnTo>
                    <a:cubicBezTo>
                      <a:pt x="32343" y="38750"/>
                      <a:pt x="30937" y="41250"/>
                      <a:pt x="28593" y="41250"/>
                    </a:cubicBezTo>
                    <a:lnTo>
                      <a:pt x="15937" y="41250"/>
                    </a:lnTo>
                    <a:lnTo>
                      <a:pt x="3750" y="41250"/>
                    </a:lnTo>
                    <a:lnTo>
                      <a:pt x="7500" y="33750"/>
                    </a:lnTo>
                    <a:lnTo>
                      <a:pt x="19218" y="65625"/>
                    </a:lnTo>
                    <a:cubicBezTo>
                      <a:pt x="19687" y="66250"/>
                      <a:pt x="19687" y="67500"/>
                      <a:pt x="19687" y="68125"/>
                    </a:cubicBezTo>
                    <a:lnTo>
                      <a:pt x="19687" y="83750"/>
                    </a:lnTo>
                    <a:lnTo>
                      <a:pt x="19687" y="98750"/>
                    </a:lnTo>
                    <a:lnTo>
                      <a:pt x="19687" y="115000"/>
                    </a:lnTo>
                    <a:lnTo>
                      <a:pt x="15937" y="110000"/>
                    </a:lnTo>
                    <a:lnTo>
                      <a:pt x="28593" y="110000"/>
                    </a:lnTo>
                    <a:lnTo>
                      <a:pt x="42187" y="110000"/>
                    </a:lnTo>
                    <a:lnTo>
                      <a:pt x="38437" y="115000"/>
                    </a:lnTo>
                    <a:lnTo>
                      <a:pt x="38437" y="98750"/>
                    </a:lnTo>
                    <a:lnTo>
                      <a:pt x="38437" y="83750"/>
                    </a:lnTo>
                    <a:cubicBezTo>
                      <a:pt x="38437" y="80625"/>
                      <a:pt x="40312" y="78750"/>
                      <a:pt x="42187" y="78750"/>
                    </a:cubicBezTo>
                    <a:lnTo>
                      <a:pt x="54375" y="78750"/>
                    </a:lnTo>
                    <a:lnTo>
                      <a:pt x="80156" y="78750"/>
                    </a:lnTo>
                    <a:lnTo>
                      <a:pt x="76406" y="83750"/>
                    </a:lnTo>
                    <a:lnTo>
                      <a:pt x="76406" y="68125"/>
                    </a:lnTo>
                    <a:cubicBezTo>
                      <a:pt x="76406" y="67500"/>
                      <a:pt x="76875" y="66250"/>
                      <a:pt x="76875" y="65625"/>
                    </a:cubicBezTo>
                    <a:lnTo>
                      <a:pt x="89062" y="33750"/>
                    </a:lnTo>
                    <a:cubicBezTo>
                      <a:pt x="89531" y="32500"/>
                      <a:pt x="90937" y="31250"/>
                      <a:pt x="92343" y="31250"/>
                    </a:cubicBezTo>
                    <a:lnTo>
                      <a:pt x="104531" y="31250"/>
                    </a:lnTo>
                    <a:lnTo>
                      <a:pt x="116250" y="31250"/>
                    </a:lnTo>
                    <a:lnTo>
                      <a:pt x="112500" y="36250"/>
                    </a:lnTo>
                    <a:lnTo>
                      <a:pt x="112500" y="2062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14"/>
              <p:cNvSpPr/>
              <p:nvPr/>
            </p:nvSpPr>
            <p:spPr>
              <a:xfrm>
                <a:off x="2692400" y="1844675"/>
                <a:ext cx="333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64615"/>
                    </a:moveTo>
                    <a:lnTo>
                      <a:pt x="40000" y="120000"/>
                    </a:lnTo>
                    <a:lnTo>
                      <a:pt x="0" y="120000"/>
                    </a:lnTo>
                    <a:lnTo>
                      <a:pt x="0" y="64615"/>
                    </a:lnTo>
                    <a:lnTo>
                      <a:pt x="0" y="0"/>
                    </a:lnTo>
                    <a:lnTo>
                      <a:pt x="80000" y="0"/>
                    </a:lnTo>
                    <a:lnTo>
                      <a:pt x="120000" y="6461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14"/>
              <p:cNvSpPr/>
              <p:nvPr/>
            </p:nvSpPr>
            <p:spPr>
              <a:xfrm>
                <a:off x="2687637" y="1841500"/>
                <a:ext cx="4286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6288" y="52500"/>
                    </a:moveTo>
                    <a:cubicBezTo>
                      <a:pt x="118762" y="56250"/>
                      <a:pt x="120000" y="61875"/>
                      <a:pt x="118762" y="65625"/>
                    </a:cubicBezTo>
                    <a:cubicBezTo>
                      <a:pt x="118762" y="71250"/>
                      <a:pt x="116288" y="75000"/>
                      <a:pt x="113814" y="76875"/>
                    </a:cubicBezTo>
                    <a:lnTo>
                      <a:pt x="47010" y="120000"/>
                    </a:lnTo>
                    <a:cubicBezTo>
                      <a:pt x="45773" y="120000"/>
                      <a:pt x="44536" y="120000"/>
                      <a:pt x="43298" y="120000"/>
                    </a:cubicBezTo>
                    <a:lnTo>
                      <a:pt x="9896" y="120000"/>
                    </a:lnTo>
                    <a:cubicBezTo>
                      <a:pt x="4948" y="120000"/>
                      <a:pt x="0" y="114375"/>
                      <a:pt x="0" y="105000"/>
                    </a:cubicBezTo>
                    <a:lnTo>
                      <a:pt x="0" y="63750"/>
                    </a:lnTo>
                    <a:lnTo>
                      <a:pt x="0" y="15000"/>
                    </a:lnTo>
                    <a:cubicBezTo>
                      <a:pt x="0" y="7500"/>
                      <a:pt x="4948" y="0"/>
                      <a:pt x="9896" y="0"/>
                    </a:cubicBezTo>
                    <a:lnTo>
                      <a:pt x="76701" y="0"/>
                    </a:lnTo>
                    <a:cubicBezTo>
                      <a:pt x="79175" y="0"/>
                      <a:pt x="81649" y="1875"/>
                      <a:pt x="84123" y="5625"/>
                    </a:cubicBezTo>
                    <a:lnTo>
                      <a:pt x="116288" y="52500"/>
                    </a:lnTo>
                    <a:close/>
                    <a:moveTo>
                      <a:pt x="70515" y="26250"/>
                    </a:moveTo>
                    <a:lnTo>
                      <a:pt x="76701" y="30000"/>
                    </a:lnTo>
                    <a:lnTo>
                      <a:pt x="9896" y="30000"/>
                    </a:lnTo>
                    <a:lnTo>
                      <a:pt x="19793" y="15000"/>
                    </a:lnTo>
                    <a:lnTo>
                      <a:pt x="19793" y="63750"/>
                    </a:lnTo>
                    <a:lnTo>
                      <a:pt x="19793" y="105000"/>
                    </a:lnTo>
                    <a:lnTo>
                      <a:pt x="9896" y="90000"/>
                    </a:lnTo>
                    <a:lnTo>
                      <a:pt x="43298" y="90000"/>
                    </a:lnTo>
                    <a:lnTo>
                      <a:pt x="39587" y="91875"/>
                    </a:lnTo>
                    <a:lnTo>
                      <a:pt x="105154" y="48750"/>
                    </a:lnTo>
                    <a:lnTo>
                      <a:pt x="102680" y="75000"/>
                    </a:lnTo>
                    <a:lnTo>
                      <a:pt x="70515" y="262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14"/>
              <p:cNvSpPr/>
              <p:nvPr/>
            </p:nvSpPr>
            <p:spPr>
              <a:xfrm>
                <a:off x="2616200" y="1673225"/>
                <a:ext cx="88900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7142" y="120000"/>
                    </a:moveTo>
                    <a:lnTo>
                      <a:pt x="32142" y="120000"/>
                    </a:lnTo>
                    <a:lnTo>
                      <a:pt x="32142" y="84705"/>
                    </a:lnTo>
                    <a:lnTo>
                      <a:pt x="17142" y="35294"/>
                    </a:lnTo>
                    <a:lnTo>
                      <a:pt x="0" y="35294"/>
                    </a:lnTo>
                    <a:lnTo>
                      <a:pt x="0" y="0"/>
                    </a:lnTo>
                    <a:lnTo>
                      <a:pt x="17142" y="0"/>
                    </a:lnTo>
                    <a:lnTo>
                      <a:pt x="47142" y="0"/>
                    </a:lnTo>
                    <a:lnTo>
                      <a:pt x="59999" y="0"/>
                    </a:lnTo>
                    <a:lnTo>
                      <a:pt x="92142" y="0"/>
                    </a:lnTo>
                    <a:lnTo>
                      <a:pt x="107142" y="35294"/>
                    </a:lnTo>
                    <a:lnTo>
                      <a:pt x="119999" y="84705"/>
                    </a:lnTo>
                    <a:lnTo>
                      <a:pt x="107142" y="84705"/>
                    </a:lnTo>
                    <a:lnTo>
                      <a:pt x="107142" y="120000"/>
                    </a:lnTo>
                    <a:lnTo>
                      <a:pt x="92142" y="120000"/>
                    </a:lnTo>
                    <a:lnTo>
                      <a:pt x="77142" y="84705"/>
                    </a:lnTo>
                    <a:lnTo>
                      <a:pt x="77142" y="120000"/>
                    </a:lnTo>
                    <a:lnTo>
                      <a:pt x="59999" y="120000"/>
                    </a:lnTo>
                    <a:lnTo>
                      <a:pt x="47142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4"/>
              <p:cNvSpPr/>
              <p:nvPr/>
            </p:nvSpPr>
            <p:spPr>
              <a:xfrm>
                <a:off x="2613025" y="1670050"/>
                <a:ext cx="96837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6933" y="120000"/>
                    </a:moveTo>
                    <a:lnTo>
                      <a:pt x="33600" y="120000"/>
                    </a:lnTo>
                    <a:cubicBezTo>
                      <a:pt x="30933" y="120000"/>
                      <a:pt x="29333" y="115500"/>
                      <a:pt x="29333" y="108000"/>
                    </a:cubicBezTo>
                    <a:lnTo>
                      <a:pt x="29333" y="76500"/>
                    </a:lnTo>
                    <a:lnTo>
                      <a:pt x="30400" y="85500"/>
                    </a:lnTo>
                    <a:lnTo>
                      <a:pt x="16533" y="51000"/>
                    </a:lnTo>
                    <a:lnTo>
                      <a:pt x="19200" y="54000"/>
                    </a:lnTo>
                    <a:lnTo>
                      <a:pt x="4266" y="54000"/>
                    </a:lnTo>
                    <a:cubicBezTo>
                      <a:pt x="2133" y="54000"/>
                      <a:pt x="0" y="48000"/>
                      <a:pt x="0" y="42000"/>
                    </a:cubicBezTo>
                    <a:lnTo>
                      <a:pt x="0" y="12000"/>
                    </a:lnTo>
                    <a:cubicBezTo>
                      <a:pt x="0" y="6000"/>
                      <a:pt x="2133" y="0"/>
                      <a:pt x="4266" y="0"/>
                    </a:cubicBezTo>
                    <a:lnTo>
                      <a:pt x="19200" y="0"/>
                    </a:lnTo>
                    <a:lnTo>
                      <a:pt x="46933" y="0"/>
                    </a:lnTo>
                    <a:lnTo>
                      <a:pt x="59733" y="0"/>
                    </a:lnTo>
                    <a:lnTo>
                      <a:pt x="89066" y="0"/>
                    </a:lnTo>
                    <a:cubicBezTo>
                      <a:pt x="89600" y="0"/>
                      <a:pt x="90666" y="1500"/>
                      <a:pt x="91733" y="3000"/>
                    </a:cubicBezTo>
                    <a:lnTo>
                      <a:pt x="104533" y="31500"/>
                    </a:lnTo>
                    <a:lnTo>
                      <a:pt x="118400" y="67500"/>
                    </a:lnTo>
                    <a:cubicBezTo>
                      <a:pt x="119466" y="70500"/>
                      <a:pt x="120000" y="76500"/>
                      <a:pt x="119466" y="81000"/>
                    </a:cubicBezTo>
                    <a:cubicBezTo>
                      <a:pt x="118933" y="85500"/>
                      <a:pt x="117333" y="88500"/>
                      <a:pt x="115200" y="88500"/>
                    </a:cubicBezTo>
                    <a:lnTo>
                      <a:pt x="102400" y="88500"/>
                    </a:lnTo>
                    <a:lnTo>
                      <a:pt x="106666" y="76500"/>
                    </a:lnTo>
                    <a:lnTo>
                      <a:pt x="106666" y="108000"/>
                    </a:lnTo>
                    <a:cubicBezTo>
                      <a:pt x="106666" y="115500"/>
                      <a:pt x="104533" y="120000"/>
                      <a:pt x="102400" y="120000"/>
                    </a:cubicBezTo>
                    <a:lnTo>
                      <a:pt x="89066" y="120000"/>
                    </a:lnTo>
                    <a:cubicBezTo>
                      <a:pt x="88000" y="120000"/>
                      <a:pt x="86933" y="120000"/>
                      <a:pt x="86400" y="118500"/>
                    </a:cubicBezTo>
                    <a:lnTo>
                      <a:pt x="72000" y="85500"/>
                    </a:lnTo>
                    <a:lnTo>
                      <a:pt x="78933" y="76500"/>
                    </a:lnTo>
                    <a:lnTo>
                      <a:pt x="78933" y="108000"/>
                    </a:lnTo>
                    <a:cubicBezTo>
                      <a:pt x="78933" y="115500"/>
                      <a:pt x="77333" y="120000"/>
                      <a:pt x="74666" y="120000"/>
                    </a:cubicBezTo>
                    <a:lnTo>
                      <a:pt x="59733" y="120000"/>
                    </a:lnTo>
                    <a:lnTo>
                      <a:pt x="46933" y="120000"/>
                    </a:lnTo>
                    <a:close/>
                    <a:moveTo>
                      <a:pt x="59733" y="96000"/>
                    </a:moveTo>
                    <a:lnTo>
                      <a:pt x="74666" y="96000"/>
                    </a:lnTo>
                    <a:lnTo>
                      <a:pt x="70400" y="108000"/>
                    </a:lnTo>
                    <a:lnTo>
                      <a:pt x="70400" y="76500"/>
                    </a:lnTo>
                    <a:cubicBezTo>
                      <a:pt x="70400" y="72000"/>
                      <a:pt x="71466" y="67500"/>
                      <a:pt x="73066" y="64500"/>
                    </a:cubicBezTo>
                    <a:cubicBezTo>
                      <a:pt x="74666" y="63000"/>
                      <a:pt x="76266" y="64500"/>
                      <a:pt x="77333" y="67500"/>
                    </a:cubicBezTo>
                    <a:lnTo>
                      <a:pt x="91733" y="99000"/>
                    </a:lnTo>
                    <a:lnTo>
                      <a:pt x="89066" y="96000"/>
                    </a:lnTo>
                    <a:lnTo>
                      <a:pt x="102400" y="96000"/>
                    </a:lnTo>
                    <a:lnTo>
                      <a:pt x="98133" y="108000"/>
                    </a:lnTo>
                    <a:lnTo>
                      <a:pt x="98133" y="76500"/>
                    </a:lnTo>
                    <a:cubicBezTo>
                      <a:pt x="98133" y="69000"/>
                      <a:pt x="99733" y="64500"/>
                      <a:pt x="102400" y="64500"/>
                    </a:cubicBezTo>
                    <a:lnTo>
                      <a:pt x="115200" y="64500"/>
                    </a:lnTo>
                    <a:lnTo>
                      <a:pt x="112533" y="85500"/>
                    </a:lnTo>
                    <a:lnTo>
                      <a:pt x="99733" y="51000"/>
                    </a:lnTo>
                    <a:lnTo>
                      <a:pt x="86400" y="22500"/>
                    </a:lnTo>
                    <a:lnTo>
                      <a:pt x="89066" y="24000"/>
                    </a:lnTo>
                    <a:lnTo>
                      <a:pt x="59733" y="24000"/>
                    </a:lnTo>
                    <a:lnTo>
                      <a:pt x="46933" y="24000"/>
                    </a:lnTo>
                    <a:lnTo>
                      <a:pt x="19200" y="24000"/>
                    </a:lnTo>
                    <a:lnTo>
                      <a:pt x="4266" y="24000"/>
                    </a:lnTo>
                    <a:lnTo>
                      <a:pt x="8533" y="12000"/>
                    </a:lnTo>
                    <a:lnTo>
                      <a:pt x="8533" y="42000"/>
                    </a:lnTo>
                    <a:lnTo>
                      <a:pt x="4266" y="30000"/>
                    </a:lnTo>
                    <a:lnTo>
                      <a:pt x="19200" y="30000"/>
                    </a:lnTo>
                    <a:cubicBezTo>
                      <a:pt x="20266" y="30000"/>
                      <a:pt x="21333" y="30000"/>
                      <a:pt x="22400" y="33000"/>
                    </a:cubicBezTo>
                    <a:lnTo>
                      <a:pt x="36266" y="67500"/>
                    </a:lnTo>
                    <a:cubicBezTo>
                      <a:pt x="37333" y="69000"/>
                      <a:pt x="37866" y="72000"/>
                      <a:pt x="37866" y="76500"/>
                    </a:cubicBezTo>
                    <a:lnTo>
                      <a:pt x="37866" y="108000"/>
                    </a:lnTo>
                    <a:lnTo>
                      <a:pt x="33600" y="96000"/>
                    </a:lnTo>
                    <a:lnTo>
                      <a:pt x="46933" y="96000"/>
                    </a:lnTo>
                    <a:lnTo>
                      <a:pt x="59733" y="96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4"/>
              <p:cNvSpPr/>
              <p:nvPr/>
            </p:nvSpPr>
            <p:spPr>
              <a:xfrm>
                <a:off x="2646362" y="1808162"/>
                <a:ext cx="15875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2432" y="120000"/>
                    </a:moveTo>
                    <a:cubicBezTo>
                      <a:pt x="0" y="120000"/>
                      <a:pt x="0" y="0"/>
                      <a:pt x="32432" y="0"/>
                    </a:cubicBezTo>
                    <a:lnTo>
                      <a:pt x="84324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32432" y="120000"/>
                    </a:lnTo>
                    <a:close/>
                    <a:moveTo>
                      <a:pt x="84324" y="0"/>
                    </a:moveTo>
                    <a:lnTo>
                      <a:pt x="84324" y="120000"/>
                    </a:lnTo>
                    <a:lnTo>
                      <a:pt x="32432" y="120000"/>
                    </a:lnTo>
                    <a:lnTo>
                      <a:pt x="32432" y="0"/>
                    </a:lnTo>
                    <a:lnTo>
                      <a:pt x="84324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4"/>
              <p:cNvSpPr/>
              <p:nvPr/>
            </p:nvSpPr>
            <p:spPr>
              <a:xfrm>
                <a:off x="2457450" y="1673225"/>
                <a:ext cx="509587" cy="336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1775" y="84905"/>
                    </a:moveTo>
                    <a:lnTo>
                      <a:pt x="111775" y="88867"/>
                    </a:lnTo>
                    <a:lnTo>
                      <a:pt x="109158" y="88867"/>
                    </a:lnTo>
                    <a:lnTo>
                      <a:pt x="104299" y="88867"/>
                    </a:lnTo>
                    <a:lnTo>
                      <a:pt x="101308" y="80943"/>
                    </a:lnTo>
                    <a:lnTo>
                      <a:pt x="96448" y="78113"/>
                    </a:lnTo>
                    <a:lnTo>
                      <a:pt x="93457" y="78113"/>
                    </a:lnTo>
                    <a:lnTo>
                      <a:pt x="93457" y="80943"/>
                    </a:lnTo>
                    <a:lnTo>
                      <a:pt x="96448" y="80943"/>
                    </a:lnTo>
                    <a:lnTo>
                      <a:pt x="93457" y="80943"/>
                    </a:lnTo>
                    <a:lnTo>
                      <a:pt x="93457" y="84905"/>
                    </a:lnTo>
                    <a:lnTo>
                      <a:pt x="96448" y="84905"/>
                    </a:lnTo>
                    <a:lnTo>
                      <a:pt x="96448" y="88867"/>
                    </a:lnTo>
                    <a:lnTo>
                      <a:pt x="99065" y="88867"/>
                    </a:lnTo>
                    <a:lnTo>
                      <a:pt x="101308" y="88867"/>
                    </a:lnTo>
                    <a:lnTo>
                      <a:pt x="101308" y="92830"/>
                    </a:lnTo>
                    <a:lnTo>
                      <a:pt x="104299" y="92830"/>
                    </a:lnTo>
                    <a:lnTo>
                      <a:pt x="106542" y="92830"/>
                    </a:lnTo>
                    <a:lnTo>
                      <a:pt x="106542" y="96792"/>
                    </a:lnTo>
                    <a:lnTo>
                      <a:pt x="106542" y="100754"/>
                    </a:lnTo>
                    <a:lnTo>
                      <a:pt x="106542" y="104716"/>
                    </a:lnTo>
                    <a:lnTo>
                      <a:pt x="106542" y="108679"/>
                    </a:lnTo>
                    <a:lnTo>
                      <a:pt x="106542" y="112641"/>
                    </a:lnTo>
                    <a:lnTo>
                      <a:pt x="101308" y="108679"/>
                    </a:lnTo>
                    <a:lnTo>
                      <a:pt x="96448" y="104716"/>
                    </a:lnTo>
                    <a:lnTo>
                      <a:pt x="90841" y="100754"/>
                    </a:lnTo>
                    <a:lnTo>
                      <a:pt x="93457" y="108679"/>
                    </a:lnTo>
                    <a:lnTo>
                      <a:pt x="99065" y="112641"/>
                    </a:lnTo>
                    <a:lnTo>
                      <a:pt x="99065" y="116603"/>
                    </a:lnTo>
                    <a:lnTo>
                      <a:pt x="99065" y="120000"/>
                    </a:lnTo>
                    <a:lnTo>
                      <a:pt x="99065" y="116603"/>
                    </a:lnTo>
                    <a:lnTo>
                      <a:pt x="93457" y="112641"/>
                    </a:lnTo>
                    <a:lnTo>
                      <a:pt x="90841" y="112641"/>
                    </a:lnTo>
                    <a:lnTo>
                      <a:pt x="88224" y="112641"/>
                    </a:lnTo>
                    <a:lnTo>
                      <a:pt x="80373" y="112641"/>
                    </a:lnTo>
                    <a:lnTo>
                      <a:pt x="77757" y="108679"/>
                    </a:lnTo>
                    <a:lnTo>
                      <a:pt x="77757" y="100754"/>
                    </a:lnTo>
                    <a:lnTo>
                      <a:pt x="72149" y="100754"/>
                    </a:lnTo>
                    <a:lnTo>
                      <a:pt x="69532" y="96792"/>
                    </a:lnTo>
                    <a:lnTo>
                      <a:pt x="64299" y="92830"/>
                    </a:lnTo>
                    <a:lnTo>
                      <a:pt x="64299" y="96792"/>
                    </a:lnTo>
                    <a:lnTo>
                      <a:pt x="61682" y="92830"/>
                    </a:lnTo>
                    <a:lnTo>
                      <a:pt x="59065" y="92830"/>
                    </a:lnTo>
                    <a:lnTo>
                      <a:pt x="56074" y="96792"/>
                    </a:lnTo>
                    <a:lnTo>
                      <a:pt x="50841" y="92830"/>
                    </a:lnTo>
                    <a:lnTo>
                      <a:pt x="50841" y="88867"/>
                    </a:lnTo>
                    <a:lnTo>
                      <a:pt x="53457" y="88867"/>
                    </a:lnTo>
                    <a:lnTo>
                      <a:pt x="56074" y="88867"/>
                    </a:lnTo>
                    <a:lnTo>
                      <a:pt x="59065" y="88867"/>
                    </a:lnTo>
                    <a:lnTo>
                      <a:pt x="61682" y="88867"/>
                    </a:lnTo>
                    <a:lnTo>
                      <a:pt x="64299" y="88867"/>
                    </a:lnTo>
                    <a:lnTo>
                      <a:pt x="66915" y="88867"/>
                    </a:lnTo>
                    <a:lnTo>
                      <a:pt x="69532" y="84905"/>
                    </a:lnTo>
                    <a:lnTo>
                      <a:pt x="66915" y="84905"/>
                    </a:lnTo>
                    <a:lnTo>
                      <a:pt x="66915" y="80943"/>
                    </a:lnTo>
                    <a:lnTo>
                      <a:pt x="64299" y="80943"/>
                    </a:lnTo>
                    <a:lnTo>
                      <a:pt x="66915" y="78113"/>
                    </a:lnTo>
                    <a:lnTo>
                      <a:pt x="69532" y="78113"/>
                    </a:lnTo>
                    <a:lnTo>
                      <a:pt x="72149" y="78113"/>
                    </a:lnTo>
                    <a:lnTo>
                      <a:pt x="72149" y="73584"/>
                    </a:lnTo>
                    <a:lnTo>
                      <a:pt x="72149" y="70188"/>
                    </a:lnTo>
                    <a:lnTo>
                      <a:pt x="72149" y="62264"/>
                    </a:lnTo>
                    <a:lnTo>
                      <a:pt x="66915" y="54339"/>
                    </a:lnTo>
                    <a:lnTo>
                      <a:pt x="61682" y="50377"/>
                    </a:lnTo>
                    <a:lnTo>
                      <a:pt x="61682" y="54339"/>
                    </a:lnTo>
                    <a:lnTo>
                      <a:pt x="59065" y="54339"/>
                    </a:lnTo>
                    <a:lnTo>
                      <a:pt x="56074" y="54339"/>
                    </a:lnTo>
                    <a:lnTo>
                      <a:pt x="56074" y="50377"/>
                    </a:lnTo>
                    <a:lnTo>
                      <a:pt x="59065" y="50377"/>
                    </a:lnTo>
                    <a:lnTo>
                      <a:pt x="56074" y="46415"/>
                    </a:lnTo>
                    <a:lnTo>
                      <a:pt x="53457" y="38490"/>
                    </a:lnTo>
                    <a:lnTo>
                      <a:pt x="48224" y="38490"/>
                    </a:lnTo>
                    <a:lnTo>
                      <a:pt x="45607" y="38490"/>
                    </a:lnTo>
                    <a:lnTo>
                      <a:pt x="45607" y="42452"/>
                    </a:lnTo>
                    <a:lnTo>
                      <a:pt x="42990" y="46415"/>
                    </a:lnTo>
                    <a:lnTo>
                      <a:pt x="40373" y="46415"/>
                    </a:lnTo>
                    <a:lnTo>
                      <a:pt x="40373" y="42452"/>
                    </a:lnTo>
                    <a:lnTo>
                      <a:pt x="34766" y="38490"/>
                    </a:lnTo>
                    <a:lnTo>
                      <a:pt x="27289" y="42452"/>
                    </a:lnTo>
                    <a:lnTo>
                      <a:pt x="19065" y="42452"/>
                    </a:lnTo>
                    <a:lnTo>
                      <a:pt x="19065" y="38490"/>
                    </a:lnTo>
                    <a:lnTo>
                      <a:pt x="16448" y="38490"/>
                    </a:lnTo>
                    <a:lnTo>
                      <a:pt x="13831" y="38490"/>
                    </a:lnTo>
                    <a:lnTo>
                      <a:pt x="11214" y="38490"/>
                    </a:lnTo>
                    <a:lnTo>
                      <a:pt x="8598" y="38490"/>
                    </a:lnTo>
                    <a:lnTo>
                      <a:pt x="5981" y="34528"/>
                    </a:lnTo>
                    <a:lnTo>
                      <a:pt x="2990" y="30566"/>
                    </a:lnTo>
                    <a:lnTo>
                      <a:pt x="5981" y="30566"/>
                    </a:lnTo>
                    <a:lnTo>
                      <a:pt x="8598" y="30566"/>
                    </a:lnTo>
                    <a:lnTo>
                      <a:pt x="11214" y="30566"/>
                    </a:lnTo>
                    <a:lnTo>
                      <a:pt x="11214" y="26603"/>
                    </a:lnTo>
                    <a:lnTo>
                      <a:pt x="8598" y="26603"/>
                    </a:lnTo>
                    <a:lnTo>
                      <a:pt x="2990" y="26603"/>
                    </a:lnTo>
                    <a:lnTo>
                      <a:pt x="2990" y="23207"/>
                    </a:lnTo>
                    <a:lnTo>
                      <a:pt x="0" y="23207"/>
                    </a:lnTo>
                    <a:lnTo>
                      <a:pt x="2990" y="15283"/>
                    </a:lnTo>
                    <a:lnTo>
                      <a:pt x="2990" y="11320"/>
                    </a:lnTo>
                    <a:lnTo>
                      <a:pt x="2990" y="7358"/>
                    </a:lnTo>
                    <a:lnTo>
                      <a:pt x="8598" y="0"/>
                    </a:lnTo>
                    <a:lnTo>
                      <a:pt x="11214" y="0"/>
                    </a:lnTo>
                    <a:lnTo>
                      <a:pt x="16448" y="0"/>
                    </a:lnTo>
                    <a:lnTo>
                      <a:pt x="19065" y="0"/>
                    </a:lnTo>
                    <a:lnTo>
                      <a:pt x="19065" y="3396"/>
                    </a:lnTo>
                    <a:lnTo>
                      <a:pt x="16448" y="7358"/>
                    </a:lnTo>
                    <a:lnTo>
                      <a:pt x="13831" y="11320"/>
                    </a:lnTo>
                    <a:lnTo>
                      <a:pt x="13831" y="15283"/>
                    </a:lnTo>
                    <a:lnTo>
                      <a:pt x="16448" y="15283"/>
                    </a:lnTo>
                    <a:lnTo>
                      <a:pt x="16448" y="19245"/>
                    </a:lnTo>
                    <a:lnTo>
                      <a:pt x="19065" y="19245"/>
                    </a:lnTo>
                    <a:lnTo>
                      <a:pt x="19065" y="15283"/>
                    </a:lnTo>
                    <a:lnTo>
                      <a:pt x="19065" y="11320"/>
                    </a:lnTo>
                    <a:lnTo>
                      <a:pt x="21682" y="3396"/>
                    </a:lnTo>
                    <a:lnTo>
                      <a:pt x="29532" y="0"/>
                    </a:lnTo>
                    <a:lnTo>
                      <a:pt x="34766" y="0"/>
                    </a:lnTo>
                    <a:lnTo>
                      <a:pt x="37383" y="0"/>
                    </a:lnTo>
                    <a:lnTo>
                      <a:pt x="37383" y="7358"/>
                    </a:lnTo>
                    <a:lnTo>
                      <a:pt x="40373" y="15283"/>
                    </a:lnTo>
                    <a:lnTo>
                      <a:pt x="42990" y="15283"/>
                    </a:lnTo>
                    <a:lnTo>
                      <a:pt x="45607" y="15283"/>
                    </a:lnTo>
                    <a:lnTo>
                      <a:pt x="48224" y="15283"/>
                    </a:lnTo>
                    <a:lnTo>
                      <a:pt x="50841" y="15283"/>
                    </a:lnTo>
                    <a:lnTo>
                      <a:pt x="53457" y="11320"/>
                    </a:lnTo>
                    <a:lnTo>
                      <a:pt x="56074" y="11320"/>
                    </a:lnTo>
                    <a:lnTo>
                      <a:pt x="59065" y="15283"/>
                    </a:lnTo>
                    <a:lnTo>
                      <a:pt x="64299" y="15283"/>
                    </a:lnTo>
                    <a:lnTo>
                      <a:pt x="64299" y="19245"/>
                    </a:lnTo>
                    <a:lnTo>
                      <a:pt x="66915" y="23207"/>
                    </a:lnTo>
                    <a:lnTo>
                      <a:pt x="72149" y="26603"/>
                    </a:lnTo>
                    <a:lnTo>
                      <a:pt x="74766" y="26603"/>
                    </a:lnTo>
                    <a:lnTo>
                      <a:pt x="77757" y="26603"/>
                    </a:lnTo>
                    <a:lnTo>
                      <a:pt x="80373" y="26603"/>
                    </a:lnTo>
                    <a:lnTo>
                      <a:pt x="82990" y="30566"/>
                    </a:lnTo>
                    <a:lnTo>
                      <a:pt x="88224" y="34528"/>
                    </a:lnTo>
                    <a:lnTo>
                      <a:pt x="90841" y="34528"/>
                    </a:lnTo>
                    <a:lnTo>
                      <a:pt x="90841" y="38490"/>
                    </a:lnTo>
                    <a:lnTo>
                      <a:pt x="93457" y="38490"/>
                    </a:lnTo>
                    <a:lnTo>
                      <a:pt x="96448" y="38490"/>
                    </a:lnTo>
                    <a:lnTo>
                      <a:pt x="99065" y="42452"/>
                    </a:lnTo>
                    <a:lnTo>
                      <a:pt x="96448" y="42452"/>
                    </a:lnTo>
                    <a:lnTo>
                      <a:pt x="93457" y="46415"/>
                    </a:lnTo>
                    <a:lnTo>
                      <a:pt x="90841" y="46415"/>
                    </a:lnTo>
                    <a:lnTo>
                      <a:pt x="93457" y="46415"/>
                    </a:lnTo>
                    <a:lnTo>
                      <a:pt x="96448" y="46415"/>
                    </a:lnTo>
                    <a:lnTo>
                      <a:pt x="99065" y="46415"/>
                    </a:lnTo>
                    <a:lnTo>
                      <a:pt x="99065" y="50377"/>
                    </a:lnTo>
                    <a:lnTo>
                      <a:pt x="96448" y="50377"/>
                    </a:lnTo>
                    <a:lnTo>
                      <a:pt x="93457" y="54339"/>
                    </a:lnTo>
                    <a:lnTo>
                      <a:pt x="96448" y="54339"/>
                    </a:lnTo>
                    <a:lnTo>
                      <a:pt x="99065" y="54339"/>
                    </a:lnTo>
                    <a:lnTo>
                      <a:pt x="99065" y="58301"/>
                    </a:lnTo>
                    <a:lnTo>
                      <a:pt x="101308" y="62264"/>
                    </a:lnTo>
                    <a:lnTo>
                      <a:pt x="104299" y="66226"/>
                    </a:lnTo>
                    <a:lnTo>
                      <a:pt x="106542" y="66226"/>
                    </a:lnTo>
                    <a:lnTo>
                      <a:pt x="106542" y="70188"/>
                    </a:lnTo>
                    <a:lnTo>
                      <a:pt x="109158" y="70188"/>
                    </a:lnTo>
                    <a:lnTo>
                      <a:pt x="111775" y="70188"/>
                    </a:lnTo>
                    <a:lnTo>
                      <a:pt x="114766" y="73584"/>
                    </a:lnTo>
                    <a:lnTo>
                      <a:pt x="117383" y="73584"/>
                    </a:lnTo>
                    <a:lnTo>
                      <a:pt x="117383" y="78113"/>
                    </a:lnTo>
                    <a:lnTo>
                      <a:pt x="120000" y="78113"/>
                    </a:lnTo>
                    <a:lnTo>
                      <a:pt x="117383" y="78113"/>
                    </a:lnTo>
                    <a:lnTo>
                      <a:pt x="117383" y="80943"/>
                    </a:lnTo>
                    <a:lnTo>
                      <a:pt x="117383" y="84905"/>
                    </a:lnTo>
                    <a:lnTo>
                      <a:pt x="114766" y="84905"/>
                    </a:lnTo>
                    <a:lnTo>
                      <a:pt x="111775" y="8490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4"/>
              <p:cNvSpPr/>
              <p:nvPr/>
            </p:nvSpPr>
            <p:spPr>
              <a:xfrm>
                <a:off x="2454275" y="1670050"/>
                <a:ext cx="517525" cy="344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0922" y="85180"/>
                    </a:moveTo>
                    <a:lnTo>
                      <a:pt x="111720" y="83985"/>
                    </a:lnTo>
                    <a:lnTo>
                      <a:pt x="111720" y="87721"/>
                    </a:lnTo>
                    <a:cubicBezTo>
                      <a:pt x="111720" y="88468"/>
                      <a:pt x="111321" y="88916"/>
                      <a:pt x="110922" y="88916"/>
                    </a:cubicBezTo>
                    <a:lnTo>
                      <a:pt x="108428" y="88916"/>
                    </a:lnTo>
                    <a:lnTo>
                      <a:pt x="103341" y="88916"/>
                    </a:lnTo>
                    <a:cubicBezTo>
                      <a:pt x="103042" y="88916"/>
                      <a:pt x="102743" y="88767"/>
                      <a:pt x="102643" y="88318"/>
                    </a:cubicBezTo>
                    <a:lnTo>
                      <a:pt x="99950" y="80846"/>
                    </a:lnTo>
                    <a:lnTo>
                      <a:pt x="100349" y="81444"/>
                    </a:lnTo>
                    <a:lnTo>
                      <a:pt x="95261" y="78156"/>
                    </a:lnTo>
                    <a:lnTo>
                      <a:pt x="95660" y="78306"/>
                    </a:lnTo>
                    <a:lnTo>
                      <a:pt x="92768" y="78306"/>
                    </a:lnTo>
                    <a:lnTo>
                      <a:pt x="93566" y="77110"/>
                    </a:lnTo>
                    <a:lnTo>
                      <a:pt x="93566" y="80249"/>
                    </a:lnTo>
                    <a:lnTo>
                      <a:pt x="92768" y="79053"/>
                    </a:lnTo>
                    <a:lnTo>
                      <a:pt x="95660" y="79053"/>
                    </a:lnTo>
                    <a:lnTo>
                      <a:pt x="96658" y="79053"/>
                    </a:lnTo>
                    <a:lnTo>
                      <a:pt x="96658" y="81444"/>
                    </a:lnTo>
                    <a:lnTo>
                      <a:pt x="92768" y="81444"/>
                    </a:lnTo>
                    <a:lnTo>
                      <a:pt x="93566" y="80249"/>
                    </a:lnTo>
                    <a:lnTo>
                      <a:pt x="93566" y="83985"/>
                    </a:lnTo>
                    <a:lnTo>
                      <a:pt x="92768" y="82789"/>
                    </a:lnTo>
                    <a:lnTo>
                      <a:pt x="95660" y="82789"/>
                    </a:lnTo>
                    <a:cubicBezTo>
                      <a:pt x="96059" y="82789"/>
                      <a:pt x="96458" y="83387"/>
                      <a:pt x="96458" y="83985"/>
                    </a:cubicBezTo>
                    <a:lnTo>
                      <a:pt x="96458" y="87721"/>
                    </a:lnTo>
                    <a:lnTo>
                      <a:pt x="95660" y="86525"/>
                    </a:lnTo>
                    <a:lnTo>
                      <a:pt x="98154" y="86525"/>
                    </a:lnTo>
                    <a:lnTo>
                      <a:pt x="100648" y="86525"/>
                    </a:lnTo>
                    <a:cubicBezTo>
                      <a:pt x="101147" y="86525"/>
                      <a:pt x="101446" y="87123"/>
                      <a:pt x="101446" y="87721"/>
                    </a:cubicBezTo>
                    <a:lnTo>
                      <a:pt x="101446" y="91755"/>
                    </a:lnTo>
                    <a:lnTo>
                      <a:pt x="100648" y="90560"/>
                    </a:lnTo>
                    <a:lnTo>
                      <a:pt x="103341" y="90560"/>
                    </a:lnTo>
                    <a:lnTo>
                      <a:pt x="105835" y="90560"/>
                    </a:lnTo>
                    <a:cubicBezTo>
                      <a:pt x="106334" y="90560"/>
                      <a:pt x="106633" y="91008"/>
                      <a:pt x="106633" y="91755"/>
                    </a:cubicBezTo>
                    <a:lnTo>
                      <a:pt x="106633" y="95491"/>
                    </a:lnTo>
                    <a:lnTo>
                      <a:pt x="106633" y="99227"/>
                    </a:lnTo>
                    <a:lnTo>
                      <a:pt x="106633" y="103262"/>
                    </a:lnTo>
                    <a:lnTo>
                      <a:pt x="106633" y="107297"/>
                    </a:lnTo>
                    <a:lnTo>
                      <a:pt x="106633" y="111033"/>
                    </a:lnTo>
                    <a:cubicBezTo>
                      <a:pt x="106633" y="111332"/>
                      <a:pt x="106533" y="111780"/>
                      <a:pt x="106334" y="111930"/>
                    </a:cubicBezTo>
                    <a:cubicBezTo>
                      <a:pt x="106034" y="112229"/>
                      <a:pt x="105735" y="112229"/>
                      <a:pt x="105536" y="112079"/>
                    </a:cubicBezTo>
                    <a:lnTo>
                      <a:pt x="100349" y="108343"/>
                    </a:lnTo>
                    <a:lnTo>
                      <a:pt x="95261" y="104308"/>
                    </a:lnTo>
                    <a:lnTo>
                      <a:pt x="89775" y="100273"/>
                    </a:lnTo>
                    <a:lnTo>
                      <a:pt x="90872" y="98630"/>
                    </a:lnTo>
                    <a:lnTo>
                      <a:pt x="93566" y="106699"/>
                    </a:lnTo>
                    <a:lnTo>
                      <a:pt x="93167" y="106102"/>
                    </a:lnTo>
                    <a:lnTo>
                      <a:pt x="98453" y="109838"/>
                    </a:lnTo>
                    <a:cubicBezTo>
                      <a:pt x="98753" y="110136"/>
                      <a:pt x="98952" y="110585"/>
                      <a:pt x="98952" y="111033"/>
                    </a:cubicBezTo>
                    <a:lnTo>
                      <a:pt x="98952" y="114769"/>
                    </a:lnTo>
                    <a:lnTo>
                      <a:pt x="98952" y="118356"/>
                    </a:lnTo>
                    <a:lnTo>
                      <a:pt x="98952" y="120000"/>
                    </a:lnTo>
                    <a:lnTo>
                      <a:pt x="97356" y="120000"/>
                    </a:lnTo>
                    <a:lnTo>
                      <a:pt x="97356" y="114769"/>
                    </a:lnTo>
                    <a:lnTo>
                      <a:pt x="97855" y="115815"/>
                    </a:lnTo>
                    <a:lnTo>
                      <a:pt x="92468" y="112079"/>
                    </a:lnTo>
                    <a:lnTo>
                      <a:pt x="92768" y="112229"/>
                    </a:lnTo>
                    <a:lnTo>
                      <a:pt x="90174" y="112229"/>
                    </a:lnTo>
                    <a:lnTo>
                      <a:pt x="87581" y="112229"/>
                    </a:lnTo>
                    <a:lnTo>
                      <a:pt x="79900" y="112229"/>
                    </a:lnTo>
                    <a:cubicBezTo>
                      <a:pt x="79700" y="112229"/>
                      <a:pt x="79501" y="112079"/>
                      <a:pt x="79301" y="111780"/>
                    </a:cubicBezTo>
                    <a:lnTo>
                      <a:pt x="76807" y="108044"/>
                    </a:lnTo>
                    <a:cubicBezTo>
                      <a:pt x="76608" y="107895"/>
                      <a:pt x="76508" y="107596"/>
                      <a:pt x="76508" y="107297"/>
                    </a:cubicBezTo>
                    <a:lnTo>
                      <a:pt x="76508" y="99227"/>
                    </a:lnTo>
                    <a:lnTo>
                      <a:pt x="77306" y="100423"/>
                    </a:lnTo>
                    <a:lnTo>
                      <a:pt x="71820" y="100423"/>
                    </a:lnTo>
                    <a:cubicBezTo>
                      <a:pt x="71620" y="100423"/>
                      <a:pt x="71421" y="100273"/>
                      <a:pt x="71321" y="99975"/>
                    </a:cubicBezTo>
                    <a:lnTo>
                      <a:pt x="68728" y="96239"/>
                    </a:lnTo>
                    <a:lnTo>
                      <a:pt x="69027" y="96537"/>
                    </a:lnTo>
                    <a:lnTo>
                      <a:pt x="63640" y="92801"/>
                    </a:lnTo>
                    <a:lnTo>
                      <a:pt x="64738" y="91755"/>
                    </a:lnTo>
                    <a:lnTo>
                      <a:pt x="64738" y="95491"/>
                    </a:lnTo>
                    <a:cubicBezTo>
                      <a:pt x="64738" y="95940"/>
                      <a:pt x="64638" y="96388"/>
                      <a:pt x="64339" y="96537"/>
                    </a:cubicBezTo>
                    <a:cubicBezTo>
                      <a:pt x="64039" y="96687"/>
                      <a:pt x="63640" y="96687"/>
                      <a:pt x="63441" y="96239"/>
                    </a:cubicBezTo>
                    <a:lnTo>
                      <a:pt x="60748" y="92652"/>
                    </a:lnTo>
                    <a:lnTo>
                      <a:pt x="61346" y="92951"/>
                    </a:lnTo>
                    <a:lnTo>
                      <a:pt x="58753" y="92951"/>
                    </a:lnTo>
                    <a:lnTo>
                      <a:pt x="59351" y="92652"/>
                    </a:lnTo>
                    <a:lnTo>
                      <a:pt x="56458" y="96388"/>
                    </a:lnTo>
                    <a:cubicBezTo>
                      <a:pt x="56259" y="96687"/>
                      <a:pt x="55860" y="96687"/>
                      <a:pt x="55660" y="96537"/>
                    </a:cubicBezTo>
                    <a:lnTo>
                      <a:pt x="50374" y="92801"/>
                    </a:lnTo>
                    <a:cubicBezTo>
                      <a:pt x="50174" y="92652"/>
                      <a:pt x="49975" y="92204"/>
                      <a:pt x="49975" y="91755"/>
                    </a:cubicBezTo>
                    <a:lnTo>
                      <a:pt x="49975" y="87721"/>
                    </a:lnTo>
                    <a:cubicBezTo>
                      <a:pt x="49975" y="87123"/>
                      <a:pt x="50274" y="86525"/>
                      <a:pt x="50773" y="86525"/>
                    </a:cubicBezTo>
                    <a:lnTo>
                      <a:pt x="53466" y="86525"/>
                    </a:lnTo>
                    <a:lnTo>
                      <a:pt x="55960" y="86525"/>
                    </a:lnTo>
                    <a:lnTo>
                      <a:pt x="58753" y="86525"/>
                    </a:lnTo>
                    <a:lnTo>
                      <a:pt x="61346" y="86525"/>
                    </a:lnTo>
                    <a:lnTo>
                      <a:pt x="63940" y="86525"/>
                    </a:lnTo>
                    <a:lnTo>
                      <a:pt x="66533" y="86525"/>
                    </a:lnTo>
                    <a:lnTo>
                      <a:pt x="65935" y="86824"/>
                    </a:lnTo>
                    <a:lnTo>
                      <a:pt x="68827" y="83088"/>
                    </a:lnTo>
                    <a:lnTo>
                      <a:pt x="69326" y="85180"/>
                    </a:lnTo>
                    <a:lnTo>
                      <a:pt x="66533" y="85180"/>
                    </a:lnTo>
                    <a:cubicBezTo>
                      <a:pt x="66034" y="85180"/>
                      <a:pt x="65735" y="84732"/>
                      <a:pt x="65735" y="83985"/>
                    </a:cubicBezTo>
                    <a:lnTo>
                      <a:pt x="65735" y="80249"/>
                    </a:lnTo>
                    <a:lnTo>
                      <a:pt x="66533" y="81444"/>
                    </a:lnTo>
                    <a:lnTo>
                      <a:pt x="63940" y="81444"/>
                    </a:lnTo>
                    <a:cubicBezTo>
                      <a:pt x="63640" y="81444"/>
                      <a:pt x="63341" y="81145"/>
                      <a:pt x="63241" y="80697"/>
                    </a:cubicBezTo>
                    <a:cubicBezTo>
                      <a:pt x="63142" y="80249"/>
                      <a:pt x="63241" y="79800"/>
                      <a:pt x="63441" y="79352"/>
                    </a:cubicBezTo>
                    <a:lnTo>
                      <a:pt x="65935" y="76064"/>
                    </a:lnTo>
                    <a:cubicBezTo>
                      <a:pt x="66134" y="75915"/>
                      <a:pt x="66334" y="75765"/>
                      <a:pt x="66533" y="75765"/>
                    </a:cubicBezTo>
                    <a:lnTo>
                      <a:pt x="69326" y="75765"/>
                    </a:lnTo>
                    <a:lnTo>
                      <a:pt x="71820" y="75765"/>
                    </a:lnTo>
                    <a:lnTo>
                      <a:pt x="71022" y="77110"/>
                    </a:lnTo>
                    <a:lnTo>
                      <a:pt x="71022" y="73075"/>
                    </a:lnTo>
                    <a:lnTo>
                      <a:pt x="71022" y="69339"/>
                    </a:lnTo>
                    <a:lnTo>
                      <a:pt x="71022" y="61718"/>
                    </a:lnTo>
                    <a:lnTo>
                      <a:pt x="71321" y="62615"/>
                    </a:lnTo>
                    <a:lnTo>
                      <a:pt x="65935" y="55143"/>
                    </a:lnTo>
                    <a:lnTo>
                      <a:pt x="66134" y="55292"/>
                    </a:lnTo>
                    <a:lnTo>
                      <a:pt x="60947" y="51556"/>
                    </a:lnTo>
                    <a:lnTo>
                      <a:pt x="62144" y="50510"/>
                    </a:lnTo>
                    <a:lnTo>
                      <a:pt x="62144" y="54246"/>
                    </a:lnTo>
                    <a:cubicBezTo>
                      <a:pt x="62144" y="54993"/>
                      <a:pt x="61745" y="55442"/>
                      <a:pt x="61346" y="55442"/>
                    </a:cubicBezTo>
                    <a:lnTo>
                      <a:pt x="58753" y="55442"/>
                    </a:lnTo>
                    <a:lnTo>
                      <a:pt x="55960" y="55442"/>
                    </a:lnTo>
                    <a:cubicBezTo>
                      <a:pt x="55561" y="55442"/>
                      <a:pt x="55162" y="54993"/>
                      <a:pt x="55162" y="54246"/>
                    </a:cubicBezTo>
                    <a:lnTo>
                      <a:pt x="55162" y="50510"/>
                    </a:lnTo>
                    <a:cubicBezTo>
                      <a:pt x="55162" y="49912"/>
                      <a:pt x="55561" y="49315"/>
                      <a:pt x="55960" y="49315"/>
                    </a:cubicBezTo>
                    <a:lnTo>
                      <a:pt x="58753" y="49315"/>
                    </a:lnTo>
                    <a:lnTo>
                      <a:pt x="58254" y="51407"/>
                    </a:lnTo>
                    <a:lnTo>
                      <a:pt x="55361" y="46924"/>
                    </a:lnTo>
                    <a:cubicBezTo>
                      <a:pt x="55361" y="46924"/>
                      <a:pt x="55261" y="46774"/>
                      <a:pt x="55261" y="46774"/>
                    </a:cubicBezTo>
                    <a:lnTo>
                      <a:pt x="52768" y="39302"/>
                    </a:lnTo>
                    <a:lnTo>
                      <a:pt x="53466" y="39900"/>
                    </a:lnTo>
                    <a:lnTo>
                      <a:pt x="48279" y="39900"/>
                    </a:lnTo>
                    <a:lnTo>
                      <a:pt x="45685" y="39900"/>
                    </a:lnTo>
                    <a:lnTo>
                      <a:pt x="46483" y="38704"/>
                    </a:lnTo>
                    <a:lnTo>
                      <a:pt x="46483" y="42440"/>
                    </a:lnTo>
                    <a:cubicBezTo>
                      <a:pt x="46483" y="42739"/>
                      <a:pt x="46384" y="43038"/>
                      <a:pt x="46284" y="43337"/>
                    </a:cubicBezTo>
                    <a:lnTo>
                      <a:pt x="43790" y="47073"/>
                    </a:lnTo>
                    <a:cubicBezTo>
                      <a:pt x="43591" y="47222"/>
                      <a:pt x="43391" y="47372"/>
                      <a:pt x="43192" y="47372"/>
                    </a:cubicBezTo>
                    <a:lnTo>
                      <a:pt x="40498" y="47372"/>
                    </a:lnTo>
                    <a:cubicBezTo>
                      <a:pt x="40099" y="47372"/>
                      <a:pt x="39700" y="46774"/>
                      <a:pt x="39700" y="46176"/>
                    </a:cubicBezTo>
                    <a:lnTo>
                      <a:pt x="39700" y="42440"/>
                    </a:lnTo>
                    <a:lnTo>
                      <a:pt x="40199" y="43486"/>
                    </a:lnTo>
                    <a:lnTo>
                      <a:pt x="34812" y="39750"/>
                    </a:lnTo>
                    <a:lnTo>
                      <a:pt x="35411" y="39900"/>
                    </a:lnTo>
                    <a:lnTo>
                      <a:pt x="27730" y="43636"/>
                    </a:lnTo>
                    <a:cubicBezTo>
                      <a:pt x="27630" y="43636"/>
                      <a:pt x="27531" y="43636"/>
                      <a:pt x="27431" y="43636"/>
                    </a:cubicBezTo>
                    <a:lnTo>
                      <a:pt x="19451" y="43636"/>
                    </a:lnTo>
                    <a:cubicBezTo>
                      <a:pt x="18952" y="43636"/>
                      <a:pt x="18653" y="43038"/>
                      <a:pt x="18653" y="42440"/>
                    </a:cubicBezTo>
                    <a:lnTo>
                      <a:pt x="18653" y="38704"/>
                    </a:lnTo>
                    <a:lnTo>
                      <a:pt x="19451" y="39900"/>
                    </a:lnTo>
                    <a:lnTo>
                      <a:pt x="16857" y="39900"/>
                    </a:lnTo>
                    <a:lnTo>
                      <a:pt x="14364" y="39900"/>
                    </a:lnTo>
                    <a:lnTo>
                      <a:pt x="11670" y="39900"/>
                    </a:lnTo>
                    <a:lnTo>
                      <a:pt x="9177" y="39900"/>
                    </a:lnTo>
                    <a:cubicBezTo>
                      <a:pt x="8977" y="39900"/>
                      <a:pt x="8778" y="39750"/>
                      <a:pt x="8578" y="39601"/>
                    </a:cubicBezTo>
                    <a:lnTo>
                      <a:pt x="6084" y="35865"/>
                    </a:lnTo>
                    <a:lnTo>
                      <a:pt x="3291" y="31980"/>
                    </a:lnTo>
                    <a:cubicBezTo>
                      <a:pt x="2992" y="31531"/>
                      <a:pt x="2992" y="31083"/>
                      <a:pt x="3092" y="30635"/>
                    </a:cubicBezTo>
                    <a:cubicBezTo>
                      <a:pt x="3192" y="30186"/>
                      <a:pt x="3491" y="29887"/>
                      <a:pt x="3790" y="29887"/>
                    </a:cubicBezTo>
                    <a:lnTo>
                      <a:pt x="6683" y="29887"/>
                    </a:lnTo>
                    <a:lnTo>
                      <a:pt x="9177" y="29887"/>
                    </a:lnTo>
                    <a:lnTo>
                      <a:pt x="11670" y="29887"/>
                    </a:lnTo>
                    <a:lnTo>
                      <a:pt x="10872" y="31083"/>
                    </a:lnTo>
                    <a:lnTo>
                      <a:pt x="10872" y="27347"/>
                    </a:lnTo>
                    <a:lnTo>
                      <a:pt x="11670" y="28542"/>
                    </a:lnTo>
                    <a:lnTo>
                      <a:pt x="9177" y="28542"/>
                    </a:lnTo>
                    <a:lnTo>
                      <a:pt x="3790" y="28542"/>
                    </a:lnTo>
                    <a:cubicBezTo>
                      <a:pt x="3391" y="28542"/>
                      <a:pt x="2992" y="27945"/>
                      <a:pt x="2992" y="27347"/>
                    </a:cubicBezTo>
                    <a:lnTo>
                      <a:pt x="2992" y="23611"/>
                    </a:lnTo>
                    <a:lnTo>
                      <a:pt x="3790" y="24806"/>
                    </a:lnTo>
                    <a:lnTo>
                      <a:pt x="798" y="24806"/>
                    </a:lnTo>
                    <a:cubicBezTo>
                      <a:pt x="598" y="24806"/>
                      <a:pt x="299" y="24508"/>
                      <a:pt x="199" y="24209"/>
                    </a:cubicBezTo>
                    <a:cubicBezTo>
                      <a:pt x="0" y="23760"/>
                      <a:pt x="0" y="23312"/>
                      <a:pt x="199" y="23013"/>
                    </a:cubicBezTo>
                    <a:lnTo>
                      <a:pt x="3092" y="15392"/>
                    </a:lnTo>
                    <a:lnTo>
                      <a:pt x="2992" y="15990"/>
                    </a:lnTo>
                    <a:lnTo>
                      <a:pt x="2992" y="12254"/>
                    </a:lnTo>
                    <a:lnTo>
                      <a:pt x="2992" y="8518"/>
                    </a:lnTo>
                    <a:cubicBezTo>
                      <a:pt x="2992" y="8219"/>
                      <a:pt x="3092" y="7770"/>
                      <a:pt x="3291" y="7621"/>
                    </a:cubicBezTo>
                    <a:lnTo>
                      <a:pt x="8678" y="448"/>
                    </a:lnTo>
                    <a:cubicBezTo>
                      <a:pt x="8778" y="149"/>
                      <a:pt x="8977" y="0"/>
                      <a:pt x="9177" y="0"/>
                    </a:cubicBezTo>
                    <a:lnTo>
                      <a:pt x="11670" y="0"/>
                    </a:lnTo>
                    <a:lnTo>
                      <a:pt x="16857" y="0"/>
                    </a:lnTo>
                    <a:lnTo>
                      <a:pt x="19451" y="0"/>
                    </a:lnTo>
                    <a:cubicBezTo>
                      <a:pt x="19850" y="0"/>
                      <a:pt x="20249" y="597"/>
                      <a:pt x="20249" y="1195"/>
                    </a:cubicBezTo>
                    <a:lnTo>
                      <a:pt x="20249" y="4483"/>
                    </a:lnTo>
                    <a:cubicBezTo>
                      <a:pt x="20249" y="4931"/>
                      <a:pt x="20149" y="5230"/>
                      <a:pt x="19950" y="5379"/>
                    </a:cubicBezTo>
                    <a:lnTo>
                      <a:pt x="17456" y="9265"/>
                    </a:lnTo>
                    <a:lnTo>
                      <a:pt x="14962" y="13001"/>
                    </a:lnTo>
                    <a:lnTo>
                      <a:pt x="15162" y="12254"/>
                    </a:lnTo>
                    <a:lnTo>
                      <a:pt x="15162" y="15990"/>
                    </a:lnTo>
                    <a:lnTo>
                      <a:pt x="14364" y="14794"/>
                    </a:lnTo>
                    <a:lnTo>
                      <a:pt x="16857" y="14794"/>
                    </a:lnTo>
                    <a:cubicBezTo>
                      <a:pt x="17356" y="14794"/>
                      <a:pt x="17655" y="15242"/>
                      <a:pt x="17655" y="15990"/>
                    </a:cubicBezTo>
                    <a:lnTo>
                      <a:pt x="17655" y="19875"/>
                    </a:lnTo>
                    <a:lnTo>
                      <a:pt x="16857" y="18679"/>
                    </a:lnTo>
                    <a:lnTo>
                      <a:pt x="19451" y="18679"/>
                    </a:lnTo>
                    <a:lnTo>
                      <a:pt x="18653" y="19875"/>
                    </a:lnTo>
                    <a:lnTo>
                      <a:pt x="18653" y="15990"/>
                    </a:lnTo>
                    <a:lnTo>
                      <a:pt x="18653" y="12254"/>
                    </a:lnTo>
                    <a:cubicBezTo>
                      <a:pt x="18653" y="11955"/>
                      <a:pt x="18653" y="11805"/>
                      <a:pt x="18753" y="11656"/>
                    </a:cubicBezTo>
                    <a:lnTo>
                      <a:pt x="21346" y="4034"/>
                    </a:lnTo>
                    <a:cubicBezTo>
                      <a:pt x="21446" y="3735"/>
                      <a:pt x="21645" y="3437"/>
                      <a:pt x="21845" y="3437"/>
                    </a:cubicBezTo>
                    <a:lnTo>
                      <a:pt x="29725" y="149"/>
                    </a:lnTo>
                    <a:cubicBezTo>
                      <a:pt x="29825" y="149"/>
                      <a:pt x="29925" y="0"/>
                      <a:pt x="29925" y="0"/>
                    </a:cubicBezTo>
                    <a:lnTo>
                      <a:pt x="35112" y="0"/>
                    </a:lnTo>
                    <a:lnTo>
                      <a:pt x="37705" y="0"/>
                    </a:lnTo>
                    <a:cubicBezTo>
                      <a:pt x="38104" y="0"/>
                      <a:pt x="38503" y="597"/>
                      <a:pt x="38503" y="1195"/>
                    </a:cubicBezTo>
                    <a:lnTo>
                      <a:pt x="38503" y="8518"/>
                    </a:lnTo>
                    <a:lnTo>
                      <a:pt x="38403" y="7920"/>
                    </a:lnTo>
                    <a:lnTo>
                      <a:pt x="41197" y="15392"/>
                    </a:lnTo>
                    <a:lnTo>
                      <a:pt x="40498" y="14794"/>
                    </a:lnTo>
                    <a:lnTo>
                      <a:pt x="43192" y="14794"/>
                    </a:lnTo>
                    <a:lnTo>
                      <a:pt x="45685" y="14794"/>
                    </a:lnTo>
                    <a:lnTo>
                      <a:pt x="48279" y="14794"/>
                    </a:lnTo>
                    <a:lnTo>
                      <a:pt x="50773" y="14794"/>
                    </a:lnTo>
                    <a:lnTo>
                      <a:pt x="50174" y="15093"/>
                    </a:lnTo>
                    <a:lnTo>
                      <a:pt x="52867" y="11357"/>
                    </a:lnTo>
                    <a:cubicBezTo>
                      <a:pt x="53067" y="11058"/>
                      <a:pt x="53266" y="11058"/>
                      <a:pt x="53466" y="11058"/>
                    </a:cubicBezTo>
                    <a:lnTo>
                      <a:pt x="55960" y="11058"/>
                    </a:lnTo>
                    <a:cubicBezTo>
                      <a:pt x="56159" y="11058"/>
                      <a:pt x="56359" y="11058"/>
                      <a:pt x="56458" y="11357"/>
                    </a:cubicBezTo>
                    <a:lnTo>
                      <a:pt x="59351" y="15093"/>
                    </a:lnTo>
                    <a:lnTo>
                      <a:pt x="58753" y="14794"/>
                    </a:lnTo>
                    <a:lnTo>
                      <a:pt x="63940" y="14794"/>
                    </a:lnTo>
                    <a:cubicBezTo>
                      <a:pt x="64438" y="14794"/>
                      <a:pt x="64738" y="15242"/>
                      <a:pt x="64738" y="15990"/>
                    </a:cubicBezTo>
                    <a:lnTo>
                      <a:pt x="64738" y="19875"/>
                    </a:lnTo>
                    <a:lnTo>
                      <a:pt x="64538" y="18978"/>
                    </a:lnTo>
                    <a:lnTo>
                      <a:pt x="67032" y="22714"/>
                    </a:lnTo>
                    <a:lnTo>
                      <a:pt x="66832" y="22565"/>
                    </a:lnTo>
                    <a:lnTo>
                      <a:pt x="72219" y="26301"/>
                    </a:lnTo>
                    <a:lnTo>
                      <a:pt x="71820" y="26151"/>
                    </a:lnTo>
                    <a:lnTo>
                      <a:pt x="74513" y="26151"/>
                    </a:lnTo>
                    <a:lnTo>
                      <a:pt x="77306" y="26151"/>
                    </a:lnTo>
                    <a:lnTo>
                      <a:pt x="79900" y="26151"/>
                    </a:lnTo>
                    <a:cubicBezTo>
                      <a:pt x="80099" y="26151"/>
                      <a:pt x="80299" y="26301"/>
                      <a:pt x="80399" y="26450"/>
                    </a:cubicBezTo>
                    <a:lnTo>
                      <a:pt x="82992" y="30186"/>
                    </a:lnTo>
                    <a:lnTo>
                      <a:pt x="82793" y="30037"/>
                    </a:lnTo>
                    <a:lnTo>
                      <a:pt x="87980" y="33922"/>
                    </a:lnTo>
                    <a:lnTo>
                      <a:pt x="87581" y="33773"/>
                    </a:lnTo>
                    <a:lnTo>
                      <a:pt x="90174" y="33773"/>
                    </a:lnTo>
                    <a:cubicBezTo>
                      <a:pt x="90573" y="33773"/>
                      <a:pt x="90972" y="34371"/>
                      <a:pt x="90972" y="34968"/>
                    </a:cubicBezTo>
                    <a:lnTo>
                      <a:pt x="90972" y="38704"/>
                    </a:lnTo>
                    <a:lnTo>
                      <a:pt x="90174" y="37509"/>
                    </a:lnTo>
                    <a:lnTo>
                      <a:pt x="92768" y="37509"/>
                    </a:lnTo>
                    <a:lnTo>
                      <a:pt x="95660" y="37509"/>
                    </a:lnTo>
                    <a:cubicBezTo>
                      <a:pt x="95860" y="37509"/>
                      <a:pt x="96059" y="37658"/>
                      <a:pt x="96159" y="37808"/>
                    </a:cubicBezTo>
                    <a:lnTo>
                      <a:pt x="98753" y="41544"/>
                    </a:lnTo>
                    <a:cubicBezTo>
                      <a:pt x="98952" y="41992"/>
                      <a:pt x="99052" y="42440"/>
                      <a:pt x="98852" y="42889"/>
                    </a:cubicBezTo>
                    <a:cubicBezTo>
                      <a:pt x="98753" y="43337"/>
                      <a:pt x="98453" y="43636"/>
                      <a:pt x="98154" y="43636"/>
                    </a:cubicBezTo>
                    <a:lnTo>
                      <a:pt x="95660" y="43636"/>
                    </a:lnTo>
                    <a:lnTo>
                      <a:pt x="96159" y="43337"/>
                    </a:lnTo>
                    <a:lnTo>
                      <a:pt x="93366" y="47073"/>
                    </a:lnTo>
                    <a:cubicBezTo>
                      <a:pt x="93167" y="47222"/>
                      <a:pt x="92967" y="47372"/>
                      <a:pt x="92768" y="47372"/>
                    </a:cubicBezTo>
                    <a:lnTo>
                      <a:pt x="90174" y="47372"/>
                    </a:lnTo>
                    <a:cubicBezTo>
                      <a:pt x="89077" y="47372"/>
                      <a:pt x="89077" y="44981"/>
                      <a:pt x="90174" y="44981"/>
                    </a:cubicBezTo>
                    <a:lnTo>
                      <a:pt x="92768" y="44981"/>
                    </a:lnTo>
                    <a:lnTo>
                      <a:pt x="95660" y="44981"/>
                    </a:lnTo>
                    <a:lnTo>
                      <a:pt x="98154" y="44981"/>
                    </a:lnTo>
                    <a:cubicBezTo>
                      <a:pt x="98553" y="44981"/>
                      <a:pt x="98952" y="45429"/>
                      <a:pt x="98952" y="46176"/>
                    </a:cubicBezTo>
                    <a:lnTo>
                      <a:pt x="98952" y="50510"/>
                    </a:lnTo>
                    <a:cubicBezTo>
                      <a:pt x="98952" y="51257"/>
                      <a:pt x="98553" y="51706"/>
                      <a:pt x="98154" y="51706"/>
                    </a:cubicBezTo>
                    <a:lnTo>
                      <a:pt x="95660" y="51706"/>
                    </a:lnTo>
                    <a:lnTo>
                      <a:pt x="96159" y="51407"/>
                    </a:lnTo>
                    <a:lnTo>
                      <a:pt x="93366" y="55143"/>
                    </a:lnTo>
                    <a:lnTo>
                      <a:pt x="92768" y="53051"/>
                    </a:lnTo>
                    <a:lnTo>
                      <a:pt x="95660" y="53051"/>
                    </a:lnTo>
                    <a:lnTo>
                      <a:pt x="98154" y="53051"/>
                    </a:lnTo>
                    <a:cubicBezTo>
                      <a:pt x="98553" y="53051"/>
                      <a:pt x="98952" y="53648"/>
                      <a:pt x="98952" y="54246"/>
                    </a:cubicBezTo>
                    <a:lnTo>
                      <a:pt x="98952" y="57982"/>
                    </a:lnTo>
                    <a:lnTo>
                      <a:pt x="98753" y="57085"/>
                    </a:lnTo>
                    <a:lnTo>
                      <a:pt x="101246" y="60821"/>
                    </a:lnTo>
                    <a:lnTo>
                      <a:pt x="103940" y="64856"/>
                    </a:lnTo>
                    <a:lnTo>
                      <a:pt x="103341" y="64408"/>
                    </a:lnTo>
                    <a:lnTo>
                      <a:pt x="105835" y="64408"/>
                    </a:lnTo>
                    <a:cubicBezTo>
                      <a:pt x="106334" y="64408"/>
                      <a:pt x="106633" y="65006"/>
                      <a:pt x="106633" y="65603"/>
                    </a:cubicBezTo>
                    <a:lnTo>
                      <a:pt x="106633" y="69339"/>
                    </a:lnTo>
                    <a:lnTo>
                      <a:pt x="105835" y="68144"/>
                    </a:lnTo>
                    <a:lnTo>
                      <a:pt x="108428" y="68144"/>
                    </a:lnTo>
                    <a:lnTo>
                      <a:pt x="110922" y="68144"/>
                    </a:lnTo>
                    <a:cubicBezTo>
                      <a:pt x="111122" y="68144"/>
                      <a:pt x="111321" y="68293"/>
                      <a:pt x="111421" y="68443"/>
                    </a:cubicBezTo>
                    <a:lnTo>
                      <a:pt x="114413" y="72179"/>
                    </a:lnTo>
                    <a:lnTo>
                      <a:pt x="113915" y="71880"/>
                    </a:lnTo>
                    <a:lnTo>
                      <a:pt x="116408" y="71880"/>
                    </a:lnTo>
                    <a:cubicBezTo>
                      <a:pt x="116907" y="71880"/>
                      <a:pt x="117206" y="72478"/>
                      <a:pt x="117206" y="73075"/>
                    </a:cubicBezTo>
                    <a:lnTo>
                      <a:pt x="117206" y="77110"/>
                    </a:lnTo>
                    <a:lnTo>
                      <a:pt x="116408" y="75765"/>
                    </a:lnTo>
                    <a:lnTo>
                      <a:pt x="118902" y="75765"/>
                    </a:lnTo>
                    <a:lnTo>
                      <a:pt x="120000" y="75765"/>
                    </a:lnTo>
                    <a:lnTo>
                      <a:pt x="120000" y="78306"/>
                    </a:lnTo>
                    <a:lnTo>
                      <a:pt x="116408" y="78306"/>
                    </a:lnTo>
                    <a:lnTo>
                      <a:pt x="117206" y="77110"/>
                    </a:lnTo>
                    <a:lnTo>
                      <a:pt x="117206" y="80249"/>
                    </a:lnTo>
                    <a:lnTo>
                      <a:pt x="117206" y="83985"/>
                    </a:lnTo>
                    <a:cubicBezTo>
                      <a:pt x="117206" y="84732"/>
                      <a:pt x="116907" y="85180"/>
                      <a:pt x="116408" y="85180"/>
                    </a:cubicBezTo>
                    <a:lnTo>
                      <a:pt x="113915" y="85180"/>
                    </a:lnTo>
                    <a:lnTo>
                      <a:pt x="110922" y="85180"/>
                    </a:lnTo>
                    <a:close/>
                    <a:moveTo>
                      <a:pt x="113915" y="82789"/>
                    </a:moveTo>
                    <a:lnTo>
                      <a:pt x="116408" y="82789"/>
                    </a:lnTo>
                    <a:lnTo>
                      <a:pt x="115610" y="83985"/>
                    </a:lnTo>
                    <a:lnTo>
                      <a:pt x="115610" y="80249"/>
                    </a:lnTo>
                    <a:lnTo>
                      <a:pt x="115610" y="77110"/>
                    </a:lnTo>
                    <a:cubicBezTo>
                      <a:pt x="115610" y="76363"/>
                      <a:pt x="116009" y="75765"/>
                      <a:pt x="116408" y="75765"/>
                    </a:cubicBezTo>
                    <a:lnTo>
                      <a:pt x="118902" y="75765"/>
                    </a:lnTo>
                    <a:lnTo>
                      <a:pt x="118902" y="78306"/>
                    </a:lnTo>
                    <a:lnTo>
                      <a:pt x="116408" y="78306"/>
                    </a:lnTo>
                    <a:cubicBezTo>
                      <a:pt x="116009" y="78306"/>
                      <a:pt x="115610" y="77708"/>
                      <a:pt x="115610" y="77110"/>
                    </a:cubicBezTo>
                    <a:lnTo>
                      <a:pt x="115610" y="73075"/>
                    </a:lnTo>
                    <a:lnTo>
                      <a:pt x="116408" y="74271"/>
                    </a:lnTo>
                    <a:lnTo>
                      <a:pt x="113915" y="74271"/>
                    </a:lnTo>
                    <a:cubicBezTo>
                      <a:pt x="113715" y="74271"/>
                      <a:pt x="113516" y="74122"/>
                      <a:pt x="113416" y="73972"/>
                    </a:cubicBezTo>
                    <a:lnTo>
                      <a:pt x="110423" y="70236"/>
                    </a:lnTo>
                    <a:lnTo>
                      <a:pt x="110922" y="70535"/>
                    </a:lnTo>
                    <a:lnTo>
                      <a:pt x="108428" y="70535"/>
                    </a:lnTo>
                    <a:lnTo>
                      <a:pt x="105835" y="70535"/>
                    </a:lnTo>
                    <a:cubicBezTo>
                      <a:pt x="105436" y="70535"/>
                      <a:pt x="105037" y="70087"/>
                      <a:pt x="105037" y="69339"/>
                    </a:cubicBezTo>
                    <a:lnTo>
                      <a:pt x="105037" y="65603"/>
                    </a:lnTo>
                    <a:lnTo>
                      <a:pt x="105835" y="66799"/>
                    </a:lnTo>
                    <a:lnTo>
                      <a:pt x="103341" y="66799"/>
                    </a:lnTo>
                    <a:cubicBezTo>
                      <a:pt x="103142" y="66799"/>
                      <a:pt x="102942" y="66650"/>
                      <a:pt x="102743" y="66500"/>
                    </a:cubicBezTo>
                    <a:lnTo>
                      <a:pt x="100149" y="62615"/>
                    </a:lnTo>
                    <a:lnTo>
                      <a:pt x="97556" y="58879"/>
                    </a:lnTo>
                    <a:cubicBezTo>
                      <a:pt x="97456" y="58580"/>
                      <a:pt x="97356" y="58281"/>
                      <a:pt x="97356" y="57982"/>
                    </a:cubicBezTo>
                    <a:lnTo>
                      <a:pt x="97356" y="54246"/>
                    </a:lnTo>
                    <a:lnTo>
                      <a:pt x="98154" y="55442"/>
                    </a:lnTo>
                    <a:lnTo>
                      <a:pt x="95660" y="55442"/>
                    </a:lnTo>
                    <a:lnTo>
                      <a:pt x="92768" y="55442"/>
                    </a:lnTo>
                    <a:cubicBezTo>
                      <a:pt x="92468" y="55442"/>
                      <a:pt x="92169" y="55143"/>
                      <a:pt x="92069" y="54694"/>
                    </a:cubicBezTo>
                    <a:cubicBezTo>
                      <a:pt x="91970" y="54246"/>
                      <a:pt x="92069" y="53648"/>
                      <a:pt x="92269" y="53349"/>
                    </a:cubicBezTo>
                    <a:lnTo>
                      <a:pt x="95062" y="49613"/>
                    </a:lnTo>
                    <a:cubicBezTo>
                      <a:pt x="95261" y="49464"/>
                      <a:pt x="95461" y="49315"/>
                      <a:pt x="95660" y="49315"/>
                    </a:cubicBezTo>
                    <a:lnTo>
                      <a:pt x="98154" y="49315"/>
                    </a:lnTo>
                    <a:lnTo>
                      <a:pt x="97356" y="50510"/>
                    </a:lnTo>
                    <a:lnTo>
                      <a:pt x="97356" y="46176"/>
                    </a:lnTo>
                    <a:lnTo>
                      <a:pt x="98154" y="47372"/>
                    </a:lnTo>
                    <a:lnTo>
                      <a:pt x="95660" y="47372"/>
                    </a:lnTo>
                    <a:lnTo>
                      <a:pt x="92768" y="47372"/>
                    </a:lnTo>
                    <a:lnTo>
                      <a:pt x="90174" y="47372"/>
                    </a:lnTo>
                    <a:lnTo>
                      <a:pt x="90174" y="44981"/>
                    </a:lnTo>
                    <a:lnTo>
                      <a:pt x="92768" y="44981"/>
                    </a:lnTo>
                    <a:lnTo>
                      <a:pt x="92269" y="45280"/>
                    </a:lnTo>
                    <a:lnTo>
                      <a:pt x="95062" y="41544"/>
                    </a:lnTo>
                    <a:cubicBezTo>
                      <a:pt x="95261" y="41394"/>
                      <a:pt x="95461" y="41245"/>
                      <a:pt x="95660" y="41245"/>
                    </a:cubicBezTo>
                    <a:lnTo>
                      <a:pt x="98154" y="41245"/>
                    </a:lnTo>
                    <a:lnTo>
                      <a:pt x="97556" y="43337"/>
                    </a:lnTo>
                    <a:lnTo>
                      <a:pt x="95062" y="39601"/>
                    </a:lnTo>
                    <a:lnTo>
                      <a:pt x="95660" y="39900"/>
                    </a:lnTo>
                    <a:lnTo>
                      <a:pt x="92768" y="39900"/>
                    </a:lnTo>
                    <a:lnTo>
                      <a:pt x="90174" y="39900"/>
                    </a:lnTo>
                    <a:cubicBezTo>
                      <a:pt x="89675" y="39900"/>
                      <a:pt x="89376" y="39302"/>
                      <a:pt x="89376" y="38704"/>
                    </a:cubicBezTo>
                    <a:lnTo>
                      <a:pt x="89376" y="34968"/>
                    </a:lnTo>
                    <a:lnTo>
                      <a:pt x="90174" y="36164"/>
                    </a:lnTo>
                    <a:lnTo>
                      <a:pt x="87581" y="36164"/>
                    </a:lnTo>
                    <a:cubicBezTo>
                      <a:pt x="87481" y="36164"/>
                      <a:pt x="87381" y="36164"/>
                      <a:pt x="87281" y="36014"/>
                    </a:cubicBezTo>
                    <a:lnTo>
                      <a:pt x="81995" y="32129"/>
                    </a:lnTo>
                    <a:cubicBezTo>
                      <a:pt x="81995" y="32129"/>
                      <a:pt x="81895" y="31980"/>
                      <a:pt x="81795" y="31830"/>
                    </a:cubicBezTo>
                    <a:lnTo>
                      <a:pt x="79301" y="28244"/>
                    </a:lnTo>
                    <a:lnTo>
                      <a:pt x="79900" y="28542"/>
                    </a:lnTo>
                    <a:lnTo>
                      <a:pt x="77306" y="28542"/>
                    </a:lnTo>
                    <a:lnTo>
                      <a:pt x="74513" y="28542"/>
                    </a:lnTo>
                    <a:lnTo>
                      <a:pt x="71820" y="28542"/>
                    </a:lnTo>
                    <a:cubicBezTo>
                      <a:pt x="71720" y="28542"/>
                      <a:pt x="71620" y="28542"/>
                      <a:pt x="71521" y="28393"/>
                    </a:cubicBezTo>
                    <a:lnTo>
                      <a:pt x="66134" y="24657"/>
                    </a:lnTo>
                    <a:cubicBezTo>
                      <a:pt x="66134" y="24657"/>
                      <a:pt x="66034" y="24508"/>
                      <a:pt x="65935" y="24508"/>
                    </a:cubicBezTo>
                    <a:lnTo>
                      <a:pt x="63441" y="20772"/>
                    </a:lnTo>
                    <a:cubicBezTo>
                      <a:pt x="63241" y="20473"/>
                      <a:pt x="63142" y="20174"/>
                      <a:pt x="63142" y="19875"/>
                    </a:cubicBezTo>
                    <a:lnTo>
                      <a:pt x="63142" y="15990"/>
                    </a:lnTo>
                    <a:lnTo>
                      <a:pt x="63940" y="17185"/>
                    </a:lnTo>
                    <a:lnTo>
                      <a:pt x="58753" y="17185"/>
                    </a:lnTo>
                    <a:cubicBezTo>
                      <a:pt x="58553" y="17185"/>
                      <a:pt x="58354" y="17036"/>
                      <a:pt x="58254" y="16886"/>
                    </a:cubicBezTo>
                    <a:lnTo>
                      <a:pt x="55461" y="13150"/>
                    </a:lnTo>
                    <a:lnTo>
                      <a:pt x="55960" y="13449"/>
                    </a:lnTo>
                    <a:lnTo>
                      <a:pt x="53466" y="13449"/>
                    </a:lnTo>
                    <a:lnTo>
                      <a:pt x="53965" y="13150"/>
                    </a:lnTo>
                    <a:lnTo>
                      <a:pt x="51271" y="16886"/>
                    </a:lnTo>
                    <a:cubicBezTo>
                      <a:pt x="51172" y="17036"/>
                      <a:pt x="50972" y="17185"/>
                      <a:pt x="50773" y="17185"/>
                    </a:cubicBezTo>
                    <a:lnTo>
                      <a:pt x="48279" y="17185"/>
                    </a:lnTo>
                    <a:lnTo>
                      <a:pt x="45685" y="17185"/>
                    </a:lnTo>
                    <a:lnTo>
                      <a:pt x="43192" y="17185"/>
                    </a:lnTo>
                    <a:lnTo>
                      <a:pt x="40498" y="17185"/>
                    </a:lnTo>
                    <a:cubicBezTo>
                      <a:pt x="40199" y="17185"/>
                      <a:pt x="40000" y="16886"/>
                      <a:pt x="39800" y="16587"/>
                    </a:cubicBezTo>
                    <a:lnTo>
                      <a:pt x="37007" y="9115"/>
                    </a:lnTo>
                    <a:cubicBezTo>
                      <a:pt x="36907" y="8966"/>
                      <a:pt x="36907" y="8667"/>
                      <a:pt x="36907" y="8518"/>
                    </a:cubicBezTo>
                    <a:lnTo>
                      <a:pt x="36907" y="1195"/>
                    </a:lnTo>
                    <a:lnTo>
                      <a:pt x="37705" y="2391"/>
                    </a:lnTo>
                    <a:lnTo>
                      <a:pt x="35112" y="2391"/>
                    </a:lnTo>
                    <a:lnTo>
                      <a:pt x="29925" y="2391"/>
                    </a:lnTo>
                    <a:lnTo>
                      <a:pt x="30224" y="2391"/>
                    </a:lnTo>
                    <a:lnTo>
                      <a:pt x="22344" y="5678"/>
                    </a:lnTo>
                    <a:lnTo>
                      <a:pt x="22842" y="5080"/>
                    </a:lnTo>
                    <a:lnTo>
                      <a:pt x="20149" y="12702"/>
                    </a:lnTo>
                    <a:lnTo>
                      <a:pt x="20249" y="12254"/>
                    </a:lnTo>
                    <a:lnTo>
                      <a:pt x="20249" y="15990"/>
                    </a:lnTo>
                    <a:lnTo>
                      <a:pt x="20249" y="19875"/>
                    </a:lnTo>
                    <a:cubicBezTo>
                      <a:pt x="20249" y="20473"/>
                      <a:pt x="19850" y="21070"/>
                      <a:pt x="19451" y="21070"/>
                    </a:cubicBezTo>
                    <a:lnTo>
                      <a:pt x="16857" y="21070"/>
                    </a:lnTo>
                    <a:cubicBezTo>
                      <a:pt x="16458" y="21070"/>
                      <a:pt x="16059" y="20473"/>
                      <a:pt x="16059" y="19875"/>
                    </a:cubicBezTo>
                    <a:lnTo>
                      <a:pt x="16059" y="15990"/>
                    </a:lnTo>
                    <a:lnTo>
                      <a:pt x="16857" y="17185"/>
                    </a:lnTo>
                    <a:lnTo>
                      <a:pt x="14364" y="17185"/>
                    </a:lnTo>
                    <a:cubicBezTo>
                      <a:pt x="13965" y="17185"/>
                      <a:pt x="13566" y="16587"/>
                      <a:pt x="13566" y="15990"/>
                    </a:cubicBezTo>
                    <a:lnTo>
                      <a:pt x="13566" y="12254"/>
                    </a:lnTo>
                    <a:cubicBezTo>
                      <a:pt x="13566" y="11955"/>
                      <a:pt x="13665" y="11656"/>
                      <a:pt x="13765" y="11357"/>
                    </a:cubicBezTo>
                    <a:lnTo>
                      <a:pt x="16359" y="7621"/>
                    </a:lnTo>
                    <a:lnTo>
                      <a:pt x="18852" y="3735"/>
                    </a:lnTo>
                    <a:lnTo>
                      <a:pt x="18653" y="4483"/>
                    </a:lnTo>
                    <a:lnTo>
                      <a:pt x="18653" y="1195"/>
                    </a:lnTo>
                    <a:lnTo>
                      <a:pt x="19451" y="2391"/>
                    </a:lnTo>
                    <a:lnTo>
                      <a:pt x="16857" y="2391"/>
                    </a:lnTo>
                    <a:lnTo>
                      <a:pt x="11670" y="2391"/>
                    </a:lnTo>
                    <a:lnTo>
                      <a:pt x="9177" y="2391"/>
                    </a:lnTo>
                    <a:lnTo>
                      <a:pt x="9675" y="2092"/>
                    </a:lnTo>
                    <a:lnTo>
                      <a:pt x="4389" y="9414"/>
                    </a:lnTo>
                    <a:lnTo>
                      <a:pt x="4588" y="8518"/>
                    </a:lnTo>
                    <a:lnTo>
                      <a:pt x="4588" y="12254"/>
                    </a:lnTo>
                    <a:lnTo>
                      <a:pt x="4588" y="15990"/>
                    </a:lnTo>
                    <a:cubicBezTo>
                      <a:pt x="4588" y="16139"/>
                      <a:pt x="4588" y="16288"/>
                      <a:pt x="4488" y="16587"/>
                    </a:cubicBezTo>
                    <a:lnTo>
                      <a:pt x="1496" y="24209"/>
                    </a:lnTo>
                    <a:lnTo>
                      <a:pt x="798" y="22415"/>
                    </a:lnTo>
                    <a:lnTo>
                      <a:pt x="3790" y="22415"/>
                    </a:lnTo>
                    <a:cubicBezTo>
                      <a:pt x="4289" y="22415"/>
                      <a:pt x="4588" y="23013"/>
                      <a:pt x="4588" y="23611"/>
                    </a:cubicBezTo>
                    <a:lnTo>
                      <a:pt x="4588" y="27347"/>
                    </a:lnTo>
                    <a:lnTo>
                      <a:pt x="3790" y="26151"/>
                    </a:lnTo>
                    <a:lnTo>
                      <a:pt x="9177" y="26151"/>
                    </a:lnTo>
                    <a:lnTo>
                      <a:pt x="11670" y="26151"/>
                    </a:lnTo>
                    <a:cubicBezTo>
                      <a:pt x="12169" y="26151"/>
                      <a:pt x="12468" y="26600"/>
                      <a:pt x="12468" y="27347"/>
                    </a:cubicBezTo>
                    <a:lnTo>
                      <a:pt x="12468" y="31083"/>
                    </a:lnTo>
                    <a:cubicBezTo>
                      <a:pt x="12468" y="31681"/>
                      <a:pt x="12169" y="32278"/>
                      <a:pt x="11670" y="32278"/>
                    </a:cubicBezTo>
                    <a:lnTo>
                      <a:pt x="9177" y="32278"/>
                    </a:lnTo>
                    <a:lnTo>
                      <a:pt x="6683" y="32278"/>
                    </a:lnTo>
                    <a:lnTo>
                      <a:pt x="3790" y="32278"/>
                    </a:lnTo>
                    <a:lnTo>
                      <a:pt x="4389" y="30186"/>
                    </a:lnTo>
                    <a:lnTo>
                      <a:pt x="7182" y="34072"/>
                    </a:lnTo>
                    <a:lnTo>
                      <a:pt x="9675" y="37808"/>
                    </a:lnTo>
                    <a:lnTo>
                      <a:pt x="9177" y="37509"/>
                    </a:lnTo>
                    <a:lnTo>
                      <a:pt x="11670" y="37509"/>
                    </a:lnTo>
                    <a:lnTo>
                      <a:pt x="14364" y="37509"/>
                    </a:lnTo>
                    <a:lnTo>
                      <a:pt x="16857" y="37509"/>
                    </a:lnTo>
                    <a:lnTo>
                      <a:pt x="19451" y="37509"/>
                    </a:lnTo>
                    <a:cubicBezTo>
                      <a:pt x="19850" y="37509"/>
                      <a:pt x="20249" y="38107"/>
                      <a:pt x="20249" y="38704"/>
                    </a:cubicBezTo>
                    <a:lnTo>
                      <a:pt x="20249" y="42440"/>
                    </a:lnTo>
                    <a:lnTo>
                      <a:pt x="19451" y="41245"/>
                    </a:lnTo>
                    <a:lnTo>
                      <a:pt x="27431" y="41245"/>
                    </a:lnTo>
                    <a:lnTo>
                      <a:pt x="27231" y="41245"/>
                    </a:lnTo>
                    <a:lnTo>
                      <a:pt x="34912" y="37509"/>
                    </a:lnTo>
                    <a:cubicBezTo>
                      <a:pt x="35112" y="37509"/>
                      <a:pt x="35311" y="37509"/>
                      <a:pt x="35511" y="37658"/>
                    </a:cubicBezTo>
                    <a:lnTo>
                      <a:pt x="40798" y="41394"/>
                    </a:lnTo>
                    <a:cubicBezTo>
                      <a:pt x="41097" y="41544"/>
                      <a:pt x="41296" y="41992"/>
                      <a:pt x="41296" y="42440"/>
                    </a:cubicBezTo>
                    <a:lnTo>
                      <a:pt x="41296" y="46176"/>
                    </a:lnTo>
                    <a:lnTo>
                      <a:pt x="40498" y="44981"/>
                    </a:lnTo>
                    <a:lnTo>
                      <a:pt x="43192" y="44981"/>
                    </a:lnTo>
                    <a:lnTo>
                      <a:pt x="42593" y="45280"/>
                    </a:lnTo>
                    <a:lnTo>
                      <a:pt x="45187" y="41544"/>
                    </a:lnTo>
                    <a:lnTo>
                      <a:pt x="44887" y="42440"/>
                    </a:lnTo>
                    <a:lnTo>
                      <a:pt x="44887" y="38704"/>
                    </a:lnTo>
                    <a:cubicBezTo>
                      <a:pt x="44887" y="38107"/>
                      <a:pt x="45286" y="37509"/>
                      <a:pt x="45685" y="37509"/>
                    </a:cubicBezTo>
                    <a:lnTo>
                      <a:pt x="48279" y="37509"/>
                    </a:lnTo>
                    <a:lnTo>
                      <a:pt x="53466" y="37509"/>
                    </a:lnTo>
                    <a:cubicBezTo>
                      <a:pt x="53765" y="37509"/>
                      <a:pt x="53965" y="37808"/>
                      <a:pt x="54164" y="38107"/>
                    </a:cubicBezTo>
                    <a:lnTo>
                      <a:pt x="56658" y="45579"/>
                    </a:lnTo>
                    <a:lnTo>
                      <a:pt x="56558" y="45280"/>
                    </a:lnTo>
                    <a:lnTo>
                      <a:pt x="59351" y="49763"/>
                    </a:lnTo>
                    <a:cubicBezTo>
                      <a:pt x="59551" y="50062"/>
                      <a:pt x="59650" y="50510"/>
                      <a:pt x="59551" y="50958"/>
                    </a:cubicBezTo>
                    <a:cubicBezTo>
                      <a:pt x="59351" y="51407"/>
                      <a:pt x="59152" y="51706"/>
                      <a:pt x="58753" y="51706"/>
                    </a:cubicBezTo>
                    <a:lnTo>
                      <a:pt x="55960" y="51706"/>
                    </a:lnTo>
                    <a:lnTo>
                      <a:pt x="56758" y="50510"/>
                    </a:lnTo>
                    <a:lnTo>
                      <a:pt x="56758" y="54246"/>
                    </a:lnTo>
                    <a:lnTo>
                      <a:pt x="55960" y="53051"/>
                    </a:lnTo>
                    <a:lnTo>
                      <a:pt x="58753" y="53051"/>
                    </a:lnTo>
                    <a:lnTo>
                      <a:pt x="61346" y="53051"/>
                    </a:lnTo>
                    <a:lnTo>
                      <a:pt x="60548" y="54246"/>
                    </a:lnTo>
                    <a:lnTo>
                      <a:pt x="60548" y="50510"/>
                    </a:lnTo>
                    <a:cubicBezTo>
                      <a:pt x="60548" y="50062"/>
                      <a:pt x="60648" y="49763"/>
                      <a:pt x="60847" y="49464"/>
                    </a:cubicBezTo>
                    <a:cubicBezTo>
                      <a:pt x="61147" y="49315"/>
                      <a:pt x="61446" y="49315"/>
                      <a:pt x="61645" y="49464"/>
                    </a:cubicBezTo>
                    <a:lnTo>
                      <a:pt x="66832" y="53200"/>
                    </a:lnTo>
                    <a:cubicBezTo>
                      <a:pt x="66932" y="53200"/>
                      <a:pt x="67032" y="53349"/>
                      <a:pt x="67032" y="53349"/>
                    </a:cubicBezTo>
                    <a:lnTo>
                      <a:pt x="72418" y="60821"/>
                    </a:lnTo>
                    <a:cubicBezTo>
                      <a:pt x="72518" y="61120"/>
                      <a:pt x="72618" y="61419"/>
                      <a:pt x="72618" y="61718"/>
                    </a:cubicBezTo>
                    <a:lnTo>
                      <a:pt x="72618" y="69339"/>
                    </a:lnTo>
                    <a:lnTo>
                      <a:pt x="72618" y="73075"/>
                    </a:lnTo>
                    <a:lnTo>
                      <a:pt x="72618" y="77110"/>
                    </a:lnTo>
                    <a:cubicBezTo>
                      <a:pt x="72618" y="77708"/>
                      <a:pt x="72319" y="78306"/>
                      <a:pt x="71820" y="78306"/>
                    </a:cubicBezTo>
                    <a:lnTo>
                      <a:pt x="69326" y="78306"/>
                    </a:lnTo>
                    <a:lnTo>
                      <a:pt x="66533" y="78306"/>
                    </a:lnTo>
                    <a:lnTo>
                      <a:pt x="67032" y="78007"/>
                    </a:lnTo>
                    <a:lnTo>
                      <a:pt x="64538" y="81295"/>
                    </a:lnTo>
                    <a:lnTo>
                      <a:pt x="63940" y="79053"/>
                    </a:lnTo>
                    <a:lnTo>
                      <a:pt x="66533" y="79053"/>
                    </a:lnTo>
                    <a:cubicBezTo>
                      <a:pt x="66932" y="79053"/>
                      <a:pt x="67331" y="79651"/>
                      <a:pt x="67331" y="80249"/>
                    </a:cubicBezTo>
                    <a:lnTo>
                      <a:pt x="67331" y="83985"/>
                    </a:lnTo>
                    <a:lnTo>
                      <a:pt x="66533" y="82789"/>
                    </a:lnTo>
                    <a:lnTo>
                      <a:pt x="69326" y="82789"/>
                    </a:lnTo>
                    <a:cubicBezTo>
                      <a:pt x="69625" y="82789"/>
                      <a:pt x="69925" y="83088"/>
                      <a:pt x="70124" y="83686"/>
                    </a:cubicBezTo>
                    <a:cubicBezTo>
                      <a:pt x="70224" y="84134"/>
                      <a:pt x="70124" y="84582"/>
                      <a:pt x="69825" y="84881"/>
                    </a:cubicBezTo>
                    <a:lnTo>
                      <a:pt x="67032" y="88617"/>
                    </a:lnTo>
                    <a:cubicBezTo>
                      <a:pt x="66932" y="88916"/>
                      <a:pt x="66733" y="88916"/>
                      <a:pt x="66533" y="88916"/>
                    </a:cubicBezTo>
                    <a:lnTo>
                      <a:pt x="63940" y="88916"/>
                    </a:lnTo>
                    <a:lnTo>
                      <a:pt x="61346" y="88916"/>
                    </a:lnTo>
                    <a:lnTo>
                      <a:pt x="58753" y="88916"/>
                    </a:lnTo>
                    <a:lnTo>
                      <a:pt x="55960" y="88916"/>
                    </a:lnTo>
                    <a:lnTo>
                      <a:pt x="53466" y="88916"/>
                    </a:lnTo>
                    <a:lnTo>
                      <a:pt x="50773" y="88916"/>
                    </a:lnTo>
                    <a:lnTo>
                      <a:pt x="51571" y="87721"/>
                    </a:lnTo>
                    <a:lnTo>
                      <a:pt x="51571" y="91755"/>
                    </a:lnTo>
                    <a:lnTo>
                      <a:pt x="51072" y="90560"/>
                    </a:lnTo>
                    <a:lnTo>
                      <a:pt x="56259" y="94296"/>
                    </a:lnTo>
                    <a:lnTo>
                      <a:pt x="55461" y="94595"/>
                    </a:lnTo>
                    <a:lnTo>
                      <a:pt x="58254" y="90859"/>
                    </a:lnTo>
                    <a:cubicBezTo>
                      <a:pt x="58354" y="90560"/>
                      <a:pt x="58553" y="90560"/>
                      <a:pt x="58753" y="90560"/>
                    </a:cubicBezTo>
                    <a:lnTo>
                      <a:pt x="61346" y="90560"/>
                    </a:lnTo>
                    <a:cubicBezTo>
                      <a:pt x="61546" y="90560"/>
                      <a:pt x="61745" y="90560"/>
                      <a:pt x="61845" y="90859"/>
                    </a:cubicBezTo>
                    <a:lnTo>
                      <a:pt x="64538" y="94595"/>
                    </a:lnTo>
                    <a:lnTo>
                      <a:pt x="63142" y="95491"/>
                    </a:lnTo>
                    <a:lnTo>
                      <a:pt x="63142" y="91755"/>
                    </a:lnTo>
                    <a:cubicBezTo>
                      <a:pt x="63142" y="91307"/>
                      <a:pt x="63341" y="90859"/>
                      <a:pt x="63541" y="90709"/>
                    </a:cubicBezTo>
                    <a:cubicBezTo>
                      <a:pt x="63740" y="90410"/>
                      <a:pt x="64039" y="90410"/>
                      <a:pt x="64339" y="90560"/>
                    </a:cubicBezTo>
                    <a:lnTo>
                      <a:pt x="69625" y="94296"/>
                    </a:lnTo>
                    <a:cubicBezTo>
                      <a:pt x="69725" y="94445"/>
                      <a:pt x="69825" y="94445"/>
                      <a:pt x="69925" y="94595"/>
                    </a:cubicBezTo>
                    <a:lnTo>
                      <a:pt x="72418" y="98331"/>
                    </a:lnTo>
                    <a:lnTo>
                      <a:pt x="71820" y="98032"/>
                    </a:lnTo>
                    <a:lnTo>
                      <a:pt x="77306" y="98032"/>
                    </a:lnTo>
                    <a:cubicBezTo>
                      <a:pt x="77805" y="98032"/>
                      <a:pt x="78104" y="98480"/>
                      <a:pt x="78104" y="99227"/>
                    </a:cubicBezTo>
                    <a:lnTo>
                      <a:pt x="78104" y="107297"/>
                    </a:lnTo>
                    <a:lnTo>
                      <a:pt x="77905" y="106400"/>
                    </a:lnTo>
                    <a:lnTo>
                      <a:pt x="80399" y="110136"/>
                    </a:lnTo>
                    <a:lnTo>
                      <a:pt x="79900" y="109838"/>
                    </a:lnTo>
                    <a:lnTo>
                      <a:pt x="87581" y="109838"/>
                    </a:lnTo>
                    <a:lnTo>
                      <a:pt x="90174" y="109838"/>
                    </a:lnTo>
                    <a:lnTo>
                      <a:pt x="92768" y="109838"/>
                    </a:lnTo>
                    <a:cubicBezTo>
                      <a:pt x="92967" y="109838"/>
                      <a:pt x="93067" y="109838"/>
                      <a:pt x="93167" y="109838"/>
                    </a:cubicBezTo>
                    <a:lnTo>
                      <a:pt x="98453" y="113574"/>
                    </a:lnTo>
                    <a:cubicBezTo>
                      <a:pt x="98753" y="113872"/>
                      <a:pt x="98952" y="114171"/>
                      <a:pt x="98952" y="114769"/>
                    </a:cubicBezTo>
                    <a:lnTo>
                      <a:pt x="98952" y="118356"/>
                    </a:lnTo>
                    <a:lnTo>
                      <a:pt x="97356" y="118356"/>
                    </a:lnTo>
                    <a:lnTo>
                      <a:pt x="97356" y="114769"/>
                    </a:lnTo>
                    <a:lnTo>
                      <a:pt x="97356" y="111033"/>
                    </a:lnTo>
                    <a:lnTo>
                      <a:pt x="97855" y="112079"/>
                    </a:lnTo>
                    <a:lnTo>
                      <a:pt x="92468" y="108343"/>
                    </a:lnTo>
                    <a:cubicBezTo>
                      <a:pt x="92269" y="108194"/>
                      <a:pt x="92169" y="108044"/>
                      <a:pt x="92069" y="107745"/>
                    </a:cubicBezTo>
                    <a:lnTo>
                      <a:pt x="89376" y="99676"/>
                    </a:lnTo>
                    <a:cubicBezTo>
                      <a:pt x="89276" y="99227"/>
                      <a:pt x="89276" y="98630"/>
                      <a:pt x="89576" y="98331"/>
                    </a:cubicBezTo>
                    <a:cubicBezTo>
                      <a:pt x="89775" y="97882"/>
                      <a:pt x="90174" y="97882"/>
                      <a:pt x="90473" y="98032"/>
                    </a:cubicBezTo>
                    <a:lnTo>
                      <a:pt x="95960" y="102216"/>
                    </a:lnTo>
                    <a:lnTo>
                      <a:pt x="101047" y="106251"/>
                    </a:lnTo>
                    <a:lnTo>
                      <a:pt x="106234" y="109838"/>
                    </a:lnTo>
                    <a:lnTo>
                      <a:pt x="105037" y="111033"/>
                    </a:lnTo>
                    <a:lnTo>
                      <a:pt x="105037" y="107297"/>
                    </a:lnTo>
                    <a:lnTo>
                      <a:pt x="105037" y="103262"/>
                    </a:lnTo>
                    <a:lnTo>
                      <a:pt x="105037" y="99227"/>
                    </a:lnTo>
                    <a:lnTo>
                      <a:pt x="105037" y="95491"/>
                    </a:lnTo>
                    <a:lnTo>
                      <a:pt x="105037" y="91755"/>
                    </a:lnTo>
                    <a:lnTo>
                      <a:pt x="105835" y="92951"/>
                    </a:lnTo>
                    <a:lnTo>
                      <a:pt x="103341" y="92951"/>
                    </a:lnTo>
                    <a:lnTo>
                      <a:pt x="100648" y="92951"/>
                    </a:lnTo>
                    <a:cubicBezTo>
                      <a:pt x="100249" y="92951"/>
                      <a:pt x="99850" y="92353"/>
                      <a:pt x="99850" y="91755"/>
                    </a:cubicBezTo>
                    <a:lnTo>
                      <a:pt x="99850" y="87721"/>
                    </a:lnTo>
                    <a:lnTo>
                      <a:pt x="100648" y="88916"/>
                    </a:lnTo>
                    <a:lnTo>
                      <a:pt x="98154" y="88916"/>
                    </a:lnTo>
                    <a:lnTo>
                      <a:pt x="95660" y="88916"/>
                    </a:lnTo>
                    <a:cubicBezTo>
                      <a:pt x="95162" y="88916"/>
                      <a:pt x="94862" y="88468"/>
                      <a:pt x="94862" y="87721"/>
                    </a:cubicBezTo>
                    <a:lnTo>
                      <a:pt x="94862" y="83985"/>
                    </a:lnTo>
                    <a:lnTo>
                      <a:pt x="95660" y="85180"/>
                    </a:lnTo>
                    <a:lnTo>
                      <a:pt x="92768" y="85180"/>
                    </a:lnTo>
                    <a:cubicBezTo>
                      <a:pt x="92369" y="85180"/>
                      <a:pt x="91970" y="84732"/>
                      <a:pt x="91970" y="83985"/>
                    </a:cubicBezTo>
                    <a:lnTo>
                      <a:pt x="91970" y="80249"/>
                    </a:lnTo>
                    <a:cubicBezTo>
                      <a:pt x="91970" y="79651"/>
                      <a:pt x="92369" y="79053"/>
                      <a:pt x="92768" y="79053"/>
                    </a:cubicBezTo>
                    <a:lnTo>
                      <a:pt x="95660" y="79053"/>
                    </a:lnTo>
                    <a:lnTo>
                      <a:pt x="95660" y="81444"/>
                    </a:lnTo>
                    <a:lnTo>
                      <a:pt x="92768" y="81444"/>
                    </a:lnTo>
                    <a:cubicBezTo>
                      <a:pt x="92369" y="81444"/>
                      <a:pt x="91970" y="80996"/>
                      <a:pt x="91970" y="80249"/>
                    </a:cubicBezTo>
                    <a:lnTo>
                      <a:pt x="91970" y="77110"/>
                    </a:lnTo>
                    <a:cubicBezTo>
                      <a:pt x="91970" y="76363"/>
                      <a:pt x="92369" y="75765"/>
                      <a:pt x="92768" y="75765"/>
                    </a:cubicBezTo>
                    <a:lnTo>
                      <a:pt x="95660" y="75765"/>
                    </a:lnTo>
                    <a:cubicBezTo>
                      <a:pt x="95760" y="75765"/>
                      <a:pt x="95860" y="75915"/>
                      <a:pt x="95960" y="75915"/>
                    </a:cubicBezTo>
                    <a:lnTo>
                      <a:pt x="100947" y="79202"/>
                    </a:lnTo>
                    <a:cubicBezTo>
                      <a:pt x="101147" y="79352"/>
                      <a:pt x="101246" y="79501"/>
                      <a:pt x="101346" y="79800"/>
                    </a:cubicBezTo>
                    <a:lnTo>
                      <a:pt x="104039" y="87272"/>
                    </a:lnTo>
                    <a:lnTo>
                      <a:pt x="103341" y="86525"/>
                    </a:lnTo>
                    <a:lnTo>
                      <a:pt x="108428" y="86525"/>
                    </a:lnTo>
                    <a:lnTo>
                      <a:pt x="110922" y="86525"/>
                    </a:lnTo>
                    <a:lnTo>
                      <a:pt x="110124" y="87721"/>
                    </a:lnTo>
                    <a:lnTo>
                      <a:pt x="110124" y="83985"/>
                    </a:lnTo>
                    <a:cubicBezTo>
                      <a:pt x="110124" y="83387"/>
                      <a:pt x="110523" y="82789"/>
                      <a:pt x="110922" y="82789"/>
                    </a:cubicBezTo>
                    <a:lnTo>
                      <a:pt x="113915" y="8278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4"/>
              <p:cNvSpPr/>
              <p:nvPr/>
            </p:nvSpPr>
            <p:spPr>
              <a:xfrm>
                <a:off x="2760662" y="1287462"/>
                <a:ext cx="1031875" cy="7635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0430" y="84074"/>
                    </a:moveTo>
                    <a:lnTo>
                      <a:pt x="41723" y="84074"/>
                    </a:lnTo>
                    <a:lnTo>
                      <a:pt x="41723" y="82328"/>
                    </a:lnTo>
                    <a:lnTo>
                      <a:pt x="43015" y="80582"/>
                    </a:lnTo>
                    <a:lnTo>
                      <a:pt x="44492" y="77338"/>
                    </a:lnTo>
                    <a:lnTo>
                      <a:pt x="41723" y="77338"/>
                    </a:lnTo>
                    <a:lnTo>
                      <a:pt x="37846" y="77338"/>
                    </a:lnTo>
                    <a:lnTo>
                      <a:pt x="36553" y="73846"/>
                    </a:lnTo>
                    <a:lnTo>
                      <a:pt x="37846" y="73846"/>
                    </a:lnTo>
                    <a:lnTo>
                      <a:pt x="39138" y="75592"/>
                    </a:lnTo>
                    <a:lnTo>
                      <a:pt x="40430" y="75592"/>
                    </a:lnTo>
                    <a:lnTo>
                      <a:pt x="41723" y="75592"/>
                    </a:lnTo>
                    <a:lnTo>
                      <a:pt x="41723" y="73846"/>
                    </a:lnTo>
                    <a:lnTo>
                      <a:pt x="41723" y="72099"/>
                    </a:lnTo>
                    <a:lnTo>
                      <a:pt x="39138" y="70353"/>
                    </a:lnTo>
                    <a:lnTo>
                      <a:pt x="37846" y="68856"/>
                    </a:lnTo>
                    <a:lnTo>
                      <a:pt x="37846" y="70353"/>
                    </a:lnTo>
                    <a:lnTo>
                      <a:pt x="36553" y="70353"/>
                    </a:lnTo>
                    <a:lnTo>
                      <a:pt x="35261" y="72099"/>
                    </a:lnTo>
                    <a:lnTo>
                      <a:pt x="33969" y="70353"/>
                    </a:lnTo>
                    <a:lnTo>
                      <a:pt x="33969" y="68856"/>
                    </a:lnTo>
                    <a:lnTo>
                      <a:pt x="33969" y="66860"/>
                    </a:lnTo>
                    <a:lnTo>
                      <a:pt x="35261" y="66860"/>
                    </a:lnTo>
                    <a:lnTo>
                      <a:pt x="35261" y="65114"/>
                    </a:lnTo>
                    <a:lnTo>
                      <a:pt x="33969" y="63617"/>
                    </a:lnTo>
                    <a:lnTo>
                      <a:pt x="33969" y="61871"/>
                    </a:lnTo>
                    <a:lnTo>
                      <a:pt x="33969" y="58627"/>
                    </a:lnTo>
                    <a:lnTo>
                      <a:pt x="31200" y="54885"/>
                    </a:lnTo>
                    <a:lnTo>
                      <a:pt x="30092" y="51392"/>
                    </a:lnTo>
                    <a:lnTo>
                      <a:pt x="26030" y="49896"/>
                    </a:lnTo>
                    <a:lnTo>
                      <a:pt x="23446" y="46403"/>
                    </a:lnTo>
                    <a:lnTo>
                      <a:pt x="19569" y="46403"/>
                    </a:lnTo>
                    <a:lnTo>
                      <a:pt x="18276" y="46403"/>
                    </a:lnTo>
                    <a:lnTo>
                      <a:pt x="16984" y="46403"/>
                    </a:lnTo>
                    <a:lnTo>
                      <a:pt x="15692" y="48149"/>
                    </a:lnTo>
                    <a:lnTo>
                      <a:pt x="14400" y="48149"/>
                    </a:lnTo>
                    <a:lnTo>
                      <a:pt x="14400" y="46403"/>
                    </a:lnTo>
                    <a:lnTo>
                      <a:pt x="13107" y="46403"/>
                    </a:lnTo>
                    <a:lnTo>
                      <a:pt x="13107" y="48149"/>
                    </a:lnTo>
                    <a:lnTo>
                      <a:pt x="11630" y="48149"/>
                    </a:lnTo>
                    <a:lnTo>
                      <a:pt x="10338" y="48149"/>
                    </a:lnTo>
                    <a:lnTo>
                      <a:pt x="9046" y="46403"/>
                    </a:lnTo>
                    <a:lnTo>
                      <a:pt x="7753" y="46403"/>
                    </a:lnTo>
                    <a:lnTo>
                      <a:pt x="7753" y="44656"/>
                    </a:lnTo>
                    <a:lnTo>
                      <a:pt x="9046" y="44656"/>
                    </a:lnTo>
                    <a:lnTo>
                      <a:pt x="9046" y="42910"/>
                    </a:lnTo>
                    <a:lnTo>
                      <a:pt x="7753" y="42910"/>
                    </a:lnTo>
                    <a:lnTo>
                      <a:pt x="6461" y="42910"/>
                    </a:lnTo>
                    <a:lnTo>
                      <a:pt x="5353" y="42910"/>
                    </a:lnTo>
                    <a:lnTo>
                      <a:pt x="3876" y="42910"/>
                    </a:lnTo>
                    <a:lnTo>
                      <a:pt x="3876" y="41164"/>
                    </a:lnTo>
                    <a:lnTo>
                      <a:pt x="5353" y="41164"/>
                    </a:lnTo>
                    <a:lnTo>
                      <a:pt x="6461" y="41164"/>
                    </a:lnTo>
                    <a:lnTo>
                      <a:pt x="7753" y="41164"/>
                    </a:lnTo>
                    <a:lnTo>
                      <a:pt x="9046" y="41164"/>
                    </a:lnTo>
                    <a:lnTo>
                      <a:pt x="9046" y="39667"/>
                    </a:lnTo>
                    <a:lnTo>
                      <a:pt x="11630" y="39667"/>
                    </a:lnTo>
                    <a:lnTo>
                      <a:pt x="13107" y="39667"/>
                    </a:lnTo>
                    <a:lnTo>
                      <a:pt x="13107" y="37920"/>
                    </a:lnTo>
                    <a:lnTo>
                      <a:pt x="11630" y="37920"/>
                    </a:lnTo>
                    <a:lnTo>
                      <a:pt x="10338" y="37920"/>
                    </a:lnTo>
                    <a:lnTo>
                      <a:pt x="9046" y="37920"/>
                    </a:lnTo>
                    <a:lnTo>
                      <a:pt x="7753" y="37920"/>
                    </a:lnTo>
                    <a:lnTo>
                      <a:pt x="5353" y="37920"/>
                    </a:lnTo>
                    <a:lnTo>
                      <a:pt x="2769" y="37920"/>
                    </a:lnTo>
                    <a:lnTo>
                      <a:pt x="0" y="34428"/>
                    </a:lnTo>
                    <a:lnTo>
                      <a:pt x="1292" y="32681"/>
                    </a:lnTo>
                    <a:lnTo>
                      <a:pt x="2769" y="32681"/>
                    </a:lnTo>
                    <a:lnTo>
                      <a:pt x="3876" y="32681"/>
                    </a:lnTo>
                    <a:lnTo>
                      <a:pt x="5353" y="32681"/>
                    </a:lnTo>
                    <a:lnTo>
                      <a:pt x="6461" y="30935"/>
                    </a:lnTo>
                    <a:lnTo>
                      <a:pt x="7753" y="30935"/>
                    </a:lnTo>
                    <a:lnTo>
                      <a:pt x="9046" y="30935"/>
                    </a:lnTo>
                    <a:lnTo>
                      <a:pt x="11630" y="30935"/>
                    </a:lnTo>
                    <a:lnTo>
                      <a:pt x="13107" y="29189"/>
                    </a:lnTo>
                    <a:lnTo>
                      <a:pt x="14400" y="27692"/>
                    </a:lnTo>
                    <a:lnTo>
                      <a:pt x="15692" y="25945"/>
                    </a:lnTo>
                    <a:lnTo>
                      <a:pt x="13107" y="24199"/>
                    </a:lnTo>
                    <a:lnTo>
                      <a:pt x="11630" y="24199"/>
                    </a:lnTo>
                    <a:lnTo>
                      <a:pt x="10338" y="22453"/>
                    </a:lnTo>
                    <a:lnTo>
                      <a:pt x="11630" y="20956"/>
                    </a:lnTo>
                    <a:lnTo>
                      <a:pt x="14400" y="20956"/>
                    </a:lnTo>
                    <a:lnTo>
                      <a:pt x="16984" y="19209"/>
                    </a:lnTo>
                    <a:lnTo>
                      <a:pt x="18276" y="15467"/>
                    </a:lnTo>
                    <a:lnTo>
                      <a:pt x="19569" y="15467"/>
                    </a:lnTo>
                    <a:lnTo>
                      <a:pt x="20861" y="17214"/>
                    </a:lnTo>
                    <a:lnTo>
                      <a:pt x="21969" y="15467"/>
                    </a:lnTo>
                    <a:lnTo>
                      <a:pt x="21969" y="13721"/>
                    </a:lnTo>
                    <a:lnTo>
                      <a:pt x="23446" y="12224"/>
                    </a:lnTo>
                    <a:lnTo>
                      <a:pt x="26030" y="12224"/>
                    </a:lnTo>
                    <a:lnTo>
                      <a:pt x="27323" y="10478"/>
                    </a:lnTo>
                    <a:lnTo>
                      <a:pt x="30092" y="10478"/>
                    </a:lnTo>
                    <a:lnTo>
                      <a:pt x="31200" y="8731"/>
                    </a:lnTo>
                    <a:lnTo>
                      <a:pt x="33969" y="8731"/>
                    </a:lnTo>
                    <a:lnTo>
                      <a:pt x="35261" y="8731"/>
                    </a:lnTo>
                    <a:lnTo>
                      <a:pt x="36553" y="10478"/>
                    </a:lnTo>
                    <a:lnTo>
                      <a:pt x="37846" y="12224"/>
                    </a:lnTo>
                    <a:lnTo>
                      <a:pt x="37846" y="10478"/>
                    </a:lnTo>
                    <a:lnTo>
                      <a:pt x="37846" y="8731"/>
                    </a:lnTo>
                    <a:lnTo>
                      <a:pt x="39138" y="10478"/>
                    </a:lnTo>
                    <a:lnTo>
                      <a:pt x="41723" y="10478"/>
                    </a:lnTo>
                    <a:lnTo>
                      <a:pt x="41723" y="8731"/>
                    </a:lnTo>
                    <a:lnTo>
                      <a:pt x="43015" y="8731"/>
                    </a:lnTo>
                    <a:lnTo>
                      <a:pt x="45600" y="8731"/>
                    </a:lnTo>
                    <a:lnTo>
                      <a:pt x="48184" y="8731"/>
                    </a:lnTo>
                    <a:lnTo>
                      <a:pt x="49476" y="10478"/>
                    </a:lnTo>
                    <a:lnTo>
                      <a:pt x="50769" y="10478"/>
                    </a:lnTo>
                    <a:lnTo>
                      <a:pt x="52061" y="10478"/>
                    </a:lnTo>
                    <a:lnTo>
                      <a:pt x="50769" y="10478"/>
                    </a:lnTo>
                    <a:lnTo>
                      <a:pt x="49476" y="8731"/>
                    </a:lnTo>
                    <a:lnTo>
                      <a:pt x="48184" y="6985"/>
                    </a:lnTo>
                    <a:lnTo>
                      <a:pt x="49476" y="6985"/>
                    </a:lnTo>
                    <a:lnTo>
                      <a:pt x="50769" y="6985"/>
                    </a:lnTo>
                    <a:lnTo>
                      <a:pt x="50769" y="5239"/>
                    </a:lnTo>
                    <a:lnTo>
                      <a:pt x="52061" y="3492"/>
                    </a:lnTo>
                    <a:lnTo>
                      <a:pt x="54830" y="3492"/>
                    </a:lnTo>
                    <a:lnTo>
                      <a:pt x="56123" y="3492"/>
                    </a:lnTo>
                    <a:lnTo>
                      <a:pt x="57415" y="3492"/>
                    </a:lnTo>
                    <a:lnTo>
                      <a:pt x="60000" y="3492"/>
                    </a:lnTo>
                    <a:lnTo>
                      <a:pt x="61292" y="3492"/>
                    </a:lnTo>
                    <a:lnTo>
                      <a:pt x="62584" y="3492"/>
                    </a:lnTo>
                    <a:lnTo>
                      <a:pt x="63876" y="3492"/>
                    </a:lnTo>
                    <a:lnTo>
                      <a:pt x="65353" y="3492"/>
                    </a:lnTo>
                    <a:lnTo>
                      <a:pt x="67938" y="1746"/>
                    </a:lnTo>
                    <a:lnTo>
                      <a:pt x="71815" y="0"/>
                    </a:lnTo>
                    <a:lnTo>
                      <a:pt x="74400" y="0"/>
                    </a:lnTo>
                    <a:lnTo>
                      <a:pt x="78276" y="0"/>
                    </a:lnTo>
                    <a:lnTo>
                      <a:pt x="80861" y="0"/>
                    </a:lnTo>
                    <a:lnTo>
                      <a:pt x="86215" y="0"/>
                    </a:lnTo>
                    <a:lnTo>
                      <a:pt x="88800" y="1746"/>
                    </a:lnTo>
                    <a:lnTo>
                      <a:pt x="92676" y="3492"/>
                    </a:lnTo>
                    <a:lnTo>
                      <a:pt x="95446" y="5239"/>
                    </a:lnTo>
                    <a:lnTo>
                      <a:pt x="97846" y="5239"/>
                    </a:lnTo>
                    <a:lnTo>
                      <a:pt x="99138" y="5239"/>
                    </a:lnTo>
                    <a:lnTo>
                      <a:pt x="101723" y="6985"/>
                    </a:lnTo>
                    <a:lnTo>
                      <a:pt x="100430" y="8731"/>
                    </a:lnTo>
                    <a:lnTo>
                      <a:pt x="97846" y="8731"/>
                    </a:lnTo>
                    <a:lnTo>
                      <a:pt x="93969" y="8731"/>
                    </a:lnTo>
                    <a:lnTo>
                      <a:pt x="92676" y="10478"/>
                    </a:lnTo>
                    <a:lnTo>
                      <a:pt x="87323" y="10478"/>
                    </a:lnTo>
                    <a:lnTo>
                      <a:pt x="80861" y="10478"/>
                    </a:lnTo>
                    <a:lnTo>
                      <a:pt x="79569" y="10478"/>
                    </a:lnTo>
                    <a:lnTo>
                      <a:pt x="80861" y="12224"/>
                    </a:lnTo>
                    <a:lnTo>
                      <a:pt x="86215" y="10478"/>
                    </a:lnTo>
                    <a:lnTo>
                      <a:pt x="89907" y="10478"/>
                    </a:lnTo>
                    <a:lnTo>
                      <a:pt x="93969" y="10478"/>
                    </a:lnTo>
                    <a:lnTo>
                      <a:pt x="92676" y="12224"/>
                    </a:lnTo>
                    <a:lnTo>
                      <a:pt x="91200" y="15467"/>
                    </a:lnTo>
                    <a:lnTo>
                      <a:pt x="89907" y="15467"/>
                    </a:lnTo>
                    <a:lnTo>
                      <a:pt x="93969" y="15467"/>
                    </a:lnTo>
                    <a:lnTo>
                      <a:pt x="96553" y="12224"/>
                    </a:lnTo>
                    <a:lnTo>
                      <a:pt x="99138" y="10478"/>
                    </a:lnTo>
                    <a:lnTo>
                      <a:pt x="100430" y="10478"/>
                    </a:lnTo>
                    <a:lnTo>
                      <a:pt x="100430" y="12224"/>
                    </a:lnTo>
                    <a:lnTo>
                      <a:pt x="101723" y="13721"/>
                    </a:lnTo>
                    <a:lnTo>
                      <a:pt x="99138" y="15467"/>
                    </a:lnTo>
                    <a:lnTo>
                      <a:pt x="97846" y="19209"/>
                    </a:lnTo>
                    <a:lnTo>
                      <a:pt x="96553" y="20956"/>
                    </a:lnTo>
                    <a:lnTo>
                      <a:pt x="99138" y="19209"/>
                    </a:lnTo>
                    <a:lnTo>
                      <a:pt x="101723" y="15467"/>
                    </a:lnTo>
                    <a:lnTo>
                      <a:pt x="103015" y="13721"/>
                    </a:lnTo>
                    <a:lnTo>
                      <a:pt x="104307" y="13721"/>
                    </a:lnTo>
                    <a:lnTo>
                      <a:pt x="107076" y="13721"/>
                    </a:lnTo>
                    <a:lnTo>
                      <a:pt x="108369" y="13721"/>
                    </a:lnTo>
                    <a:lnTo>
                      <a:pt x="109661" y="13721"/>
                    </a:lnTo>
                    <a:lnTo>
                      <a:pt x="110953" y="13721"/>
                    </a:lnTo>
                    <a:lnTo>
                      <a:pt x="110953" y="12224"/>
                    </a:lnTo>
                    <a:lnTo>
                      <a:pt x="112061" y="12224"/>
                    </a:lnTo>
                    <a:lnTo>
                      <a:pt x="114646" y="12224"/>
                    </a:lnTo>
                    <a:lnTo>
                      <a:pt x="116123" y="12224"/>
                    </a:lnTo>
                    <a:lnTo>
                      <a:pt x="116123" y="10478"/>
                    </a:lnTo>
                    <a:lnTo>
                      <a:pt x="118707" y="10478"/>
                    </a:lnTo>
                    <a:lnTo>
                      <a:pt x="120000" y="12224"/>
                    </a:lnTo>
                    <a:lnTo>
                      <a:pt x="120000" y="13721"/>
                    </a:lnTo>
                    <a:lnTo>
                      <a:pt x="120000" y="15467"/>
                    </a:lnTo>
                    <a:lnTo>
                      <a:pt x="116123" y="17214"/>
                    </a:lnTo>
                    <a:lnTo>
                      <a:pt x="114646" y="19209"/>
                    </a:lnTo>
                    <a:lnTo>
                      <a:pt x="112061" y="20956"/>
                    </a:lnTo>
                    <a:lnTo>
                      <a:pt x="113538" y="20956"/>
                    </a:lnTo>
                    <a:lnTo>
                      <a:pt x="112061" y="22453"/>
                    </a:lnTo>
                    <a:lnTo>
                      <a:pt x="110953" y="22453"/>
                    </a:lnTo>
                    <a:lnTo>
                      <a:pt x="110953" y="24199"/>
                    </a:lnTo>
                    <a:lnTo>
                      <a:pt x="109661" y="25945"/>
                    </a:lnTo>
                    <a:lnTo>
                      <a:pt x="108369" y="25945"/>
                    </a:lnTo>
                    <a:lnTo>
                      <a:pt x="107076" y="25945"/>
                    </a:lnTo>
                    <a:lnTo>
                      <a:pt x="107076" y="27692"/>
                    </a:lnTo>
                    <a:lnTo>
                      <a:pt x="107076" y="29189"/>
                    </a:lnTo>
                    <a:lnTo>
                      <a:pt x="105784" y="30935"/>
                    </a:lnTo>
                    <a:lnTo>
                      <a:pt x="104307" y="32681"/>
                    </a:lnTo>
                    <a:lnTo>
                      <a:pt x="103015" y="32681"/>
                    </a:lnTo>
                    <a:lnTo>
                      <a:pt x="103015" y="34428"/>
                    </a:lnTo>
                    <a:lnTo>
                      <a:pt x="103015" y="35925"/>
                    </a:lnTo>
                    <a:lnTo>
                      <a:pt x="104307" y="35925"/>
                    </a:lnTo>
                    <a:lnTo>
                      <a:pt x="105784" y="35925"/>
                    </a:lnTo>
                    <a:lnTo>
                      <a:pt x="107076" y="35925"/>
                    </a:lnTo>
                    <a:lnTo>
                      <a:pt x="107076" y="37920"/>
                    </a:lnTo>
                    <a:lnTo>
                      <a:pt x="108369" y="37920"/>
                    </a:lnTo>
                    <a:lnTo>
                      <a:pt x="107076" y="37920"/>
                    </a:lnTo>
                    <a:lnTo>
                      <a:pt x="109661" y="39667"/>
                    </a:lnTo>
                    <a:lnTo>
                      <a:pt x="109661" y="41164"/>
                    </a:lnTo>
                    <a:lnTo>
                      <a:pt x="108369" y="42910"/>
                    </a:lnTo>
                    <a:lnTo>
                      <a:pt x="107076" y="42910"/>
                    </a:lnTo>
                    <a:lnTo>
                      <a:pt x="104307" y="42910"/>
                    </a:lnTo>
                    <a:lnTo>
                      <a:pt x="103015" y="42910"/>
                    </a:lnTo>
                    <a:lnTo>
                      <a:pt x="103015" y="44656"/>
                    </a:lnTo>
                    <a:lnTo>
                      <a:pt x="104307" y="44656"/>
                    </a:lnTo>
                    <a:lnTo>
                      <a:pt x="105784" y="44656"/>
                    </a:lnTo>
                    <a:lnTo>
                      <a:pt x="107076" y="48149"/>
                    </a:lnTo>
                    <a:lnTo>
                      <a:pt x="107076" y="49896"/>
                    </a:lnTo>
                    <a:lnTo>
                      <a:pt x="107076" y="51392"/>
                    </a:lnTo>
                    <a:lnTo>
                      <a:pt x="105784" y="51392"/>
                    </a:lnTo>
                    <a:lnTo>
                      <a:pt x="104307" y="51392"/>
                    </a:lnTo>
                    <a:lnTo>
                      <a:pt x="104307" y="53139"/>
                    </a:lnTo>
                    <a:lnTo>
                      <a:pt x="105784" y="54885"/>
                    </a:lnTo>
                    <a:lnTo>
                      <a:pt x="107076" y="54885"/>
                    </a:lnTo>
                    <a:lnTo>
                      <a:pt x="105784" y="56881"/>
                    </a:lnTo>
                    <a:lnTo>
                      <a:pt x="104307" y="56881"/>
                    </a:lnTo>
                    <a:lnTo>
                      <a:pt x="104307" y="58627"/>
                    </a:lnTo>
                    <a:lnTo>
                      <a:pt x="103015" y="60374"/>
                    </a:lnTo>
                    <a:lnTo>
                      <a:pt x="101723" y="61871"/>
                    </a:lnTo>
                    <a:lnTo>
                      <a:pt x="100430" y="61871"/>
                    </a:lnTo>
                    <a:lnTo>
                      <a:pt x="99138" y="60374"/>
                    </a:lnTo>
                    <a:lnTo>
                      <a:pt x="97846" y="60374"/>
                    </a:lnTo>
                    <a:lnTo>
                      <a:pt x="99138" y="61871"/>
                    </a:lnTo>
                    <a:lnTo>
                      <a:pt x="100430" y="61871"/>
                    </a:lnTo>
                    <a:lnTo>
                      <a:pt x="101723" y="65114"/>
                    </a:lnTo>
                    <a:lnTo>
                      <a:pt x="101723" y="66860"/>
                    </a:lnTo>
                    <a:lnTo>
                      <a:pt x="100430" y="66860"/>
                    </a:lnTo>
                    <a:lnTo>
                      <a:pt x="99138" y="66860"/>
                    </a:lnTo>
                    <a:lnTo>
                      <a:pt x="97846" y="65114"/>
                    </a:lnTo>
                    <a:lnTo>
                      <a:pt x="96553" y="61871"/>
                    </a:lnTo>
                    <a:lnTo>
                      <a:pt x="95446" y="61871"/>
                    </a:lnTo>
                    <a:lnTo>
                      <a:pt x="95446" y="63617"/>
                    </a:lnTo>
                    <a:lnTo>
                      <a:pt x="99138" y="66860"/>
                    </a:lnTo>
                    <a:lnTo>
                      <a:pt x="101723" y="70353"/>
                    </a:lnTo>
                    <a:lnTo>
                      <a:pt x="103015" y="73846"/>
                    </a:lnTo>
                    <a:lnTo>
                      <a:pt x="103015" y="75592"/>
                    </a:lnTo>
                    <a:lnTo>
                      <a:pt x="101723" y="75592"/>
                    </a:lnTo>
                    <a:lnTo>
                      <a:pt x="99138" y="73846"/>
                    </a:lnTo>
                    <a:lnTo>
                      <a:pt x="97846" y="72099"/>
                    </a:lnTo>
                    <a:lnTo>
                      <a:pt x="95446" y="72099"/>
                    </a:lnTo>
                    <a:lnTo>
                      <a:pt x="93969" y="72099"/>
                    </a:lnTo>
                    <a:lnTo>
                      <a:pt x="95446" y="72099"/>
                    </a:lnTo>
                    <a:lnTo>
                      <a:pt x="93969" y="73846"/>
                    </a:lnTo>
                    <a:lnTo>
                      <a:pt x="95446" y="77338"/>
                    </a:lnTo>
                    <a:lnTo>
                      <a:pt x="99138" y="77338"/>
                    </a:lnTo>
                    <a:lnTo>
                      <a:pt x="101723" y="77338"/>
                    </a:lnTo>
                    <a:lnTo>
                      <a:pt x="100430" y="77338"/>
                    </a:lnTo>
                    <a:lnTo>
                      <a:pt x="99138" y="78835"/>
                    </a:lnTo>
                    <a:lnTo>
                      <a:pt x="96553" y="80582"/>
                    </a:lnTo>
                    <a:lnTo>
                      <a:pt x="93969" y="82328"/>
                    </a:lnTo>
                    <a:lnTo>
                      <a:pt x="89907" y="84074"/>
                    </a:lnTo>
                    <a:lnTo>
                      <a:pt x="88800" y="84074"/>
                    </a:lnTo>
                    <a:lnTo>
                      <a:pt x="86215" y="85821"/>
                    </a:lnTo>
                    <a:lnTo>
                      <a:pt x="83446" y="85821"/>
                    </a:lnTo>
                    <a:lnTo>
                      <a:pt x="82153" y="85821"/>
                    </a:lnTo>
                    <a:lnTo>
                      <a:pt x="80861" y="85821"/>
                    </a:lnTo>
                    <a:lnTo>
                      <a:pt x="80861" y="87567"/>
                    </a:lnTo>
                    <a:lnTo>
                      <a:pt x="80861" y="89313"/>
                    </a:lnTo>
                    <a:lnTo>
                      <a:pt x="79569" y="89313"/>
                    </a:lnTo>
                    <a:lnTo>
                      <a:pt x="78276" y="91060"/>
                    </a:lnTo>
                    <a:lnTo>
                      <a:pt x="76984" y="92557"/>
                    </a:lnTo>
                    <a:lnTo>
                      <a:pt x="76984" y="94553"/>
                    </a:lnTo>
                    <a:lnTo>
                      <a:pt x="75692" y="94553"/>
                    </a:lnTo>
                    <a:lnTo>
                      <a:pt x="72923" y="96049"/>
                    </a:lnTo>
                    <a:lnTo>
                      <a:pt x="71815" y="96049"/>
                    </a:lnTo>
                    <a:lnTo>
                      <a:pt x="70523" y="96049"/>
                    </a:lnTo>
                    <a:lnTo>
                      <a:pt x="70523" y="94553"/>
                    </a:lnTo>
                    <a:lnTo>
                      <a:pt x="69230" y="94553"/>
                    </a:lnTo>
                    <a:lnTo>
                      <a:pt x="69230" y="96049"/>
                    </a:lnTo>
                    <a:lnTo>
                      <a:pt x="69230" y="97796"/>
                    </a:lnTo>
                    <a:lnTo>
                      <a:pt x="67938" y="99542"/>
                    </a:lnTo>
                    <a:lnTo>
                      <a:pt x="63876" y="99542"/>
                    </a:lnTo>
                    <a:lnTo>
                      <a:pt x="63876" y="101288"/>
                    </a:lnTo>
                    <a:lnTo>
                      <a:pt x="63876" y="103035"/>
                    </a:lnTo>
                    <a:lnTo>
                      <a:pt x="63876" y="104532"/>
                    </a:lnTo>
                    <a:lnTo>
                      <a:pt x="63876" y="106278"/>
                    </a:lnTo>
                    <a:lnTo>
                      <a:pt x="61292" y="106278"/>
                    </a:lnTo>
                    <a:lnTo>
                      <a:pt x="61292" y="109771"/>
                    </a:lnTo>
                    <a:lnTo>
                      <a:pt x="60000" y="109771"/>
                    </a:lnTo>
                    <a:lnTo>
                      <a:pt x="60000" y="111517"/>
                    </a:lnTo>
                    <a:lnTo>
                      <a:pt x="61292" y="115010"/>
                    </a:lnTo>
                    <a:lnTo>
                      <a:pt x="60000" y="115010"/>
                    </a:lnTo>
                    <a:lnTo>
                      <a:pt x="60000" y="118253"/>
                    </a:lnTo>
                    <a:lnTo>
                      <a:pt x="58523" y="120000"/>
                    </a:lnTo>
                    <a:lnTo>
                      <a:pt x="57415" y="120000"/>
                    </a:lnTo>
                    <a:lnTo>
                      <a:pt x="57415" y="118253"/>
                    </a:lnTo>
                    <a:lnTo>
                      <a:pt x="56123" y="118253"/>
                    </a:lnTo>
                    <a:lnTo>
                      <a:pt x="56123" y="120000"/>
                    </a:lnTo>
                    <a:lnTo>
                      <a:pt x="54830" y="118253"/>
                    </a:lnTo>
                    <a:lnTo>
                      <a:pt x="53538" y="115010"/>
                    </a:lnTo>
                    <a:lnTo>
                      <a:pt x="52061" y="115010"/>
                    </a:lnTo>
                    <a:lnTo>
                      <a:pt x="50769" y="115010"/>
                    </a:lnTo>
                    <a:lnTo>
                      <a:pt x="49476" y="115010"/>
                    </a:lnTo>
                    <a:lnTo>
                      <a:pt x="48184" y="115010"/>
                    </a:lnTo>
                    <a:lnTo>
                      <a:pt x="46892" y="115010"/>
                    </a:lnTo>
                    <a:lnTo>
                      <a:pt x="46892" y="113264"/>
                    </a:lnTo>
                    <a:lnTo>
                      <a:pt x="46892" y="111517"/>
                    </a:lnTo>
                    <a:lnTo>
                      <a:pt x="45600" y="109771"/>
                    </a:lnTo>
                    <a:lnTo>
                      <a:pt x="43015" y="106278"/>
                    </a:lnTo>
                    <a:lnTo>
                      <a:pt x="41723" y="104532"/>
                    </a:lnTo>
                    <a:lnTo>
                      <a:pt x="41723" y="103035"/>
                    </a:lnTo>
                    <a:lnTo>
                      <a:pt x="43015" y="103035"/>
                    </a:lnTo>
                    <a:lnTo>
                      <a:pt x="43015" y="101288"/>
                    </a:lnTo>
                    <a:lnTo>
                      <a:pt x="41723" y="101288"/>
                    </a:lnTo>
                    <a:lnTo>
                      <a:pt x="40430" y="101288"/>
                    </a:lnTo>
                    <a:lnTo>
                      <a:pt x="40430" y="99542"/>
                    </a:lnTo>
                    <a:lnTo>
                      <a:pt x="39138" y="99542"/>
                    </a:lnTo>
                    <a:lnTo>
                      <a:pt x="37846" y="96049"/>
                    </a:lnTo>
                    <a:lnTo>
                      <a:pt x="37846" y="94553"/>
                    </a:lnTo>
                    <a:lnTo>
                      <a:pt x="37846" y="92557"/>
                    </a:lnTo>
                    <a:lnTo>
                      <a:pt x="37846" y="91060"/>
                    </a:lnTo>
                    <a:lnTo>
                      <a:pt x="37846" y="89313"/>
                    </a:lnTo>
                    <a:lnTo>
                      <a:pt x="39138" y="87567"/>
                    </a:lnTo>
                    <a:lnTo>
                      <a:pt x="40430" y="85821"/>
                    </a:lnTo>
                    <a:lnTo>
                      <a:pt x="40430" y="8407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4"/>
              <p:cNvSpPr/>
              <p:nvPr/>
            </p:nvSpPr>
            <p:spPr>
              <a:xfrm>
                <a:off x="2757487" y="1284287"/>
                <a:ext cx="1038225" cy="7715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0182" y="83725"/>
                    </a:moveTo>
                    <a:cubicBezTo>
                      <a:pt x="40182" y="83457"/>
                      <a:pt x="40331" y="83190"/>
                      <a:pt x="40579" y="83190"/>
                    </a:cubicBezTo>
                    <a:lnTo>
                      <a:pt x="41821" y="83190"/>
                    </a:lnTo>
                    <a:lnTo>
                      <a:pt x="41423" y="83725"/>
                    </a:lnTo>
                    <a:lnTo>
                      <a:pt x="41423" y="82052"/>
                    </a:lnTo>
                    <a:cubicBezTo>
                      <a:pt x="41423" y="81918"/>
                      <a:pt x="41473" y="81784"/>
                      <a:pt x="41523" y="81717"/>
                    </a:cubicBezTo>
                    <a:lnTo>
                      <a:pt x="42814" y="79910"/>
                    </a:lnTo>
                    <a:lnTo>
                      <a:pt x="42715" y="80044"/>
                    </a:lnTo>
                    <a:lnTo>
                      <a:pt x="44205" y="76698"/>
                    </a:lnTo>
                    <a:lnTo>
                      <a:pt x="44552" y="77501"/>
                    </a:lnTo>
                    <a:lnTo>
                      <a:pt x="41821" y="77501"/>
                    </a:lnTo>
                    <a:lnTo>
                      <a:pt x="37996" y="77501"/>
                    </a:lnTo>
                    <a:cubicBezTo>
                      <a:pt x="37847" y="77501"/>
                      <a:pt x="37698" y="77367"/>
                      <a:pt x="37649" y="77166"/>
                    </a:cubicBezTo>
                    <a:lnTo>
                      <a:pt x="36407" y="73753"/>
                    </a:lnTo>
                    <a:cubicBezTo>
                      <a:pt x="36307" y="73552"/>
                      <a:pt x="36307" y="73418"/>
                      <a:pt x="36407" y="73218"/>
                    </a:cubicBezTo>
                    <a:cubicBezTo>
                      <a:pt x="36456" y="73084"/>
                      <a:pt x="36605" y="72950"/>
                      <a:pt x="36754" y="72950"/>
                    </a:cubicBezTo>
                    <a:lnTo>
                      <a:pt x="37996" y="72950"/>
                    </a:lnTo>
                    <a:cubicBezTo>
                      <a:pt x="38096" y="72950"/>
                      <a:pt x="38195" y="73017"/>
                      <a:pt x="38294" y="73151"/>
                    </a:cubicBezTo>
                    <a:lnTo>
                      <a:pt x="39536" y="74891"/>
                    </a:lnTo>
                    <a:lnTo>
                      <a:pt x="39238" y="74757"/>
                    </a:lnTo>
                    <a:lnTo>
                      <a:pt x="40579" y="74757"/>
                    </a:lnTo>
                    <a:lnTo>
                      <a:pt x="41821" y="74757"/>
                    </a:lnTo>
                    <a:lnTo>
                      <a:pt x="41423" y="75292"/>
                    </a:lnTo>
                    <a:lnTo>
                      <a:pt x="41423" y="73485"/>
                    </a:lnTo>
                    <a:lnTo>
                      <a:pt x="41423" y="71812"/>
                    </a:lnTo>
                    <a:lnTo>
                      <a:pt x="41672" y="72348"/>
                    </a:lnTo>
                    <a:lnTo>
                      <a:pt x="39089" y="70674"/>
                    </a:lnTo>
                    <a:cubicBezTo>
                      <a:pt x="39039" y="70607"/>
                      <a:pt x="38990" y="70607"/>
                      <a:pt x="38990" y="70540"/>
                    </a:cubicBezTo>
                    <a:lnTo>
                      <a:pt x="37698" y="68867"/>
                    </a:lnTo>
                    <a:lnTo>
                      <a:pt x="38394" y="68533"/>
                    </a:lnTo>
                    <a:lnTo>
                      <a:pt x="38394" y="70206"/>
                    </a:lnTo>
                    <a:cubicBezTo>
                      <a:pt x="38394" y="70474"/>
                      <a:pt x="38195" y="70741"/>
                      <a:pt x="37996" y="70741"/>
                    </a:cubicBezTo>
                    <a:lnTo>
                      <a:pt x="36754" y="70741"/>
                    </a:lnTo>
                    <a:lnTo>
                      <a:pt x="37003" y="70540"/>
                    </a:lnTo>
                    <a:lnTo>
                      <a:pt x="35761" y="72214"/>
                    </a:lnTo>
                    <a:cubicBezTo>
                      <a:pt x="35612" y="72414"/>
                      <a:pt x="35364" y="72414"/>
                      <a:pt x="35215" y="72214"/>
                    </a:cubicBezTo>
                    <a:lnTo>
                      <a:pt x="33874" y="70540"/>
                    </a:lnTo>
                    <a:cubicBezTo>
                      <a:pt x="33824" y="70474"/>
                      <a:pt x="33774" y="70340"/>
                      <a:pt x="33774" y="70206"/>
                    </a:cubicBezTo>
                    <a:lnTo>
                      <a:pt x="33774" y="68533"/>
                    </a:lnTo>
                    <a:lnTo>
                      <a:pt x="33774" y="66726"/>
                    </a:lnTo>
                    <a:cubicBezTo>
                      <a:pt x="33774" y="66458"/>
                      <a:pt x="33923" y="66190"/>
                      <a:pt x="34172" y="66190"/>
                    </a:cubicBezTo>
                    <a:lnTo>
                      <a:pt x="35513" y="66190"/>
                    </a:lnTo>
                    <a:lnTo>
                      <a:pt x="35115" y="66726"/>
                    </a:lnTo>
                    <a:lnTo>
                      <a:pt x="35115" y="65052"/>
                    </a:lnTo>
                    <a:lnTo>
                      <a:pt x="35215" y="65454"/>
                    </a:lnTo>
                    <a:lnTo>
                      <a:pt x="33874" y="63781"/>
                    </a:lnTo>
                    <a:cubicBezTo>
                      <a:pt x="33824" y="63647"/>
                      <a:pt x="33774" y="63513"/>
                      <a:pt x="33774" y="63379"/>
                    </a:cubicBezTo>
                    <a:lnTo>
                      <a:pt x="33774" y="61639"/>
                    </a:lnTo>
                    <a:lnTo>
                      <a:pt x="33774" y="58494"/>
                    </a:lnTo>
                    <a:lnTo>
                      <a:pt x="33874" y="58828"/>
                    </a:lnTo>
                    <a:lnTo>
                      <a:pt x="31241" y="55214"/>
                    </a:lnTo>
                    <a:cubicBezTo>
                      <a:pt x="31192" y="55147"/>
                      <a:pt x="31192" y="55147"/>
                      <a:pt x="31142" y="55080"/>
                    </a:cubicBezTo>
                    <a:lnTo>
                      <a:pt x="29900" y="51734"/>
                    </a:lnTo>
                    <a:lnTo>
                      <a:pt x="30149" y="52002"/>
                    </a:lnTo>
                    <a:lnTo>
                      <a:pt x="26175" y="50329"/>
                    </a:lnTo>
                    <a:cubicBezTo>
                      <a:pt x="26125" y="50329"/>
                      <a:pt x="26026" y="50262"/>
                      <a:pt x="25976" y="50195"/>
                    </a:cubicBezTo>
                    <a:lnTo>
                      <a:pt x="23443" y="46781"/>
                    </a:lnTo>
                    <a:lnTo>
                      <a:pt x="23692" y="46915"/>
                    </a:lnTo>
                    <a:lnTo>
                      <a:pt x="19817" y="46915"/>
                    </a:lnTo>
                    <a:lnTo>
                      <a:pt x="18476" y="46915"/>
                    </a:lnTo>
                    <a:lnTo>
                      <a:pt x="17235" y="46915"/>
                    </a:lnTo>
                    <a:lnTo>
                      <a:pt x="17483" y="46781"/>
                    </a:lnTo>
                    <a:lnTo>
                      <a:pt x="16241" y="48455"/>
                    </a:lnTo>
                    <a:cubicBezTo>
                      <a:pt x="16192" y="48522"/>
                      <a:pt x="16092" y="48588"/>
                      <a:pt x="15943" y="48588"/>
                    </a:cubicBezTo>
                    <a:lnTo>
                      <a:pt x="14652" y="48588"/>
                    </a:lnTo>
                    <a:cubicBezTo>
                      <a:pt x="14403" y="48588"/>
                      <a:pt x="14254" y="48321"/>
                      <a:pt x="14254" y="48053"/>
                    </a:cubicBezTo>
                    <a:lnTo>
                      <a:pt x="14254" y="46380"/>
                    </a:lnTo>
                    <a:lnTo>
                      <a:pt x="14652" y="46915"/>
                    </a:lnTo>
                    <a:lnTo>
                      <a:pt x="13410" y="46915"/>
                    </a:lnTo>
                    <a:lnTo>
                      <a:pt x="13807" y="46380"/>
                    </a:lnTo>
                    <a:lnTo>
                      <a:pt x="13807" y="48053"/>
                    </a:lnTo>
                    <a:cubicBezTo>
                      <a:pt x="13807" y="48321"/>
                      <a:pt x="13609" y="48588"/>
                      <a:pt x="13410" y="48588"/>
                    </a:cubicBezTo>
                    <a:lnTo>
                      <a:pt x="11970" y="48588"/>
                    </a:lnTo>
                    <a:lnTo>
                      <a:pt x="10728" y="48588"/>
                    </a:lnTo>
                    <a:cubicBezTo>
                      <a:pt x="10629" y="48588"/>
                      <a:pt x="10529" y="48522"/>
                      <a:pt x="10480" y="48455"/>
                    </a:cubicBezTo>
                    <a:lnTo>
                      <a:pt x="9139" y="46781"/>
                    </a:lnTo>
                    <a:lnTo>
                      <a:pt x="9387" y="46915"/>
                    </a:lnTo>
                    <a:lnTo>
                      <a:pt x="8145" y="46915"/>
                    </a:lnTo>
                    <a:cubicBezTo>
                      <a:pt x="7947" y="46915"/>
                      <a:pt x="7748" y="46648"/>
                      <a:pt x="7748" y="46380"/>
                    </a:cubicBezTo>
                    <a:lnTo>
                      <a:pt x="7748" y="44707"/>
                    </a:lnTo>
                    <a:cubicBezTo>
                      <a:pt x="7748" y="44439"/>
                      <a:pt x="7947" y="44171"/>
                      <a:pt x="8145" y="44171"/>
                    </a:cubicBezTo>
                    <a:lnTo>
                      <a:pt x="9387" y="44171"/>
                    </a:lnTo>
                    <a:lnTo>
                      <a:pt x="8990" y="44707"/>
                    </a:lnTo>
                    <a:lnTo>
                      <a:pt x="8990" y="43034"/>
                    </a:lnTo>
                    <a:lnTo>
                      <a:pt x="9387" y="43569"/>
                    </a:lnTo>
                    <a:lnTo>
                      <a:pt x="8145" y="43569"/>
                    </a:lnTo>
                    <a:lnTo>
                      <a:pt x="6903" y="43569"/>
                    </a:lnTo>
                    <a:lnTo>
                      <a:pt x="5662" y="43569"/>
                    </a:lnTo>
                    <a:lnTo>
                      <a:pt x="4321" y="43569"/>
                    </a:lnTo>
                    <a:cubicBezTo>
                      <a:pt x="4122" y="43569"/>
                      <a:pt x="3923" y="43301"/>
                      <a:pt x="3923" y="43034"/>
                    </a:cubicBezTo>
                    <a:lnTo>
                      <a:pt x="3923" y="41293"/>
                    </a:lnTo>
                    <a:cubicBezTo>
                      <a:pt x="3923" y="40959"/>
                      <a:pt x="4122" y="40758"/>
                      <a:pt x="4321" y="40758"/>
                    </a:cubicBezTo>
                    <a:lnTo>
                      <a:pt x="5662" y="40758"/>
                    </a:lnTo>
                    <a:lnTo>
                      <a:pt x="6903" y="40758"/>
                    </a:lnTo>
                    <a:lnTo>
                      <a:pt x="8145" y="40758"/>
                    </a:lnTo>
                    <a:lnTo>
                      <a:pt x="9387" y="40758"/>
                    </a:lnTo>
                    <a:lnTo>
                      <a:pt x="8990" y="41293"/>
                    </a:lnTo>
                    <a:lnTo>
                      <a:pt x="8990" y="39620"/>
                    </a:lnTo>
                    <a:cubicBezTo>
                      <a:pt x="8990" y="39286"/>
                      <a:pt x="9188" y="39085"/>
                      <a:pt x="9387" y="39085"/>
                    </a:cubicBezTo>
                    <a:lnTo>
                      <a:pt x="11970" y="39085"/>
                    </a:lnTo>
                    <a:lnTo>
                      <a:pt x="13410" y="39085"/>
                    </a:lnTo>
                    <a:lnTo>
                      <a:pt x="13013" y="39620"/>
                    </a:lnTo>
                    <a:lnTo>
                      <a:pt x="13013" y="37947"/>
                    </a:lnTo>
                    <a:lnTo>
                      <a:pt x="13410" y="38482"/>
                    </a:lnTo>
                    <a:lnTo>
                      <a:pt x="11970" y="38482"/>
                    </a:lnTo>
                    <a:lnTo>
                      <a:pt x="10728" y="38482"/>
                    </a:lnTo>
                    <a:lnTo>
                      <a:pt x="9387" y="38482"/>
                    </a:lnTo>
                    <a:lnTo>
                      <a:pt x="8145" y="38482"/>
                    </a:lnTo>
                    <a:lnTo>
                      <a:pt x="5662" y="38482"/>
                    </a:lnTo>
                    <a:lnTo>
                      <a:pt x="3079" y="38482"/>
                    </a:lnTo>
                    <a:cubicBezTo>
                      <a:pt x="2980" y="38482"/>
                      <a:pt x="2880" y="38416"/>
                      <a:pt x="2781" y="38282"/>
                    </a:cubicBezTo>
                    <a:lnTo>
                      <a:pt x="149" y="34868"/>
                    </a:lnTo>
                    <a:cubicBezTo>
                      <a:pt x="49" y="34802"/>
                      <a:pt x="0" y="34601"/>
                      <a:pt x="0" y="34467"/>
                    </a:cubicBezTo>
                    <a:cubicBezTo>
                      <a:pt x="0" y="34333"/>
                      <a:pt x="49" y="34199"/>
                      <a:pt x="149" y="34132"/>
                    </a:cubicBezTo>
                    <a:lnTo>
                      <a:pt x="1390" y="32459"/>
                    </a:lnTo>
                    <a:cubicBezTo>
                      <a:pt x="1490" y="32325"/>
                      <a:pt x="1589" y="32258"/>
                      <a:pt x="1688" y="32258"/>
                    </a:cubicBezTo>
                    <a:lnTo>
                      <a:pt x="3079" y="32258"/>
                    </a:lnTo>
                    <a:lnTo>
                      <a:pt x="4321" y="32258"/>
                    </a:lnTo>
                    <a:lnTo>
                      <a:pt x="5662" y="32258"/>
                    </a:lnTo>
                    <a:lnTo>
                      <a:pt x="5364" y="32459"/>
                    </a:lnTo>
                    <a:lnTo>
                      <a:pt x="6605" y="30786"/>
                    </a:lnTo>
                    <a:cubicBezTo>
                      <a:pt x="6705" y="30652"/>
                      <a:pt x="6804" y="30585"/>
                      <a:pt x="6903" y="30585"/>
                    </a:cubicBezTo>
                    <a:lnTo>
                      <a:pt x="8145" y="30585"/>
                    </a:lnTo>
                    <a:lnTo>
                      <a:pt x="9387" y="30585"/>
                    </a:lnTo>
                    <a:lnTo>
                      <a:pt x="11970" y="30585"/>
                    </a:lnTo>
                    <a:lnTo>
                      <a:pt x="11721" y="30719"/>
                    </a:lnTo>
                    <a:lnTo>
                      <a:pt x="13112" y="28979"/>
                    </a:lnTo>
                    <a:lnTo>
                      <a:pt x="14354" y="27506"/>
                    </a:lnTo>
                    <a:lnTo>
                      <a:pt x="15695" y="25833"/>
                    </a:lnTo>
                    <a:lnTo>
                      <a:pt x="15794" y="26703"/>
                    </a:lnTo>
                    <a:lnTo>
                      <a:pt x="13211" y="24963"/>
                    </a:lnTo>
                    <a:lnTo>
                      <a:pt x="13410" y="24963"/>
                    </a:lnTo>
                    <a:lnTo>
                      <a:pt x="11970" y="24963"/>
                    </a:lnTo>
                    <a:cubicBezTo>
                      <a:pt x="11870" y="24963"/>
                      <a:pt x="11771" y="24963"/>
                      <a:pt x="11721" y="24829"/>
                    </a:cubicBezTo>
                    <a:lnTo>
                      <a:pt x="10430" y="23156"/>
                    </a:lnTo>
                    <a:cubicBezTo>
                      <a:pt x="10380" y="23089"/>
                      <a:pt x="10331" y="22955"/>
                      <a:pt x="10331" y="22755"/>
                    </a:cubicBezTo>
                    <a:cubicBezTo>
                      <a:pt x="10331" y="22621"/>
                      <a:pt x="10380" y="22487"/>
                      <a:pt x="10430" y="22420"/>
                    </a:cubicBezTo>
                    <a:lnTo>
                      <a:pt x="11721" y="20747"/>
                    </a:lnTo>
                    <a:cubicBezTo>
                      <a:pt x="11771" y="20613"/>
                      <a:pt x="11870" y="20546"/>
                      <a:pt x="11970" y="20546"/>
                    </a:cubicBezTo>
                    <a:lnTo>
                      <a:pt x="14652" y="20546"/>
                    </a:lnTo>
                    <a:lnTo>
                      <a:pt x="14453" y="20613"/>
                    </a:lnTo>
                    <a:lnTo>
                      <a:pt x="17036" y="18940"/>
                    </a:lnTo>
                    <a:lnTo>
                      <a:pt x="16837" y="19208"/>
                    </a:lnTo>
                    <a:lnTo>
                      <a:pt x="18129" y="15593"/>
                    </a:lnTo>
                    <a:cubicBezTo>
                      <a:pt x="18178" y="15393"/>
                      <a:pt x="18327" y="15259"/>
                      <a:pt x="18476" y="15259"/>
                    </a:cubicBezTo>
                    <a:lnTo>
                      <a:pt x="19817" y="15259"/>
                    </a:lnTo>
                    <a:cubicBezTo>
                      <a:pt x="19917" y="15259"/>
                      <a:pt x="20016" y="15326"/>
                      <a:pt x="20066" y="15393"/>
                    </a:cubicBezTo>
                    <a:lnTo>
                      <a:pt x="21307" y="17066"/>
                    </a:lnTo>
                    <a:lnTo>
                      <a:pt x="20761" y="17066"/>
                    </a:lnTo>
                    <a:lnTo>
                      <a:pt x="22003" y="15393"/>
                    </a:lnTo>
                    <a:lnTo>
                      <a:pt x="21903" y="15794"/>
                    </a:lnTo>
                    <a:lnTo>
                      <a:pt x="21903" y="14121"/>
                    </a:lnTo>
                    <a:cubicBezTo>
                      <a:pt x="21903" y="13987"/>
                      <a:pt x="21953" y="13853"/>
                      <a:pt x="22052" y="13720"/>
                    </a:cubicBezTo>
                    <a:lnTo>
                      <a:pt x="23443" y="12046"/>
                    </a:lnTo>
                    <a:cubicBezTo>
                      <a:pt x="23493" y="11979"/>
                      <a:pt x="23592" y="11912"/>
                      <a:pt x="23692" y="11912"/>
                    </a:cubicBezTo>
                    <a:lnTo>
                      <a:pt x="26274" y="11912"/>
                    </a:lnTo>
                    <a:lnTo>
                      <a:pt x="25976" y="12113"/>
                    </a:lnTo>
                    <a:lnTo>
                      <a:pt x="27268" y="10306"/>
                    </a:lnTo>
                    <a:cubicBezTo>
                      <a:pt x="27317" y="10239"/>
                      <a:pt x="27417" y="10172"/>
                      <a:pt x="27516" y="10172"/>
                    </a:cubicBezTo>
                    <a:lnTo>
                      <a:pt x="30248" y="10172"/>
                    </a:lnTo>
                    <a:lnTo>
                      <a:pt x="30000" y="10306"/>
                    </a:lnTo>
                    <a:lnTo>
                      <a:pt x="31241" y="8633"/>
                    </a:lnTo>
                    <a:cubicBezTo>
                      <a:pt x="31291" y="8566"/>
                      <a:pt x="31390" y="8499"/>
                      <a:pt x="31490" y="8499"/>
                    </a:cubicBezTo>
                    <a:lnTo>
                      <a:pt x="34172" y="8499"/>
                    </a:lnTo>
                    <a:lnTo>
                      <a:pt x="35513" y="8499"/>
                    </a:lnTo>
                    <a:cubicBezTo>
                      <a:pt x="35612" y="8499"/>
                      <a:pt x="35711" y="8566"/>
                      <a:pt x="35761" y="8633"/>
                    </a:cubicBezTo>
                    <a:lnTo>
                      <a:pt x="37003" y="10306"/>
                    </a:lnTo>
                    <a:lnTo>
                      <a:pt x="38294" y="12113"/>
                    </a:lnTo>
                    <a:lnTo>
                      <a:pt x="37599" y="12448"/>
                    </a:lnTo>
                    <a:lnTo>
                      <a:pt x="37599" y="10708"/>
                    </a:lnTo>
                    <a:lnTo>
                      <a:pt x="37599" y="9035"/>
                    </a:lnTo>
                    <a:cubicBezTo>
                      <a:pt x="37599" y="8834"/>
                      <a:pt x="37698" y="8633"/>
                      <a:pt x="37847" y="8499"/>
                    </a:cubicBezTo>
                    <a:cubicBezTo>
                      <a:pt x="37996" y="8432"/>
                      <a:pt x="38145" y="8499"/>
                      <a:pt x="38294" y="8633"/>
                    </a:cubicBezTo>
                    <a:lnTo>
                      <a:pt x="39536" y="10306"/>
                    </a:lnTo>
                    <a:lnTo>
                      <a:pt x="39238" y="10172"/>
                    </a:lnTo>
                    <a:lnTo>
                      <a:pt x="41821" y="10172"/>
                    </a:lnTo>
                    <a:lnTo>
                      <a:pt x="41423" y="10708"/>
                    </a:lnTo>
                    <a:lnTo>
                      <a:pt x="41423" y="9035"/>
                    </a:lnTo>
                    <a:cubicBezTo>
                      <a:pt x="41423" y="8700"/>
                      <a:pt x="41622" y="8499"/>
                      <a:pt x="41821" y="8499"/>
                    </a:cubicBezTo>
                    <a:lnTo>
                      <a:pt x="43062" y="8499"/>
                    </a:lnTo>
                    <a:lnTo>
                      <a:pt x="45794" y="8499"/>
                    </a:lnTo>
                    <a:lnTo>
                      <a:pt x="48327" y="8499"/>
                    </a:lnTo>
                    <a:cubicBezTo>
                      <a:pt x="48427" y="8499"/>
                      <a:pt x="48526" y="8566"/>
                      <a:pt x="48576" y="8633"/>
                    </a:cubicBezTo>
                    <a:lnTo>
                      <a:pt x="49917" y="10306"/>
                    </a:lnTo>
                    <a:lnTo>
                      <a:pt x="49619" y="10172"/>
                    </a:lnTo>
                    <a:lnTo>
                      <a:pt x="50910" y="10172"/>
                    </a:lnTo>
                    <a:lnTo>
                      <a:pt x="52152" y="10172"/>
                    </a:lnTo>
                    <a:lnTo>
                      <a:pt x="52649" y="10172"/>
                    </a:lnTo>
                    <a:lnTo>
                      <a:pt x="52649" y="11243"/>
                    </a:lnTo>
                    <a:lnTo>
                      <a:pt x="50910" y="11243"/>
                    </a:lnTo>
                    <a:cubicBezTo>
                      <a:pt x="50761" y="11243"/>
                      <a:pt x="50662" y="11176"/>
                      <a:pt x="50612" y="11042"/>
                    </a:cubicBezTo>
                    <a:lnTo>
                      <a:pt x="49370" y="9369"/>
                    </a:lnTo>
                    <a:lnTo>
                      <a:pt x="48029" y="7763"/>
                    </a:lnTo>
                    <a:cubicBezTo>
                      <a:pt x="47930" y="7562"/>
                      <a:pt x="47880" y="7361"/>
                      <a:pt x="47930" y="7161"/>
                    </a:cubicBezTo>
                    <a:cubicBezTo>
                      <a:pt x="47980" y="6960"/>
                      <a:pt x="48129" y="6826"/>
                      <a:pt x="48327" y="6826"/>
                    </a:cubicBezTo>
                    <a:lnTo>
                      <a:pt x="49619" y="6826"/>
                    </a:lnTo>
                    <a:lnTo>
                      <a:pt x="50910" y="6826"/>
                    </a:lnTo>
                    <a:lnTo>
                      <a:pt x="50513" y="7361"/>
                    </a:lnTo>
                    <a:lnTo>
                      <a:pt x="50513" y="5688"/>
                    </a:lnTo>
                    <a:cubicBezTo>
                      <a:pt x="50513" y="5554"/>
                      <a:pt x="50513" y="5421"/>
                      <a:pt x="50612" y="5287"/>
                    </a:cubicBezTo>
                    <a:lnTo>
                      <a:pt x="51854" y="3547"/>
                    </a:lnTo>
                    <a:cubicBezTo>
                      <a:pt x="51903" y="3413"/>
                      <a:pt x="52052" y="3346"/>
                      <a:pt x="52152" y="3346"/>
                    </a:cubicBezTo>
                    <a:lnTo>
                      <a:pt x="54884" y="3346"/>
                    </a:lnTo>
                    <a:lnTo>
                      <a:pt x="56125" y="3346"/>
                    </a:lnTo>
                    <a:lnTo>
                      <a:pt x="57367" y="3346"/>
                    </a:lnTo>
                    <a:lnTo>
                      <a:pt x="59950" y="3346"/>
                    </a:lnTo>
                    <a:lnTo>
                      <a:pt x="61341" y="3346"/>
                    </a:lnTo>
                    <a:lnTo>
                      <a:pt x="62582" y="3346"/>
                    </a:lnTo>
                    <a:lnTo>
                      <a:pt x="63923" y="3346"/>
                    </a:lnTo>
                    <a:lnTo>
                      <a:pt x="65314" y="3346"/>
                    </a:lnTo>
                    <a:lnTo>
                      <a:pt x="65165" y="3413"/>
                    </a:lnTo>
                    <a:lnTo>
                      <a:pt x="67649" y="1740"/>
                    </a:lnTo>
                    <a:cubicBezTo>
                      <a:pt x="67649" y="1740"/>
                      <a:pt x="67698" y="1740"/>
                      <a:pt x="67698" y="1740"/>
                    </a:cubicBezTo>
                    <a:lnTo>
                      <a:pt x="71523" y="66"/>
                    </a:lnTo>
                    <a:cubicBezTo>
                      <a:pt x="71572" y="66"/>
                      <a:pt x="71622" y="0"/>
                      <a:pt x="71672" y="0"/>
                    </a:cubicBezTo>
                    <a:lnTo>
                      <a:pt x="74403" y="0"/>
                    </a:lnTo>
                    <a:lnTo>
                      <a:pt x="78129" y="0"/>
                    </a:lnTo>
                    <a:lnTo>
                      <a:pt x="80711" y="0"/>
                    </a:lnTo>
                    <a:lnTo>
                      <a:pt x="85976" y="0"/>
                    </a:lnTo>
                    <a:cubicBezTo>
                      <a:pt x="86026" y="0"/>
                      <a:pt x="86076" y="66"/>
                      <a:pt x="86125" y="66"/>
                    </a:cubicBezTo>
                    <a:lnTo>
                      <a:pt x="88708" y="1740"/>
                    </a:lnTo>
                    <a:lnTo>
                      <a:pt x="92582" y="3413"/>
                    </a:lnTo>
                    <a:lnTo>
                      <a:pt x="95314" y="5220"/>
                    </a:lnTo>
                    <a:lnTo>
                      <a:pt x="95165" y="5153"/>
                    </a:lnTo>
                    <a:lnTo>
                      <a:pt x="97649" y="5153"/>
                    </a:lnTo>
                    <a:lnTo>
                      <a:pt x="98990" y="5153"/>
                    </a:lnTo>
                    <a:cubicBezTo>
                      <a:pt x="99039" y="5153"/>
                      <a:pt x="99139" y="5153"/>
                      <a:pt x="99188" y="5220"/>
                    </a:cubicBezTo>
                    <a:lnTo>
                      <a:pt x="101672" y="6893"/>
                    </a:lnTo>
                    <a:cubicBezTo>
                      <a:pt x="101771" y="6960"/>
                      <a:pt x="101870" y="7094"/>
                      <a:pt x="101870" y="7295"/>
                    </a:cubicBezTo>
                    <a:cubicBezTo>
                      <a:pt x="101920" y="7428"/>
                      <a:pt x="101870" y="7629"/>
                      <a:pt x="101771" y="7763"/>
                    </a:cubicBezTo>
                    <a:lnTo>
                      <a:pt x="100529" y="9369"/>
                    </a:lnTo>
                    <a:cubicBezTo>
                      <a:pt x="100430" y="9503"/>
                      <a:pt x="100331" y="9570"/>
                      <a:pt x="100231" y="9570"/>
                    </a:cubicBezTo>
                    <a:lnTo>
                      <a:pt x="97649" y="9570"/>
                    </a:lnTo>
                    <a:lnTo>
                      <a:pt x="93774" y="9570"/>
                    </a:lnTo>
                    <a:lnTo>
                      <a:pt x="94023" y="9436"/>
                    </a:lnTo>
                    <a:lnTo>
                      <a:pt x="92731" y="11109"/>
                    </a:lnTo>
                    <a:cubicBezTo>
                      <a:pt x="92632" y="11176"/>
                      <a:pt x="92533" y="11243"/>
                      <a:pt x="92433" y="11243"/>
                    </a:cubicBezTo>
                    <a:lnTo>
                      <a:pt x="87218" y="11243"/>
                    </a:lnTo>
                    <a:lnTo>
                      <a:pt x="80711" y="11243"/>
                    </a:lnTo>
                    <a:lnTo>
                      <a:pt x="79470" y="11243"/>
                    </a:lnTo>
                    <a:lnTo>
                      <a:pt x="79768" y="10306"/>
                    </a:lnTo>
                    <a:lnTo>
                      <a:pt x="81009" y="12113"/>
                    </a:lnTo>
                    <a:lnTo>
                      <a:pt x="80612" y="11912"/>
                    </a:lnTo>
                    <a:lnTo>
                      <a:pt x="85877" y="10172"/>
                    </a:lnTo>
                    <a:cubicBezTo>
                      <a:pt x="85877" y="10172"/>
                      <a:pt x="85927" y="10172"/>
                      <a:pt x="85976" y="10172"/>
                    </a:cubicBezTo>
                    <a:lnTo>
                      <a:pt x="89801" y="10172"/>
                    </a:lnTo>
                    <a:lnTo>
                      <a:pt x="93774" y="10172"/>
                    </a:lnTo>
                    <a:cubicBezTo>
                      <a:pt x="93923" y="10172"/>
                      <a:pt x="94072" y="10306"/>
                      <a:pt x="94122" y="10507"/>
                    </a:cubicBezTo>
                    <a:cubicBezTo>
                      <a:pt x="94172" y="10708"/>
                      <a:pt x="94172" y="10909"/>
                      <a:pt x="94023" y="11042"/>
                    </a:cubicBezTo>
                    <a:lnTo>
                      <a:pt x="92731" y="12849"/>
                    </a:lnTo>
                    <a:lnTo>
                      <a:pt x="92781" y="12716"/>
                    </a:lnTo>
                    <a:lnTo>
                      <a:pt x="91390" y="16062"/>
                    </a:lnTo>
                    <a:cubicBezTo>
                      <a:pt x="91291" y="16263"/>
                      <a:pt x="91192" y="16330"/>
                      <a:pt x="91043" y="16330"/>
                    </a:cubicBezTo>
                    <a:lnTo>
                      <a:pt x="89801" y="16330"/>
                    </a:lnTo>
                    <a:cubicBezTo>
                      <a:pt x="89254" y="16330"/>
                      <a:pt x="89254" y="15259"/>
                      <a:pt x="89801" y="15259"/>
                    </a:cubicBezTo>
                    <a:lnTo>
                      <a:pt x="93774" y="15259"/>
                    </a:lnTo>
                    <a:lnTo>
                      <a:pt x="93476" y="15393"/>
                    </a:lnTo>
                    <a:lnTo>
                      <a:pt x="96158" y="12046"/>
                    </a:lnTo>
                    <a:cubicBezTo>
                      <a:pt x="96158" y="12046"/>
                      <a:pt x="96208" y="11979"/>
                      <a:pt x="96258" y="11979"/>
                    </a:cubicBezTo>
                    <a:lnTo>
                      <a:pt x="98841" y="10239"/>
                    </a:lnTo>
                    <a:cubicBezTo>
                      <a:pt x="98890" y="10172"/>
                      <a:pt x="98940" y="10172"/>
                      <a:pt x="98990" y="10172"/>
                    </a:cubicBezTo>
                    <a:lnTo>
                      <a:pt x="100231" y="10172"/>
                    </a:lnTo>
                    <a:cubicBezTo>
                      <a:pt x="100480" y="10172"/>
                      <a:pt x="100629" y="10373"/>
                      <a:pt x="100629" y="10708"/>
                    </a:cubicBezTo>
                    <a:lnTo>
                      <a:pt x="100629" y="12448"/>
                    </a:lnTo>
                    <a:lnTo>
                      <a:pt x="100529" y="12113"/>
                    </a:lnTo>
                    <a:lnTo>
                      <a:pt x="101771" y="13720"/>
                    </a:lnTo>
                    <a:cubicBezTo>
                      <a:pt x="101870" y="13853"/>
                      <a:pt x="101920" y="14054"/>
                      <a:pt x="101870" y="14188"/>
                    </a:cubicBezTo>
                    <a:cubicBezTo>
                      <a:pt x="101870" y="14389"/>
                      <a:pt x="101771" y="14523"/>
                      <a:pt x="101672" y="14590"/>
                    </a:cubicBezTo>
                    <a:lnTo>
                      <a:pt x="99188" y="16263"/>
                    </a:lnTo>
                    <a:lnTo>
                      <a:pt x="99337" y="16062"/>
                    </a:lnTo>
                    <a:lnTo>
                      <a:pt x="98046" y="19676"/>
                    </a:lnTo>
                    <a:cubicBezTo>
                      <a:pt x="97996" y="19743"/>
                      <a:pt x="97996" y="19810"/>
                      <a:pt x="97947" y="19810"/>
                    </a:cubicBezTo>
                    <a:lnTo>
                      <a:pt x="96705" y="21483"/>
                    </a:lnTo>
                    <a:lnTo>
                      <a:pt x="96258" y="20613"/>
                    </a:lnTo>
                    <a:lnTo>
                      <a:pt x="98841" y="18940"/>
                    </a:lnTo>
                    <a:lnTo>
                      <a:pt x="98692" y="19074"/>
                    </a:lnTo>
                    <a:lnTo>
                      <a:pt x="101225" y="15460"/>
                    </a:lnTo>
                    <a:lnTo>
                      <a:pt x="102466" y="13720"/>
                    </a:lnTo>
                    <a:cubicBezTo>
                      <a:pt x="102566" y="13653"/>
                      <a:pt x="102665" y="13586"/>
                      <a:pt x="102764" y="13586"/>
                    </a:cubicBezTo>
                    <a:lnTo>
                      <a:pt x="104056" y="13586"/>
                    </a:lnTo>
                    <a:lnTo>
                      <a:pt x="106738" y="13586"/>
                    </a:lnTo>
                    <a:lnTo>
                      <a:pt x="107980" y="13586"/>
                    </a:lnTo>
                    <a:lnTo>
                      <a:pt x="109321" y="13586"/>
                    </a:lnTo>
                    <a:lnTo>
                      <a:pt x="110562" y="13586"/>
                    </a:lnTo>
                    <a:lnTo>
                      <a:pt x="110165" y="14121"/>
                    </a:lnTo>
                    <a:lnTo>
                      <a:pt x="110165" y="12448"/>
                    </a:lnTo>
                    <a:cubicBezTo>
                      <a:pt x="110165" y="12180"/>
                      <a:pt x="110364" y="11912"/>
                      <a:pt x="110562" y="11912"/>
                    </a:cubicBezTo>
                    <a:lnTo>
                      <a:pt x="111804" y="11912"/>
                    </a:lnTo>
                    <a:lnTo>
                      <a:pt x="114387" y="11912"/>
                    </a:lnTo>
                    <a:lnTo>
                      <a:pt x="115778" y="11912"/>
                    </a:lnTo>
                    <a:lnTo>
                      <a:pt x="115380" y="12448"/>
                    </a:lnTo>
                    <a:lnTo>
                      <a:pt x="115380" y="10708"/>
                    </a:lnTo>
                    <a:cubicBezTo>
                      <a:pt x="115380" y="10373"/>
                      <a:pt x="115579" y="10172"/>
                      <a:pt x="115778" y="10172"/>
                    </a:cubicBezTo>
                    <a:lnTo>
                      <a:pt x="118360" y="10172"/>
                    </a:lnTo>
                    <a:cubicBezTo>
                      <a:pt x="118460" y="10172"/>
                      <a:pt x="118609" y="10239"/>
                      <a:pt x="118658" y="10306"/>
                    </a:cubicBezTo>
                    <a:lnTo>
                      <a:pt x="119900" y="12113"/>
                    </a:lnTo>
                    <a:cubicBezTo>
                      <a:pt x="120000" y="12180"/>
                      <a:pt x="120000" y="12314"/>
                      <a:pt x="120000" y="12448"/>
                    </a:cubicBezTo>
                    <a:lnTo>
                      <a:pt x="120000" y="14121"/>
                    </a:lnTo>
                    <a:lnTo>
                      <a:pt x="120000" y="15794"/>
                    </a:lnTo>
                    <a:cubicBezTo>
                      <a:pt x="120000" y="16062"/>
                      <a:pt x="119900" y="16263"/>
                      <a:pt x="119751" y="16330"/>
                    </a:cubicBezTo>
                    <a:lnTo>
                      <a:pt x="115927" y="18003"/>
                    </a:lnTo>
                    <a:lnTo>
                      <a:pt x="116076" y="17869"/>
                    </a:lnTo>
                    <a:lnTo>
                      <a:pt x="114685" y="19810"/>
                    </a:lnTo>
                    <a:cubicBezTo>
                      <a:pt x="114635" y="19877"/>
                      <a:pt x="114586" y="19877"/>
                      <a:pt x="114586" y="19944"/>
                    </a:cubicBezTo>
                    <a:lnTo>
                      <a:pt x="112003" y="21617"/>
                    </a:lnTo>
                    <a:lnTo>
                      <a:pt x="111804" y="20546"/>
                    </a:lnTo>
                    <a:lnTo>
                      <a:pt x="113145" y="20546"/>
                    </a:lnTo>
                    <a:cubicBezTo>
                      <a:pt x="113294" y="20546"/>
                      <a:pt x="113443" y="20680"/>
                      <a:pt x="113493" y="20948"/>
                    </a:cubicBezTo>
                    <a:cubicBezTo>
                      <a:pt x="113592" y="21148"/>
                      <a:pt x="113543" y="21349"/>
                      <a:pt x="113394" y="21483"/>
                    </a:cubicBezTo>
                    <a:lnTo>
                      <a:pt x="112102" y="23156"/>
                    </a:lnTo>
                    <a:cubicBezTo>
                      <a:pt x="112003" y="23290"/>
                      <a:pt x="111903" y="23290"/>
                      <a:pt x="111804" y="23290"/>
                    </a:cubicBezTo>
                    <a:lnTo>
                      <a:pt x="110562" y="23290"/>
                    </a:lnTo>
                    <a:lnTo>
                      <a:pt x="110960" y="22755"/>
                    </a:lnTo>
                    <a:lnTo>
                      <a:pt x="110960" y="24428"/>
                    </a:lnTo>
                    <a:cubicBezTo>
                      <a:pt x="110960" y="24562"/>
                      <a:pt x="110910" y="24696"/>
                      <a:pt x="110860" y="24829"/>
                    </a:cubicBezTo>
                    <a:lnTo>
                      <a:pt x="109619" y="26569"/>
                    </a:lnTo>
                    <a:cubicBezTo>
                      <a:pt x="109519" y="26703"/>
                      <a:pt x="109420" y="26770"/>
                      <a:pt x="109321" y="26770"/>
                    </a:cubicBezTo>
                    <a:lnTo>
                      <a:pt x="107980" y="26770"/>
                    </a:lnTo>
                    <a:lnTo>
                      <a:pt x="106738" y="26770"/>
                    </a:lnTo>
                    <a:lnTo>
                      <a:pt x="107135" y="26235"/>
                    </a:lnTo>
                    <a:lnTo>
                      <a:pt x="107135" y="27908"/>
                    </a:lnTo>
                    <a:lnTo>
                      <a:pt x="107135" y="29380"/>
                    </a:lnTo>
                    <a:cubicBezTo>
                      <a:pt x="107135" y="29514"/>
                      <a:pt x="107086" y="29648"/>
                      <a:pt x="107036" y="29715"/>
                    </a:cubicBezTo>
                    <a:lnTo>
                      <a:pt x="105745" y="31522"/>
                    </a:lnTo>
                    <a:lnTo>
                      <a:pt x="104354" y="33195"/>
                    </a:lnTo>
                    <a:cubicBezTo>
                      <a:pt x="104254" y="33329"/>
                      <a:pt x="104155" y="33329"/>
                      <a:pt x="104056" y="33329"/>
                    </a:cubicBezTo>
                    <a:lnTo>
                      <a:pt x="102764" y="33329"/>
                    </a:lnTo>
                    <a:lnTo>
                      <a:pt x="103162" y="32794"/>
                    </a:lnTo>
                    <a:lnTo>
                      <a:pt x="103162" y="34467"/>
                    </a:lnTo>
                    <a:lnTo>
                      <a:pt x="103162" y="36140"/>
                    </a:lnTo>
                    <a:lnTo>
                      <a:pt x="102764" y="35605"/>
                    </a:lnTo>
                    <a:lnTo>
                      <a:pt x="104056" y="35605"/>
                    </a:lnTo>
                    <a:lnTo>
                      <a:pt x="105496" y="35605"/>
                    </a:lnTo>
                    <a:lnTo>
                      <a:pt x="106738" y="35605"/>
                    </a:lnTo>
                    <a:cubicBezTo>
                      <a:pt x="106937" y="35605"/>
                      <a:pt x="107135" y="35872"/>
                      <a:pt x="107135" y="36140"/>
                    </a:cubicBezTo>
                    <a:lnTo>
                      <a:pt x="107135" y="37947"/>
                    </a:lnTo>
                    <a:lnTo>
                      <a:pt x="106738" y="37412"/>
                    </a:lnTo>
                    <a:lnTo>
                      <a:pt x="107980" y="37412"/>
                    </a:lnTo>
                    <a:lnTo>
                      <a:pt x="108526" y="37412"/>
                    </a:lnTo>
                    <a:lnTo>
                      <a:pt x="108526" y="38482"/>
                    </a:lnTo>
                    <a:lnTo>
                      <a:pt x="106738" y="38482"/>
                    </a:lnTo>
                    <a:lnTo>
                      <a:pt x="106887" y="37412"/>
                    </a:lnTo>
                    <a:lnTo>
                      <a:pt x="109470" y="39085"/>
                    </a:lnTo>
                    <a:cubicBezTo>
                      <a:pt x="109619" y="39219"/>
                      <a:pt x="109718" y="39419"/>
                      <a:pt x="109718" y="39620"/>
                    </a:cubicBezTo>
                    <a:lnTo>
                      <a:pt x="109718" y="41293"/>
                    </a:lnTo>
                    <a:cubicBezTo>
                      <a:pt x="109718" y="41427"/>
                      <a:pt x="109668" y="41561"/>
                      <a:pt x="109569" y="41628"/>
                    </a:cubicBezTo>
                    <a:lnTo>
                      <a:pt x="108278" y="43435"/>
                    </a:lnTo>
                    <a:cubicBezTo>
                      <a:pt x="108178" y="43502"/>
                      <a:pt x="108079" y="43569"/>
                      <a:pt x="107980" y="43569"/>
                    </a:cubicBezTo>
                    <a:lnTo>
                      <a:pt x="106738" y="43569"/>
                    </a:lnTo>
                    <a:lnTo>
                      <a:pt x="104056" y="43569"/>
                    </a:lnTo>
                    <a:lnTo>
                      <a:pt x="102764" y="43569"/>
                    </a:lnTo>
                    <a:lnTo>
                      <a:pt x="103162" y="43034"/>
                    </a:lnTo>
                    <a:lnTo>
                      <a:pt x="103162" y="44707"/>
                    </a:lnTo>
                    <a:lnTo>
                      <a:pt x="102764" y="44171"/>
                    </a:lnTo>
                    <a:lnTo>
                      <a:pt x="104056" y="44171"/>
                    </a:lnTo>
                    <a:lnTo>
                      <a:pt x="105496" y="44171"/>
                    </a:lnTo>
                    <a:cubicBezTo>
                      <a:pt x="105645" y="44171"/>
                      <a:pt x="105745" y="44305"/>
                      <a:pt x="105844" y="44439"/>
                    </a:cubicBezTo>
                    <a:lnTo>
                      <a:pt x="107086" y="47785"/>
                    </a:lnTo>
                    <a:cubicBezTo>
                      <a:pt x="107135" y="47852"/>
                      <a:pt x="107135" y="47986"/>
                      <a:pt x="107135" y="48053"/>
                    </a:cubicBezTo>
                    <a:lnTo>
                      <a:pt x="107135" y="49793"/>
                    </a:lnTo>
                    <a:lnTo>
                      <a:pt x="107135" y="51466"/>
                    </a:lnTo>
                    <a:cubicBezTo>
                      <a:pt x="107135" y="51801"/>
                      <a:pt x="106937" y="52002"/>
                      <a:pt x="106738" y="52002"/>
                    </a:cubicBezTo>
                    <a:lnTo>
                      <a:pt x="105496" y="52002"/>
                    </a:lnTo>
                    <a:lnTo>
                      <a:pt x="104056" y="52002"/>
                    </a:lnTo>
                    <a:lnTo>
                      <a:pt x="104453" y="51466"/>
                    </a:lnTo>
                    <a:lnTo>
                      <a:pt x="104453" y="53139"/>
                    </a:lnTo>
                    <a:lnTo>
                      <a:pt x="104354" y="52738"/>
                    </a:lnTo>
                    <a:lnTo>
                      <a:pt x="105745" y="54411"/>
                    </a:lnTo>
                    <a:lnTo>
                      <a:pt x="105496" y="54277"/>
                    </a:lnTo>
                    <a:lnTo>
                      <a:pt x="106738" y="54277"/>
                    </a:lnTo>
                    <a:cubicBezTo>
                      <a:pt x="106887" y="54277"/>
                      <a:pt x="107036" y="54411"/>
                      <a:pt x="107086" y="54612"/>
                    </a:cubicBezTo>
                    <a:cubicBezTo>
                      <a:pt x="107135" y="54813"/>
                      <a:pt x="107135" y="55013"/>
                      <a:pt x="107036" y="55214"/>
                    </a:cubicBezTo>
                    <a:lnTo>
                      <a:pt x="105794" y="57155"/>
                    </a:lnTo>
                    <a:cubicBezTo>
                      <a:pt x="105695" y="57289"/>
                      <a:pt x="105596" y="57356"/>
                      <a:pt x="105496" y="57356"/>
                    </a:cubicBezTo>
                    <a:lnTo>
                      <a:pt x="104056" y="57356"/>
                    </a:lnTo>
                    <a:lnTo>
                      <a:pt x="104453" y="56820"/>
                    </a:lnTo>
                    <a:lnTo>
                      <a:pt x="104453" y="58494"/>
                    </a:lnTo>
                    <a:cubicBezTo>
                      <a:pt x="104453" y="58627"/>
                      <a:pt x="104453" y="58761"/>
                      <a:pt x="104354" y="58895"/>
                    </a:cubicBezTo>
                    <a:lnTo>
                      <a:pt x="103013" y="60568"/>
                    </a:lnTo>
                    <a:lnTo>
                      <a:pt x="101771" y="62041"/>
                    </a:lnTo>
                    <a:cubicBezTo>
                      <a:pt x="101672" y="62108"/>
                      <a:pt x="101622" y="62175"/>
                      <a:pt x="101523" y="62175"/>
                    </a:cubicBezTo>
                    <a:lnTo>
                      <a:pt x="100231" y="62175"/>
                    </a:lnTo>
                    <a:cubicBezTo>
                      <a:pt x="100132" y="62175"/>
                      <a:pt x="100082" y="62108"/>
                      <a:pt x="99983" y="62041"/>
                    </a:cubicBezTo>
                    <a:lnTo>
                      <a:pt x="98741" y="60568"/>
                    </a:lnTo>
                    <a:lnTo>
                      <a:pt x="98990" y="60702"/>
                    </a:lnTo>
                    <a:lnTo>
                      <a:pt x="97649" y="60702"/>
                    </a:lnTo>
                    <a:lnTo>
                      <a:pt x="97947" y="59698"/>
                    </a:lnTo>
                    <a:lnTo>
                      <a:pt x="99238" y="61238"/>
                    </a:lnTo>
                    <a:lnTo>
                      <a:pt x="98990" y="61104"/>
                    </a:lnTo>
                    <a:lnTo>
                      <a:pt x="100231" y="61104"/>
                    </a:lnTo>
                    <a:cubicBezTo>
                      <a:pt x="100380" y="61104"/>
                      <a:pt x="100529" y="61171"/>
                      <a:pt x="100629" y="61372"/>
                    </a:cubicBezTo>
                    <a:lnTo>
                      <a:pt x="101870" y="64852"/>
                    </a:lnTo>
                    <a:cubicBezTo>
                      <a:pt x="101870" y="64919"/>
                      <a:pt x="101920" y="64986"/>
                      <a:pt x="101920" y="65052"/>
                    </a:cubicBezTo>
                    <a:lnTo>
                      <a:pt x="101920" y="66726"/>
                    </a:lnTo>
                    <a:cubicBezTo>
                      <a:pt x="101920" y="67060"/>
                      <a:pt x="101721" y="67261"/>
                      <a:pt x="101523" y="67261"/>
                    </a:cubicBezTo>
                    <a:lnTo>
                      <a:pt x="100231" y="67261"/>
                    </a:lnTo>
                    <a:lnTo>
                      <a:pt x="98990" y="67261"/>
                    </a:lnTo>
                    <a:cubicBezTo>
                      <a:pt x="98890" y="67261"/>
                      <a:pt x="98791" y="67194"/>
                      <a:pt x="98741" y="67127"/>
                    </a:cubicBezTo>
                    <a:lnTo>
                      <a:pt x="97400" y="65454"/>
                    </a:lnTo>
                    <a:cubicBezTo>
                      <a:pt x="97350" y="65387"/>
                      <a:pt x="97350" y="65387"/>
                      <a:pt x="97301" y="65320"/>
                    </a:cubicBezTo>
                    <a:lnTo>
                      <a:pt x="96059" y="61840"/>
                    </a:lnTo>
                    <a:lnTo>
                      <a:pt x="96407" y="62175"/>
                    </a:lnTo>
                    <a:lnTo>
                      <a:pt x="95165" y="62175"/>
                    </a:lnTo>
                    <a:lnTo>
                      <a:pt x="95562" y="61639"/>
                    </a:lnTo>
                    <a:lnTo>
                      <a:pt x="95562" y="63379"/>
                    </a:lnTo>
                    <a:lnTo>
                      <a:pt x="95364" y="62911"/>
                    </a:lnTo>
                    <a:lnTo>
                      <a:pt x="99188" y="66257"/>
                    </a:lnTo>
                    <a:cubicBezTo>
                      <a:pt x="99238" y="66324"/>
                      <a:pt x="99238" y="66324"/>
                      <a:pt x="99288" y="66324"/>
                    </a:cubicBezTo>
                    <a:lnTo>
                      <a:pt x="101771" y="69804"/>
                    </a:lnTo>
                    <a:cubicBezTo>
                      <a:pt x="101821" y="69804"/>
                      <a:pt x="101821" y="69871"/>
                      <a:pt x="101870" y="69938"/>
                    </a:cubicBezTo>
                    <a:lnTo>
                      <a:pt x="103112" y="73284"/>
                    </a:lnTo>
                    <a:cubicBezTo>
                      <a:pt x="103162" y="73351"/>
                      <a:pt x="103162" y="73418"/>
                      <a:pt x="103162" y="73485"/>
                    </a:cubicBezTo>
                    <a:lnTo>
                      <a:pt x="103162" y="75292"/>
                    </a:lnTo>
                    <a:cubicBezTo>
                      <a:pt x="103162" y="75560"/>
                      <a:pt x="102963" y="75828"/>
                      <a:pt x="102764" y="75828"/>
                    </a:cubicBezTo>
                    <a:lnTo>
                      <a:pt x="101523" y="75828"/>
                    </a:lnTo>
                    <a:cubicBezTo>
                      <a:pt x="101423" y="75828"/>
                      <a:pt x="101374" y="75828"/>
                      <a:pt x="101324" y="75761"/>
                    </a:cubicBezTo>
                    <a:lnTo>
                      <a:pt x="98791" y="74021"/>
                    </a:lnTo>
                    <a:cubicBezTo>
                      <a:pt x="98791" y="73954"/>
                      <a:pt x="98741" y="73954"/>
                      <a:pt x="98741" y="73887"/>
                    </a:cubicBezTo>
                    <a:lnTo>
                      <a:pt x="97400" y="72214"/>
                    </a:lnTo>
                    <a:lnTo>
                      <a:pt x="97649" y="72348"/>
                    </a:lnTo>
                    <a:lnTo>
                      <a:pt x="95165" y="72348"/>
                    </a:lnTo>
                    <a:lnTo>
                      <a:pt x="93774" y="72348"/>
                    </a:lnTo>
                    <a:cubicBezTo>
                      <a:pt x="93228" y="72348"/>
                      <a:pt x="93228" y="71277"/>
                      <a:pt x="93774" y="71277"/>
                    </a:cubicBezTo>
                    <a:lnTo>
                      <a:pt x="95165" y="71277"/>
                    </a:lnTo>
                    <a:cubicBezTo>
                      <a:pt x="95314" y="71277"/>
                      <a:pt x="95463" y="71477"/>
                      <a:pt x="95513" y="71678"/>
                    </a:cubicBezTo>
                    <a:cubicBezTo>
                      <a:pt x="95612" y="71879"/>
                      <a:pt x="95562" y="72080"/>
                      <a:pt x="95413" y="72214"/>
                    </a:cubicBezTo>
                    <a:lnTo>
                      <a:pt x="94023" y="73887"/>
                    </a:lnTo>
                    <a:lnTo>
                      <a:pt x="94122" y="73284"/>
                    </a:lnTo>
                    <a:lnTo>
                      <a:pt x="95513" y="76698"/>
                    </a:lnTo>
                    <a:lnTo>
                      <a:pt x="95165" y="76430"/>
                    </a:lnTo>
                    <a:lnTo>
                      <a:pt x="98990" y="76430"/>
                    </a:lnTo>
                    <a:lnTo>
                      <a:pt x="101523" y="76430"/>
                    </a:lnTo>
                    <a:lnTo>
                      <a:pt x="102019" y="76430"/>
                    </a:lnTo>
                    <a:lnTo>
                      <a:pt x="102019" y="77501"/>
                    </a:lnTo>
                    <a:lnTo>
                      <a:pt x="100231" y="77501"/>
                    </a:lnTo>
                    <a:lnTo>
                      <a:pt x="100529" y="77367"/>
                    </a:lnTo>
                    <a:lnTo>
                      <a:pt x="99288" y="79040"/>
                    </a:lnTo>
                    <a:cubicBezTo>
                      <a:pt x="99238" y="79040"/>
                      <a:pt x="99188" y="79107"/>
                      <a:pt x="99188" y="79107"/>
                    </a:cubicBezTo>
                    <a:lnTo>
                      <a:pt x="96605" y="80780"/>
                    </a:lnTo>
                    <a:lnTo>
                      <a:pt x="93923" y="82520"/>
                    </a:lnTo>
                    <a:cubicBezTo>
                      <a:pt x="93923" y="82587"/>
                      <a:pt x="93923" y="82587"/>
                      <a:pt x="93874" y="82587"/>
                    </a:cubicBezTo>
                    <a:lnTo>
                      <a:pt x="89900" y="84261"/>
                    </a:lnTo>
                    <a:cubicBezTo>
                      <a:pt x="89850" y="84261"/>
                      <a:pt x="89850" y="84261"/>
                      <a:pt x="89801" y="84261"/>
                    </a:cubicBezTo>
                    <a:lnTo>
                      <a:pt x="88559" y="84261"/>
                    </a:lnTo>
                    <a:lnTo>
                      <a:pt x="88708" y="84194"/>
                    </a:lnTo>
                    <a:lnTo>
                      <a:pt x="86125" y="85867"/>
                    </a:lnTo>
                    <a:cubicBezTo>
                      <a:pt x="86076" y="85934"/>
                      <a:pt x="86026" y="85934"/>
                      <a:pt x="85976" y="85934"/>
                    </a:cubicBezTo>
                    <a:lnTo>
                      <a:pt x="83294" y="85934"/>
                    </a:lnTo>
                    <a:lnTo>
                      <a:pt x="81953" y="85934"/>
                    </a:lnTo>
                    <a:lnTo>
                      <a:pt x="80711" y="85934"/>
                    </a:lnTo>
                    <a:lnTo>
                      <a:pt x="81109" y="85398"/>
                    </a:lnTo>
                    <a:lnTo>
                      <a:pt x="81109" y="87205"/>
                    </a:lnTo>
                    <a:lnTo>
                      <a:pt x="81109" y="88878"/>
                    </a:lnTo>
                    <a:cubicBezTo>
                      <a:pt x="81109" y="89146"/>
                      <a:pt x="80960" y="89414"/>
                      <a:pt x="80711" y="89414"/>
                    </a:cubicBezTo>
                    <a:lnTo>
                      <a:pt x="79470" y="89414"/>
                    </a:lnTo>
                    <a:lnTo>
                      <a:pt x="79768" y="89213"/>
                    </a:lnTo>
                    <a:lnTo>
                      <a:pt x="78427" y="90886"/>
                    </a:lnTo>
                    <a:lnTo>
                      <a:pt x="77185" y="92559"/>
                    </a:lnTo>
                    <a:lnTo>
                      <a:pt x="77284" y="92225"/>
                    </a:lnTo>
                    <a:lnTo>
                      <a:pt x="77284" y="94166"/>
                    </a:lnTo>
                    <a:cubicBezTo>
                      <a:pt x="77284" y="94433"/>
                      <a:pt x="77135" y="94701"/>
                      <a:pt x="76887" y="94701"/>
                    </a:cubicBezTo>
                    <a:lnTo>
                      <a:pt x="75645" y="94701"/>
                    </a:lnTo>
                    <a:lnTo>
                      <a:pt x="75794" y="94634"/>
                    </a:lnTo>
                    <a:lnTo>
                      <a:pt x="73062" y="96107"/>
                    </a:lnTo>
                    <a:cubicBezTo>
                      <a:pt x="73013" y="96174"/>
                      <a:pt x="72963" y="96174"/>
                      <a:pt x="72913" y="96174"/>
                    </a:cubicBezTo>
                    <a:lnTo>
                      <a:pt x="71672" y="96174"/>
                    </a:lnTo>
                    <a:lnTo>
                      <a:pt x="70430" y="96174"/>
                    </a:lnTo>
                    <a:cubicBezTo>
                      <a:pt x="70182" y="96174"/>
                      <a:pt x="70033" y="95906"/>
                      <a:pt x="70033" y="95638"/>
                    </a:cubicBezTo>
                    <a:lnTo>
                      <a:pt x="70033" y="94166"/>
                    </a:lnTo>
                    <a:lnTo>
                      <a:pt x="70430" y="94701"/>
                    </a:lnTo>
                    <a:lnTo>
                      <a:pt x="69139" y="94701"/>
                    </a:lnTo>
                    <a:lnTo>
                      <a:pt x="69536" y="94166"/>
                    </a:lnTo>
                    <a:lnTo>
                      <a:pt x="69536" y="95638"/>
                    </a:lnTo>
                    <a:lnTo>
                      <a:pt x="69536" y="97311"/>
                    </a:lnTo>
                    <a:cubicBezTo>
                      <a:pt x="69536" y="97445"/>
                      <a:pt x="69486" y="97579"/>
                      <a:pt x="69437" y="97713"/>
                    </a:cubicBezTo>
                    <a:lnTo>
                      <a:pt x="68096" y="99386"/>
                    </a:lnTo>
                    <a:cubicBezTo>
                      <a:pt x="68046" y="99453"/>
                      <a:pt x="67947" y="99520"/>
                      <a:pt x="67847" y="99520"/>
                    </a:cubicBezTo>
                    <a:lnTo>
                      <a:pt x="63923" y="99520"/>
                    </a:lnTo>
                    <a:lnTo>
                      <a:pt x="64321" y="98984"/>
                    </a:lnTo>
                    <a:lnTo>
                      <a:pt x="64321" y="100725"/>
                    </a:lnTo>
                    <a:lnTo>
                      <a:pt x="64321" y="102398"/>
                    </a:lnTo>
                    <a:lnTo>
                      <a:pt x="64321" y="104071"/>
                    </a:lnTo>
                    <a:lnTo>
                      <a:pt x="64321" y="105744"/>
                    </a:lnTo>
                    <a:cubicBezTo>
                      <a:pt x="64321" y="106079"/>
                      <a:pt x="64172" y="106279"/>
                      <a:pt x="63923" y="106279"/>
                    </a:cubicBezTo>
                    <a:lnTo>
                      <a:pt x="61341" y="106279"/>
                    </a:lnTo>
                    <a:lnTo>
                      <a:pt x="61738" y="105744"/>
                    </a:lnTo>
                    <a:lnTo>
                      <a:pt x="61738" y="109224"/>
                    </a:lnTo>
                    <a:cubicBezTo>
                      <a:pt x="61738" y="109492"/>
                      <a:pt x="61589" y="109760"/>
                      <a:pt x="61341" y="109760"/>
                    </a:cubicBezTo>
                    <a:lnTo>
                      <a:pt x="59950" y="109760"/>
                    </a:lnTo>
                    <a:lnTo>
                      <a:pt x="60347" y="109224"/>
                    </a:lnTo>
                    <a:lnTo>
                      <a:pt x="60347" y="110897"/>
                    </a:lnTo>
                    <a:lnTo>
                      <a:pt x="60298" y="110630"/>
                    </a:lnTo>
                    <a:lnTo>
                      <a:pt x="61688" y="114043"/>
                    </a:lnTo>
                    <a:cubicBezTo>
                      <a:pt x="61788" y="114244"/>
                      <a:pt x="61738" y="114445"/>
                      <a:pt x="61688" y="114578"/>
                    </a:cubicBezTo>
                    <a:cubicBezTo>
                      <a:pt x="61639" y="114779"/>
                      <a:pt x="61490" y="114846"/>
                      <a:pt x="61341" y="114846"/>
                    </a:cubicBezTo>
                    <a:lnTo>
                      <a:pt x="59950" y="114846"/>
                    </a:lnTo>
                    <a:lnTo>
                      <a:pt x="60347" y="114311"/>
                    </a:lnTo>
                    <a:lnTo>
                      <a:pt x="60347" y="117657"/>
                    </a:lnTo>
                    <a:cubicBezTo>
                      <a:pt x="60347" y="117791"/>
                      <a:pt x="60298" y="117925"/>
                      <a:pt x="60248" y="118059"/>
                    </a:cubicBezTo>
                    <a:lnTo>
                      <a:pt x="58907" y="119799"/>
                    </a:lnTo>
                    <a:cubicBezTo>
                      <a:pt x="58807" y="119933"/>
                      <a:pt x="58708" y="119933"/>
                      <a:pt x="58609" y="119933"/>
                    </a:cubicBezTo>
                    <a:lnTo>
                      <a:pt x="57367" y="119933"/>
                    </a:lnTo>
                    <a:cubicBezTo>
                      <a:pt x="57168" y="119933"/>
                      <a:pt x="56970" y="119732"/>
                      <a:pt x="56970" y="119397"/>
                    </a:cubicBezTo>
                    <a:lnTo>
                      <a:pt x="56970" y="117657"/>
                    </a:lnTo>
                    <a:lnTo>
                      <a:pt x="57367" y="118192"/>
                    </a:lnTo>
                    <a:lnTo>
                      <a:pt x="56125" y="118192"/>
                    </a:lnTo>
                    <a:lnTo>
                      <a:pt x="56523" y="117657"/>
                    </a:lnTo>
                    <a:lnTo>
                      <a:pt x="56523" y="119397"/>
                    </a:lnTo>
                    <a:cubicBezTo>
                      <a:pt x="56523" y="119665"/>
                      <a:pt x="56423" y="119866"/>
                      <a:pt x="56274" y="119933"/>
                    </a:cubicBezTo>
                    <a:cubicBezTo>
                      <a:pt x="56125" y="120000"/>
                      <a:pt x="55927" y="119933"/>
                      <a:pt x="55827" y="119799"/>
                    </a:cubicBezTo>
                    <a:lnTo>
                      <a:pt x="54586" y="118059"/>
                    </a:lnTo>
                    <a:cubicBezTo>
                      <a:pt x="54536" y="117992"/>
                      <a:pt x="54536" y="117925"/>
                      <a:pt x="54536" y="117925"/>
                    </a:cubicBezTo>
                    <a:lnTo>
                      <a:pt x="53195" y="114578"/>
                    </a:lnTo>
                    <a:lnTo>
                      <a:pt x="53543" y="114846"/>
                    </a:lnTo>
                    <a:lnTo>
                      <a:pt x="52152" y="114846"/>
                    </a:lnTo>
                    <a:lnTo>
                      <a:pt x="50910" y="114846"/>
                    </a:lnTo>
                    <a:lnTo>
                      <a:pt x="49619" y="114846"/>
                    </a:lnTo>
                    <a:lnTo>
                      <a:pt x="48327" y="114846"/>
                    </a:lnTo>
                    <a:lnTo>
                      <a:pt x="47036" y="114846"/>
                    </a:lnTo>
                    <a:cubicBezTo>
                      <a:pt x="46837" y="114846"/>
                      <a:pt x="46639" y="114645"/>
                      <a:pt x="46639" y="114311"/>
                    </a:cubicBezTo>
                    <a:lnTo>
                      <a:pt x="46639" y="112638"/>
                    </a:lnTo>
                    <a:lnTo>
                      <a:pt x="46639" y="110897"/>
                    </a:lnTo>
                    <a:lnTo>
                      <a:pt x="46788" y="111232"/>
                    </a:lnTo>
                    <a:lnTo>
                      <a:pt x="45546" y="109559"/>
                    </a:lnTo>
                    <a:lnTo>
                      <a:pt x="42814" y="106146"/>
                    </a:lnTo>
                    <a:lnTo>
                      <a:pt x="41523" y="104472"/>
                    </a:lnTo>
                    <a:cubicBezTo>
                      <a:pt x="41473" y="104339"/>
                      <a:pt x="41423" y="104205"/>
                      <a:pt x="41423" y="104071"/>
                    </a:cubicBezTo>
                    <a:lnTo>
                      <a:pt x="41423" y="102398"/>
                    </a:lnTo>
                    <a:cubicBezTo>
                      <a:pt x="41423" y="102130"/>
                      <a:pt x="41622" y="101862"/>
                      <a:pt x="41821" y="101862"/>
                    </a:cubicBezTo>
                    <a:lnTo>
                      <a:pt x="43062" y="101862"/>
                    </a:lnTo>
                    <a:lnTo>
                      <a:pt x="42665" y="102398"/>
                    </a:lnTo>
                    <a:lnTo>
                      <a:pt x="42665" y="100725"/>
                    </a:lnTo>
                    <a:lnTo>
                      <a:pt x="43062" y="101260"/>
                    </a:lnTo>
                    <a:lnTo>
                      <a:pt x="41821" y="101260"/>
                    </a:lnTo>
                    <a:lnTo>
                      <a:pt x="40579" y="101260"/>
                    </a:lnTo>
                    <a:cubicBezTo>
                      <a:pt x="40331" y="101260"/>
                      <a:pt x="40182" y="101059"/>
                      <a:pt x="40182" y="100725"/>
                    </a:cubicBezTo>
                    <a:lnTo>
                      <a:pt x="40182" y="98984"/>
                    </a:lnTo>
                    <a:lnTo>
                      <a:pt x="40579" y="99520"/>
                    </a:lnTo>
                    <a:lnTo>
                      <a:pt x="39238" y="99520"/>
                    </a:lnTo>
                    <a:cubicBezTo>
                      <a:pt x="39089" y="99520"/>
                      <a:pt x="38940" y="99386"/>
                      <a:pt x="38890" y="99252"/>
                    </a:cubicBezTo>
                    <a:lnTo>
                      <a:pt x="37649" y="95906"/>
                    </a:lnTo>
                    <a:cubicBezTo>
                      <a:pt x="37599" y="95772"/>
                      <a:pt x="37599" y="95705"/>
                      <a:pt x="37599" y="95638"/>
                    </a:cubicBezTo>
                    <a:lnTo>
                      <a:pt x="37599" y="94166"/>
                    </a:lnTo>
                    <a:lnTo>
                      <a:pt x="37599" y="92225"/>
                    </a:lnTo>
                    <a:lnTo>
                      <a:pt x="37599" y="90552"/>
                    </a:lnTo>
                    <a:lnTo>
                      <a:pt x="37599" y="88878"/>
                    </a:lnTo>
                    <a:cubicBezTo>
                      <a:pt x="37599" y="88678"/>
                      <a:pt x="37649" y="88544"/>
                      <a:pt x="37698" y="88477"/>
                    </a:cubicBezTo>
                    <a:lnTo>
                      <a:pt x="38990" y="86804"/>
                    </a:lnTo>
                    <a:lnTo>
                      <a:pt x="40281" y="85064"/>
                    </a:lnTo>
                    <a:lnTo>
                      <a:pt x="40182" y="85398"/>
                    </a:lnTo>
                    <a:lnTo>
                      <a:pt x="40182" y="83725"/>
                    </a:lnTo>
                    <a:close/>
                    <a:moveTo>
                      <a:pt x="40976" y="85398"/>
                    </a:moveTo>
                    <a:cubicBezTo>
                      <a:pt x="40976" y="85532"/>
                      <a:pt x="40927" y="85666"/>
                      <a:pt x="40877" y="85800"/>
                    </a:cubicBezTo>
                    <a:lnTo>
                      <a:pt x="39536" y="87540"/>
                    </a:lnTo>
                    <a:lnTo>
                      <a:pt x="38294" y="89213"/>
                    </a:lnTo>
                    <a:lnTo>
                      <a:pt x="38394" y="88878"/>
                    </a:lnTo>
                    <a:lnTo>
                      <a:pt x="38394" y="90552"/>
                    </a:lnTo>
                    <a:lnTo>
                      <a:pt x="38394" y="92225"/>
                    </a:lnTo>
                    <a:lnTo>
                      <a:pt x="38394" y="94166"/>
                    </a:lnTo>
                    <a:lnTo>
                      <a:pt x="38394" y="95638"/>
                    </a:lnTo>
                    <a:lnTo>
                      <a:pt x="38344" y="95370"/>
                    </a:lnTo>
                    <a:lnTo>
                      <a:pt x="39586" y="98717"/>
                    </a:lnTo>
                    <a:lnTo>
                      <a:pt x="39238" y="98449"/>
                    </a:lnTo>
                    <a:lnTo>
                      <a:pt x="40579" y="98449"/>
                    </a:lnTo>
                    <a:cubicBezTo>
                      <a:pt x="40778" y="98449"/>
                      <a:pt x="40976" y="98650"/>
                      <a:pt x="40976" y="98984"/>
                    </a:cubicBezTo>
                    <a:lnTo>
                      <a:pt x="40976" y="100725"/>
                    </a:lnTo>
                    <a:lnTo>
                      <a:pt x="40579" y="100189"/>
                    </a:lnTo>
                    <a:lnTo>
                      <a:pt x="41821" y="100189"/>
                    </a:lnTo>
                    <a:lnTo>
                      <a:pt x="43062" y="100189"/>
                    </a:lnTo>
                    <a:cubicBezTo>
                      <a:pt x="43311" y="100189"/>
                      <a:pt x="43460" y="100457"/>
                      <a:pt x="43460" y="100725"/>
                    </a:cubicBezTo>
                    <a:lnTo>
                      <a:pt x="43460" y="102398"/>
                    </a:lnTo>
                    <a:cubicBezTo>
                      <a:pt x="43460" y="102732"/>
                      <a:pt x="43311" y="102933"/>
                      <a:pt x="43062" y="102933"/>
                    </a:cubicBezTo>
                    <a:lnTo>
                      <a:pt x="41821" y="102933"/>
                    </a:lnTo>
                    <a:lnTo>
                      <a:pt x="42218" y="102398"/>
                    </a:lnTo>
                    <a:lnTo>
                      <a:pt x="42218" y="104071"/>
                    </a:lnTo>
                    <a:lnTo>
                      <a:pt x="42119" y="103736"/>
                    </a:lnTo>
                    <a:lnTo>
                      <a:pt x="43360" y="105343"/>
                    </a:lnTo>
                    <a:lnTo>
                      <a:pt x="46092" y="108823"/>
                    </a:lnTo>
                    <a:lnTo>
                      <a:pt x="47334" y="110496"/>
                    </a:lnTo>
                    <a:cubicBezTo>
                      <a:pt x="47433" y="110563"/>
                      <a:pt x="47433" y="110764"/>
                      <a:pt x="47433" y="110897"/>
                    </a:cubicBezTo>
                    <a:lnTo>
                      <a:pt x="47433" y="112638"/>
                    </a:lnTo>
                    <a:lnTo>
                      <a:pt x="47433" y="114311"/>
                    </a:lnTo>
                    <a:lnTo>
                      <a:pt x="47036" y="113775"/>
                    </a:lnTo>
                    <a:lnTo>
                      <a:pt x="48327" y="113775"/>
                    </a:lnTo>
                    <a:lnTo>
                      <a:pt x="49619" y="113775"/>
                    </a:lnTo>
                    <a:lnTo>
                      <a:pt x="50910" y="113775"/>
                    </a:lnTo>
                    <a:lnTo>
                      <a:pt x="52152" y="113775"/>
                    </a:lnTo>
                    <a:lnTo>
                      <a:pt x="53543" y="113775"/>
                    </a:lnTo>
                    <a:cubicBezTo>
                      <a:pt x="53692" y="113775"/>
                      <a:pt x="53841" y="113909"/>
                      <a:pt x="53890" y="114043"/>
                    </a:cubicBezTo>
                    <a:lnTo>
                      <a:pt x="55231" y="117389"/>
                    </a:lnTo>
                    <a:lnTo>
                      <a:pt x="55132" y="117255"/>
                    </a:lnTo>
                    <a:lnTo>
                      <a:pt x="56423" y="119063"/>
                    </a:lnTo>
                    <a:lnTo>
                      <a:pt x="55728" y="119397"/>
                    </a:lnTo>
                    <a:lnTo>
                      <a:pt x="55728" y="117657"/>
                    </a:lnTo>
                    <a:cubicBezTo>
                      <a:pt x="55728" y="117389"/>
                      <a:pt x="55877" y="117122"/>
                      <a:pt x="56125" y="117122"/>
                    </a:cubicBezTo>
                    <a:lnTo>
                      <a:pt x="57367" y="117122"/>
                    </a:lnTo>
                    <a:cubicBezTo>
                      <a:pt x="57566" y="117122"/>
                      <a:pt x="57764" y="117389"/>
                      <a:pt x="57764" y="117657"/>
                    </a:cubicBezTo>
                    <a:lnTo>
                      <a:pt x="57764" y="119397"/>
                    </a:lnTo>
                    <a:lnTo>
                      <a:pt x="57367" y="118862"/>
                    </a:lnTo>
                    <a:lnTo>
                      <a:pt x="58609" y="118862"/>
                    </a:lnTo>
                    <a:lnTo>
                      <a:pt x="58360" y="119063"/>
                    </a:lnTo>
                    <a:lnTo>
                      <a:pt x="59652" y="117255"/>
                    </a:lnTo>
                    <a:lnTo>
                      <a:pt x="59552" y="117657"/>
                    </a:lnTo>
                    <a:lnTo>
                      <a:pt x="59552" y="114311"/>
                    </a:lnTo>
                    <a:cubicBezTo>
                      <a:pt x="59552" y="114043"/>
                      <a:pt x="59751" y="113775"/>
                      <a:pt x="59950" y="113775"/>
                    </a:cubicBezTo>
                    <a:lnTo>
                      <a:pt x="61341" y="113775"/>
                    </a:lnTo>
                    <a:lnTo>
                      <a:pt x="60993" y="114578"/>
                    </a:lnTo>
                    <a:lnTo>
                      <a:pt x="59602" y="111165"/>
                    </a:lnTo>
                    <a:cubicBezTo>
                      <a:pt x="59552" y="111031"/>
                      <a:pt x="59552" y="110964"/>
                      <a:pt x="59552" y="110897"/>
                    </a:cubicBezTo>
                    <a:lnTo>
                      <a:pt x="59552" y="109224"/>
                    </a:lnTo>
                    <a:cubicBezTo>
                      <a:pt x="59552" y="108890"/>
                      <a:pt x="59751" y="108689"/>
                      <a:pt x="59950" y="108689"/>
                    </a:cubicBezTo>
                    <a:lnTo>
                      <a:pt x="61341" y="108689"/>
                    </a:lnTo>
                    <a:lnTo>
                      <a:pt x="60943" y="109224"/>
                    </a:lnTo>
                    <a:lnTo>
                      <a:pt x="60943" y="105744"/>
                    </a:lnTo>
                    <a:cubicBezTo>
                      <a:pt x="60943" y="105476"/>
                      <a:pt x="61142" y="105209"/>
                      <a:pt x="61341" y="105209"/>
                    </a:cubicBezTo>
                    <a:lnTo>
                      <a:pt x="63923" y="105209"/>
                    </a:lnTo>
                    <a:lnTo>
                      <a:pt x="63526" y="105744"/>
                    </a:lnTo>
                    <a:lnTo>
                      <a:pt x="63526" y="104071"/>
                    </a:lnTo>
                    <a:lnTo>
                      <a:pt x="63526" y="102398"/>
                    </a:lnTo>
                    <a:lnTo>
                      <a:pt x="63526" y="100725"/>
                    </a:lnTo>
                    <a:lnTo>
                      <a:pt x="63526" y="98984"/>
                    </a:lnTo>
                    <a:cubicBezTo>
                      <a:pt x="63526" y="98650"/>
                      <a:pt x="63725" y="98449"/>
                      <a:pt x="63923" y="98449"/>
                    </a:cubicBezTo>
                    <a:lnTo>
                      <a:pt x="67847" y="98449"/>
                    </a:lnTo>
                    <a:lnTo>
                      <a:pt x="67549" y="98583"/>
                    </a:lnTo>
                    <a:lnTo>
                      <a:pt x="68890" y="96910"/>
                    </a:lnTo>
                    <a:lnTo>
                      <a:pt x="68741" y="97311"/>
                    </a:lnTo>
                    <a:lnTo>
                      <a:pt x="68741" y="95638"/>
                    </a:lnTo>
                    <a:lnTo>
                      <a:pt x="68741" y="94166"/>
                    </a:lnTo>
                    <a:cubicBezTo>
                      <a:pt x="68741" y="93898"/>
                      <a:pt x="68940" y="93630"/>
                      <a:pt x="69139" y="93630"/>
                    </a:cubicBezTo>
                    <a:lnTo>
                      <a:pt x="70430" y="93630"/>
                    </a:lnTo>
                    <a:cubicBezTo>
                      <a:pt x="70629" y="93630"/>
                      <a:pt x="70827" y="93898"/>
                      <a:pt x="70827" y="94166"/>
                    </a:cubicBezTo>
                    <a:lnTo>
                      <a:pt x="70827" y="95638"/>
                    </a:lnTo>
                    <a:lnTo>
                      <a:pt x="70430" y="95103"/>
                    </a:lnTo>
                    <a:lnTo>
                      <a:pt x="71672" y="95103"/>
                    </a:lnTo>
                    <a:lnTo>
                      <a:pt x="72913" y="95103"/>
                    </a:lnTo>
                    <a:lnTo>
                      <a:pt x="72764" y="95170"/>
                    </a:lnTo>
                    <a:lnTo>
                      <a:pt x="75496" y="93697"/>
                    </a:lnTo>
                    <a:cubicBezTo>
                      <a:pt x="75546" y="93630"/>
                      <a:pt x="75596" y="93630"/>
                      <a:pt x="75645" y="93630"/>
                    </a:cubicBezTo>
                    <a:lnTo>
                      <a:pt x="76887" y="93630"/>
                    </a:lnTo>
                    <a:lnTo>
                      <a:pt x="76490" y="94166"/>
                    </a:lnTo>
                    <a:lnTo>
                      <a:pt x="76490" y="92225"/>
                    </a:lnTo>
                    <a:cubicBezTo>
                      <a:pt x="76490" y="92024"/>
                      <a:pt x="76539" y="91890"/>
                      <a:pt x="76639" y="91823"/>
                    </a:cubicBezTo>
                    <a:lnTo>
                      <a:pt x="77880" y="90150"/>
                    </a:lnTo>
                    <a:lnTo>
                      <a:pt x="79221" y="88477"/>
                    </a:lnTo>
                    <a:cubicBezTo>
                      <a:pt x="79271" y="88343"/>
                      <a:pt x="79370" y="88343"/>
                      <a:pt x="79470" y="88343"/>
                    </a:cubicBezTo>
                    <a:lnTo>
                      <a:pt x="80711" y="88343"/>
                    </a:lnTo>
                    <a:lnTo>
                      <a:pt x="80314" y="88878"/>
                    </a:lnTo>
                    <a:lnTo>
                      <a:pt x="80314" y="87205"/>
                    </a:lnTo>
                    <a:lnTo>
                      <a:pt x="80314" y="85398"/>
                    </a:lnTo>
                    <a:cubicBezTo>
                      <a:pt x="80314" y="85131"/>
                      <a:pt x="80513" y="84863"/>
                      <a:pt x="80711" y="84863"/>
                    </a:cubicBezTo>
                    <a:lnTo>
                      <a:pt x="81953" y="84863"/>
                    </a:lnTo>
                    <a:lnTo>
                      <a:pt x="83294" y="84863"/>
                    </a:lnTo>
                    <a:lnTo>
                      <a:pt x="85976" y="84863"/>
                    </a:lnTo>
                    <a:lnTo>
                      <a:pt x="85778" y="84930"/>
                    </a:lnTo>
                    <a:lnTo>
                      <a:pt x="88360" y="83257"/>
                    </a:lnTo>
                    <a:cubicBezTo>
                      <a:pt x="88410" y="83190"/>
                      <a:pt x="88460" y="83190"/>
                      <a:pt x="88559" y="83190"/>
                    </a:cubicBezTo>
                    <a:lnTo>
                      <a:pt x="89801" y="83190"/>
                    </a:lnTo>
                    <a:lnTo>
                      <a:pt x="89652" y="83257"/>
                    </a:lnTo>
                    <a:lnTo>
                      <a:pt x="93625" y="81583"/>
                    </a:lnTo>
                    <a:lnTo>
                      <a:pt x="93576" y="81583"/>
                    </a:lnTo>
                    <a:lnTo>
                      <a:pt x="96258" y="79843"/>
                    </a:lnTo>
                    <a:lnTo>
                      <a:pt x="98841" y="78170"/>
                    </a:lnTo>
                    <a:lnTo>
                      <a:pt x="98741" y="78237"/>
                    </a:lnTo>
                    <a:lnTo>
                      <a:pt x="99983" y="76564"/>
                    </a:lnTo>
                    <a:cubicBezTo>
                      <a:pt x="100033" y="76497"/>
                      <a:pt x="100132" y="76430"/>
                      <a:pt x="100231" y="76430"/>
                    </a:cubicBezTo>
                    <a:lnTo>
                      <a:pt x="101523" y="76430"/>
                    </a:lnTo>
                    <a:lnTo>
                      <a:pt x="101523" y="77501"/>
                    </a:lnTo>
                    <a:lnTo>
                      <a:pt x="98990" y="77501"/>
                    </a:lnTo>
                    <a:lnTo>
                      <a:pt x="95165" y="77501"/>
                    </a:lnTo>
                    <a:cubicBezTo>
                      <a:pt x="95016" y="77501"/>
                      <a:pt x="94867" y="77367"/>
                      <a:pt x="94817" y="77233"/>
                    </a:cubicBezTo>
                    <a:lnTo>
                      <a:pt x="93427" y="73753"/>
                    </a:lnTo>
                    <a:cubicBezTo>
                      <a:pt x="93327" y="73552"/>
                      <a:pt x="93377" y="73284"/>
                      <a:pt x="93526" y="73084"/>
                    </a:cubicBezTo>
                    <a:lnTo>
                      <a:pt x="94917" y="71411"/>
                    </a:lnTo>
                    <a:lnTo>
                      <a:pt x="95165" y="72348"/>
                    </a:lnTo>
                    <a:lnTo>
                      <a:pt x="93774" y="72348"/>
                    </a:lnTo>
                    <a:lnTo>
                      <a:pt x="93774" y="71277"/>
                    </a:lnTo>
                    <a:lnTo>
                      <a:pt x="95165" y="71277"/>
                    </a:lnTo>
                    <a:lnTo>
                      <a:pt x="97649" y="71277"/>
                    </a:lnTo>
                    <a:cubicBezTo>
                      <a:pt x="97748" y="71277"/>
                      <a:pt x="97847" y="71344"/>
                      <a:pt x="97947" y="71477"/>
                    </a:cubicBezTo>
                    <a:lnTo>
                      <a:pt x="99288" y="73151"/>
                    </a:lnTo>
                    <a:lnTo>
                      <a:pt x="99188" y="73017"/>
                    </a:lnTo>
                    <a:lnTo>
                      <a:pt x="101672" y="74824"/>
                    </a:lnTo>
                    <a:lnTo>
                      <a:pt x="101523" y="74757"/>
                    </a:lnTo>
                    <a:lnTo>
                      <a:pt x="102764" y="74757"/>
                    </a:lnTo>
                    <a:lnTo>
                      <a:pt x="102367" y="75292"/>
                    </a:lnTo>
                    <a:lnTo>
                      <a:pt x="102367" y="73485"/>
                    </a:lnTo>
                    <a:lnTo>
                      <a:pt x="102417" y="73753"/>
                    </a:lnTo>
                    <a:lnTo>
                      <a:pt x="101125" y="70407"/>
                    </a:lnTo>
                    <a:lnTo>
                      <a:pt x="101225" y="70540"/>
                    </a:lnTo>
                    <a:lnTo>
                      <a:pt x="98692" y="67127"/>
                    </a:lnTo>
                    <a:lnTo>
                      <a:pt x="98791" y="67194"/>
                    </a:lnTo>
                    <a:lnTo>
                      <a:pt x="94966" y="63848"/>
                    </a:lnTo>
                    <a:cubicBezTo>
                      <a:pt x="94817" y="63714"/>
                      <a:pt x="94768" y="63580"/>
                      <a:pt x="94768" y="63379"/>
                    </a:cubicBezTo>
                    <a:lnTo>
                      <a:pt x="94768" y="61639"/>
                    </a:lnTo>
                    <a:cubicBezTo>
                      <a:pt x="94768" y="61305"/>
                      <a:pt x="94966" y="61104"/>
                      <a:pt x="95165" y="61104"/>
                    </a:cubicBezTo>
                    <a:lnTo>
                      <a:pt x="96407" y="61104"/>
                    </a:lnTo>
                    <a:cubicBezTo>
                      <a:pt x="96556" y="61104"/>
                      <a:pt x="96705" y="61171"/>
                      <a:pt x="96754" y="61372"/>
                    </a:cubicBezTo>
                    <a:lnTo>
                      <a:pt x="98046" y="64852"/>
                    </a:lnTo>
                    <a:lnTo>
                      <a:pt x="97947" y="64651"/>
                    </a:lnTo>
                    <a:lnTo>
                      <a:pt x="99288" y="66324"/>
                    </a:lnTo>
                    <a:lnTo>
                      <a:pt x="98990" y="66190"/>
                    </a:lnTo>
                    <a:lnTo>
                      <a:pt x="100231" y="66190"/>
                    </a:lnTo>
                    <a:lnTo>
                      <a:pt x="101523" y="66190"/>
                    </a:lnTo>
                    <a:lnTo>
                      <a:pt x="101125" y="66726"/>
                    </a:lnTo>
                    <a:lnTo>
                      <a:pt x="101125" y="65052"/>
                    </a:lnTo>
                    <a:lnTo>
                      <a:pt x="101125" y="65320"/>
                    </a:lnTo>
                    <a:lnTo>
                      <a:pt x="99884" y="61840"/>
                    </a:lnTo>
                    <a:lnTo>
                      <a:pt x="100231" y="62175"/>
                    </a:lnTo>
                    <a:lnTo>
                      <a:pt x="98990" y="62175"/>
                    </a:lnTo>
                    <a:cubicBezTo>
                      <a:pt x="98890" y="62175"/>
                      <a:pt x="98791" y="62108"/>
                      <a:pt x="98741" y="62041"/>
                    </a:cubicBezTo>
                    <a:lnTo>
                      <a:pt x="97400" y="60568"/>
                    </a:lnTo>
                    <a:cubicBezTo>
                      <a:pt x="97301" y="60435"/>
                      <a:pt x="97251" y="60167"/>
                      <a:pt x="97301" y="59966"/>
                    </a:cubicBezTo>
                    <a:cubicBezTo>
                      <a:pt x="97350" y="59765"/>
                      <a:pt x="97500" y="59631"/>
                      <a:pt x="97649" y="59631"/>
                    </a:cubicBezTo>
                    <a:lnTo>
                      <a:pt x="98990" y="59631"/>
                    </a:lnTo>
                    <a:cubicBezTo>
                      <a:pt x="99089" y="59631"/>
                      <a:pt x="99188" y="59631"/>
                      <a:pt x="99238" y="59765"/>
                    </a:cubicBezTo>
                    <a:lnTo>
                      <a:pt x="100529" y="61238"/>
                    </a:lnTo>
                    <a:lnTo>
                      <a:pt x="100231" y="61104"/>
                    </a:lnTo>
                    <a:lnTo>
                      <a:pt x="101523" y="61104"/>
                    </a:lnTo>
                    <a:lnTo>
                      <a:pt x="101225" y="61238"/>
                    </a:lnTo>
                    <a:lnTo>
                      <a:pt x="102466" y="59765"/>
                    </a:lnTo>
                    <a:lnTo>
                      <a:pt x="103807" y="58092"/>
                    </a:lnTo>
                    <a:lnTo>
                      <a:pt x="103658" y="58494"/>
                    </a:lnTo>
                    <a:lnTo>
                      <a:pt x="103658" y="56820"/>
                    </a:lnTo>
                    <a:cubicBezTo>
                      <a:pt x="103658" y="56486"/>
                      <a:pt x="103857" y="56285"/>
                      <a:pt x="104056" y="56285"/>
                    </a:cubicBezTo>
                    <a:lnTo>
                      <a:pt x="105496" y="56285"/>
                    </a:lnTo>
                    <a:lnTo>
                      <a:pt x="105198" y="56486"/>
                    </a:lnTo>
                    <a:lnTo>
                      <a:pt x="106440" y="54478"/>
                    </a:lnTo>
                    <a:lnTo>
                      <a:pt x="106738" y="55348"/>
                    </a:lnTo>
                    <a:lnTo>
                      <a:pt x="105496" y="55348"/>
                    </a:lnTo>
                    <a:cubicBezTo>
                      <a:pt x="105397" y="55348"/>
                      <a:pt x="105298" y="55348"/>
                      <a:pt x="105198" y="55214"/>
                    </a:cubicBezTo>
                    <a:lnTo>
                      <a:pt x="103807" y="53541"/>
                    </a:lnTo>
                    <a:cubicBezTo>
                      <a:pt x="103708" y="53474"/>
                      <a:pt x="103658" y="53340"/>
                      <a:pt x="103658" y="53139"/>
                    </a:cubicBezTo>
                    <a:lnTo>
                      <a:pt x="103658" y="51466"/>
                    </a:lnTo>
                    <a:cubicBezTo>
                      <a:pt x="103658" y="51199"/>
                      <a:pt x="103857" y="50931"/>
                      <a:pt x="104056" y="50931"/>
                    </a:cubicBezTo>
                    <a:lnTo>
                      <a:pt x="105496" y="50931"/>
                    </a:lnTo>
                    <a:lnTo>
                      <a:pt x="106738" y="50931"/>
                    </a:lnTo>
                    <a:lnTo>
                      <a:pt x="106341" y="51466"/>
                    </a:lnTo>
                    <a:lnTo>
                      <a:pt x="106341" y="49793"/>
                    </a:lnTo>
                    <a:lnTo>
                      <a:pt x="106341" y="48053"/>
                    </a:lnTo>
                    <a:lnTo>
                      <a:pt x="106390" y="48321"/>
                    </a:lnTo>
                    <a:lnTo>
                      <a:pt x="105149" y="44974"/>
                    </a:lnTo>
                    <a:lnTo>
                      <a:pt x="105496" y="45242"/>
                    </a:lnTo>
                    <a:lnTo>
                      <a:pt x="104056" y="45242"/>
                    </a:lnTo>
                    <a:lnTo>
                      <a:pt x="102764" y="45242"/>
                    </a:lnTo>
                    <a:cubicBezTo>
                      <a:pt x="102516" y="45242"/>
                      <a:pt x="102367" y="44974"/>
                      <a:pt x="102367" y="44707"/>
                    </a:cubicBezTo>
                    <a:lnTo>
                      <a:pt x="102367" y="43034"/>
                    </a:lnTo>
                    <a:cubicBezTo>
                      <a:pt x="102367" y="42766"/>
                      <a:pt x="102516" y="42498"/>
                      <a:pt x="102764" y="42498"/>
                    </a:cubicBezTo>
                    <a:lnTo>
                      <a:pt x="104056" y="42498"/>
                    </a:lnTo>
                    <a:lnTo>
                      <a:pt x="106738" y="42498"/>
                    </a:lnTo>
                    <a:lnTo>
                      <a:pt x="107980" y="42498"/>
                    </a:lnTo>
                    <a:lnTo>
                      <a:pt x="107682" y="42632"/>
                    </a:lnTo>
                    <a:lnTo>
                      <a:pt x="109023" y="40892"/>
                    </a:lnTo>
                    <a:lnTo>
                      <a:pt x="108923" y="41293"/>
                    </a:lnTo>
                    <a:lnTo>
                      <a:pt x="108923" y="39620"/>
                    </a:lnTo>
                    <a:lnTo>
                      <a:pt x="109122" y="40089"/>
                    </a:lnTo>
                    <a:lnTo>
                      <a:pt x="106539" y="38416"/>
                    </a:lnTo>
                    <a:cubicBezTo>
                      <a:pt x="106390" y="38282"/>
                      <a:pt x="106291" y="38081"/>
                      <a:pt x="106341" y="37813"/>
                    </a:cubicBezTo>
                    <a:cubicBezTo>
                      <a:pt x="106390" y="37546"/>
                      <a:pt x="106539" y="37412"/>
                      <a:pt x="106738" y="37412"/>
                    </a:cubicBezTo>
                    <a:lnTo>
                      <a:pt x="107980" y="37412"/>
                    </a:lnTo>
                    <a:lnTo>
                      <a:pt x="107980" y="38482"/>
                    </a:lnTo>
                    <a:lnTo>
                      <a:pt x="106738" y="38482"/>
                    </a:lnTo>
                    <a:cubicBezTo>
                      <a:pt x="106490" y="38482"/>
                      <a:pt x="106341" y="38215"/>
                      <a:pt x="106341" y="37947"/>
                    </a:cubicBezTo>
                    <a:lnTo>
                      <a:pt x="106341" y="36140"/>
                    </a:lnTo>
                    <a:lnTo>
                      <a:pt x="106738" y="36675"/>
                    </a:lnTo>
                    <a:lnTo>
                      <a:pt x="105496" y="36675"/>
                    </a:lnTo>
                    <a:lnTo>
                      <a:pt x="104056" y="36675"/>
                    </a:lnTo>
                    <a:lnTo>
                      <a:pt x="102764" y="36675"/>
                    </a:lnTo>
                    <a:cubicBezTo>
                      <a:pt x="102516" y="36675"/>
                      <a:pt x="102367" y="36475"/>
                      <a:pt x="102367" y="36140"/>
                    </a:cubicBezTo>
                    <a:lnTo>
                      <a:pt x="102367" y="34467"/>
                    </a:lnTo>
                    <a:lnTo>
                      <a:pt x="102367" y="32794"/>
                    </a:lnTo>
                    <a:cubicBezTo>
                      <a:pt x="102367" y="32526"/>
                      <a:pt x="102516" y="32258"/>
                      <a:pt x="102764" y="32258"/>
                    </a:cubicBezTo>
                    <a:lnTo>
                      <a:pt x="104056" y="32258"/>
                    </a:lnTo>
                    <a:lnTo>
                      <a:pt x="103807" y="32392"/>
                    </a:lnTo>
                    <a:lnTo>
                      <a:pt x="105198" y="30786"/>
                    </a:lnTo>
                    <a:lnTo>
                      <a:pt x="106440" y="28979"/>
                    </a:lnTo>
                    <a:lnTo>
                      <a:pt x="106341" y="29380"/>
                    </a:lnTo>
                    <a:lnTo>
                      <a:pt x="106341" y="27908"/>
                    </a:lnTo>
                    <a:lnTo>
                      <a:pt x="106341" y="26235"/>
                    </a:lnTo>
                    <a:cubicBezTo>
                      <a:pt x="106341" y="25900"/>
                      <a:pt x="106490" y="25699"/>
                      <a:pt x="106738" y="25699"/>
                    </a:cubicBezTo>
                    <a:lnTo>
                      <a:pt x="107980" y="25699"/>
                    </a:lnTo>
                    <a:lnTo>
                      <a:pt x="109321" y="25699"/>
                    </a:lnTo>
                    <a:lnTo>
                      <a:pt x="109023" y="25833"/>
                    </a:lnTo>
                    <a:lnTo>
                      <a:pt x="110264" y="24093"/>
                    </a:lnTo>
                    <a:lnTo>
                      <a:pt x="110165" y="24428"/>
                    </a:lnTo>
                    <a:lnTo>
                      <a:pt x="110165" y="22755"/>
                    </a:lnTo>
                    <a:cubicBezTo>
                      <a:pt x="110165" y="22487"/>
                      <a:pt x="110364" y="22219"/>
                      <a:pt x="110562" y="22219"/>
                    </a:cubicBezTo>
                    <a:lnTo>
                      <a:pt x="111804" y="22219"/>
                    </a:lnTo>
                    <a:lnTo>
                      <a:pt x="111556" y="22420"/>
                    </a:lnTo>
                    <a:lnTo>
                      <a:pt x="112847" y="20747"/>
                    </a:lnTo>
                    <a:lnTo>
                      <a:pt x="113145" y="21617"/>
                    </a:lnTo>
                    <a:lnTo>
                      <a:pt x="111804" y="21617"/>
                    </a:lnTo>
                    <a:cubicBezTo>
                      <a:pt x="111605" y="21617"/>
                      <a:pt x="111456" y="21483"/>
                      <a:pt x="111407" y="21215"/>
                    </a:cubicBezTo>
                    <a:cubicBezTo>
                      <a:pt x="111407" y="21015"/>
                      <a:pt x="111456" y="20747"/>
                      <a:pt x="111655" y="20613"/>
                    </a:cubicBezTo>
                    <a:lnTo>
                      <a:pt x="114238" y="18940"/>
                    </a:lnTo>
                    <a:lnTo>
                      <a:pt x="114089" y="19074"/>
                    </a:lnTo>
                    <a:lnTo>
                      <a:pt x="115529" y="17133"/>
                    </a:lnTo>
                    <a:cubicBezTo>
                      <a:pt x="115529" y="17066"/>
                      <a:pt x="115629" y="16999"/>
                      <a:pt x="115678" y="16999"/>
                    </a:cubicBezTo>
                    <a:lnTo>
                      <a:pt x="119503" y="15326"/>
                    </a:lnTo>
                    <a:lnTo>
                      <a:pt x="119205" y="15794"/>
                    </a:lnTo>
                    <a:lnTo>
                      <a:pt x="119205" y="14121"/>
                    </a:lnTo>
                    <a:lnTo>
                      <a:pt x="119205" y="12448"/>
                    </a:lnTo>
                    <a:lnTo>
                      <a:pt x="119354" y="12849"/>
                    </a:lnTo>
                    <a:lnTo>
                      <a:pt x="118062" y="11042"/>
                    </a:lnTo>
                    <a:lnTo>
                      <a:pt x="118360" y="11243"/>
                    </a:lnTo>
                    <a:lnTo>
                      <a:pt x="115778" y="11243"/>
                    </a:lnTo>
                    <a:lnTo>
                      <a:pt x="116175" y="10708"/>
                    </a:lnTo>
                    <a:lnTo>
                      <a:pt x="116175" y="12448"/>
                    </a:lnTo>
                    <a:cubicBezTo>
                      <a:pt x="116175" y="12783"/>
                      <a:pt x="116026" y="12983"/>
                      <a:pt x="115778" y="12983"/>
                    </a:cubicBezTo>
                    <a:lnTo>
                      <a:pt x="114387" y="12983"/>
                    </a:lnTo>
                    <a:lnTo>
                      <a:pt x="111804" y="12983"/>
                    </a:lnTo>
                    <a:lnTo>
                      <a:pt x="110562" y="12983"/>
                    </a:lnTo>
                    <a:lnTo>
                      <a:pt x="110960" y="12448"/>
                    </a:lnTo>
                    <a:lnTo>
                      <a:pt x="110960" y="14121"/>
                    </a:lnTo>
                    <a:cubicBezTo>
                      <a:pt x="110960" y="14456"/>
                      <a:pt x="110761" y="14656"/>
                      <a:pt x="110562" y="14656"/>
                    </a:cubicBezTo>
                    <a:lnTo>
                      <a:pt x="109321" y="14656"/>
                    </a:lnTo>
                    <a:lnTo>
                      <a:pt x="107980" y="14656"/>
                    </a:lnTo>
                    <a:lnTo>
                      <a:pt x="106738" y="14656"/>
                    </a:lnTo>
                    <a:lnTo>
                      <a:pt x="104056" y="14656"/>
                    </a:lnTo>
                    <a:lnTo>
                      <a:pt x="102764" y="14656"/>
                    </a:lnTo>
                    <a:lnTo>
                      <a:pt x="103013" y="14523"/>
                    </a:lnTo>
                    <a:lnTo>
                      <a:pt x="101771" y="16196"/>
                    </a:lnTo>
                    <a:lnTo>
                      <a:pt x="99288" y="19810"/>
                    </a:lnTo>
                    <a:cubicBezTo>
                      <a:pt x="99238" y="19877"/>
                      <a:pt x="99238" y="19877"/>
                      <a:pt x="99188" y="19944"/>
                    </a:cubicBezTo>
                    <a:lnTo>
                      <a:pt x="96605" y="21617"/>
                    </a:lnTo>
                    <a:cubicBezTo>
                      <a:pt x="96407" y="21684"/>
                      <a:pt x="96208" y="21617"/>
                      <a:pt x="96109" y="21416"/>
                    </a:cubicBezTo>
                    <a:cubicBezTo>
                      <a:pt x="95960" y="21215"/>
                      <a:pt x="96009" y="20948"/>
                      <a:pt x="96158" y="20747"/>
                    </a:cubicBezTo>
                    <a:lnTo>
                      <a:pt x="97400" y="19074"/>
                    </a:lnTo>
                    <a:lnTo>
                      <a:pt x="97301" y="19208"/>
                    </a:lnTo>
                    <a:lnTo>
                      <a:pt x="98642" y="15593"/>
                    </a:lnTo>
                    <a:cubicBezTo>
                      <a:pt x="98692" y="15460"/>
                      <a:pt x="98741" y="15393"/>
                      <a:pt x="98841" y="15326"/>
                    </a:cubicBezTo>
                    <a:lnTo>
                      <a:pt x="101324" y="13653"/>
                    </a:lnTo>
                    <a:lnTo>
                      <a:pt x="101225" y="14523"/>
                    </a:lnTo>
                    <a:lnTo>
                      <a:pt x="99983" y="12849"/>
                    </a:lnTo>
                    <a:cubicBezTo>
                      <a:pt x="99884" y="12716"/>
                      <a:pt x="99834" y="12582"/>
                      <a:pt x="99834" y="12448"/>
                    </a:cubicBezTo>
                    <a:lnTo>
                      <a:pt x="99834" y="10708"/>
                    </a:lnTo>
                    <a:lnTo>
                      <a:pt x="100231" y="11243"/>
                    </a:lnTo>
                    <a:lnTo>
                      <a:pt x="98990" y="11243"/>
                    </a:lnTo>
                    <a:lnTo>
                      <a:pt x="99188" y="11176"/>
                    </a:lnTo>
                    <a:lnTo>
                      <a:pt x="96605" y="12916"/>
                    </a:lnTo>
                    <a:lnTo>
                      <a:pt x="96705" y="12849"/>
                    </a:lnTo>
                    <a:lnTo>
                      <a:pt x="94023" y="16196"/>
                    </a:lnTo>
                    <a:cubicBezTo>
                      <a:pt x="93973" y="16263"/>
                      <a:pt x="93874" y="16330"/>
                      <a:pt x="93774" y="16330"/>
                    </a:cubicBezTo>
                    <a:lnTo>
                      <a:pt x="89801" y="16330"/>
                    </a:lnTo>
                    <a:lnTo>
                      <a:pt x="89801" y="15259"/>
                    </a:lnTo>
                    <a:lnTo>
                      <a:pt x="91043" y="15259"/>
                    </a:lnTo>
                    <a:lnTo>
                      <a:pt x="90695" y="15527"/>
                    </a:lnTo>
                    <a:lnTo>
                      <a:pt x="92086" y="12180"/>
                    </a:lnTo>
                    <a:cubicBezTo>
                      <a:pt x="92135" y="12180"/>
                      <a:pt x="92135" y="12113"/>
                      <a:pt x="92135" y="12113"/>
                    </a:cubicBezTo>
                    <a:lnTo>
                      <a:pt x="93476" y="10306"/>
                    </a:lnTo>
                    <a:lnTo>
                      <a:pt x="93774" y="11243"/>
                    </a:lnTo>
                    <a:lnTo>
                      <a:pt x="89801" y="11243"/>
                    </a:lnTo>
                    <a:lnTo>
                      <a:pt x="85976" y="11243"/>
                    </a:lnTo>
                    <a:lnTo>
                      <a:pt x="86076" y="11243"/>
                    </a:lnTo>
                    <a:lnTo>
                      <a:pt x="80811" y="12983"/>
                    </a:lnTo>
                    <a:cubicBezTo>
                      <a:pt x="80662" y="13050"/>
                      <a:pt x="80513" y="12983"/>
                      <a:pt x="80413" y="12849"/>
                    </a:cubicBezTo>
                    <a:lnTo>
                      <a:pt x="79172" y="11042"/>
                    </a:lnTo>
                    <a:cubicBezTo>
                      <a:pt x="79072" y="10909"/>
                      <a:pt x="79023" y="10708"/>
                      <a:pt x="79122" y="10507"/>
                    </a:cubicBezTo>
                    <a:cubicBezTo>
                      <a:pt x="79172" y="10306"/>
                      <a:pt x="79321" y="10172"/>
                      <a:pt x="79470" y="10172"/>
                    </a:cubicBezTo>
                    <a:lnTo>
                      <a:pt x="80711" y="10172"/>
                    </a:lnTo>
                    <a:lnTo>
                      <a:pt x="87218" y="10172"/>
                    </a:lnTo>
                    <a:lnTo>
                      <a:pt x="92433" y="10172"/>
                    </a:lnTo>
                    <a:lnTo>
                      <a:pt x="92185" y="10306"/>
                    </a:lnTo>
                    <a:lnTo>
                      <a:pt x="93476" y="8633"/>
                    </a:lnTo>
                    <a:cubicBezTo>
                      <a:pt x="93576" y="8566"/>
                      <a:pt x="93675" y="8499"/>
                      <a:pt x="93774" y="8499"/>
                    </a:cubicBezTo>
                    <a:lnTo>
                      <a:pt x="97649" y="8499"/>
                    </a:lnTo>
                    <a:lnTo>
                      <a:pt x="100231" y="8499"/>
                    </a:lnTo>
                    <a:lnTo>
                      <a:pt x="99983" y="8633"/>
                    </a:lnTo>
                    <a:lnTo>
                      <a:pt x="101225" y="6960"/>
                    </a:lnTo>
                    <a:lnTo>
                      <a:pt x="101324" y="7830"/>
                    </a:lnTo>
                    <a:lnTo>
                      <a:pt x="98841" y="6157"/>
                    </a:lnTo>
                    <a:lnTo>
                      <a:pt x="98990" y="6224"/>
                    </a:lnTo>
                    <a:lnTo>
                      <a:pt x="97649" y="6224"/>
                    </a:lnTo>
                    <a:lnTo>
                      <a:pt x="95165" y="6224"/>
                    </a:lnTo>
                    <a:cubicBezTo>
                      <a:pt x="95115" y="6224"/>
                      <a:pt x="95066" y="6224"/>
                      <a:pt x="95016" y="6157"/>
                    </a:cubicBezTo>
                    <a:lnTo>
                      <a:pt x="92334" y="4417"/>
                    </a:lnTo>
                    <a:lnTo>
                      <a:pt x="88360" y="2744"/>
                    </a:lnTo>
                    <a:lnTo>
                      <a:pt x="85778" y="1070"/>
                    </a:lnTo>
                    <a:lnTo>
                      <a:pt x="85976" y="1070"/>
                    </a:lnTo>
                    <a:lnTo>
                      <a:pt x="80711" y="1070"/>
                    </a:lnTo>
                    <a:lnTo>
                      <a:pt x="78129" y="1070"/>
                    </a:lnTo>
                    <a:lnTo>
                      <a:pt x="74403" y="1070"/>
                    </a:lnTo>
                    <a:lnTo>
                      <a:pt x="71672" y="1070"/>
                    </a:lnTo>
                    <a:lnTo>
                      <a:pt x="71771" y="1070"/>
                    </a:lnTo>
                    <a:lnTo>
                      <a:pt x="67947" y="2744"/>
                    </a:lnTo>
                    <a:lnTo>
                      <a:pt x="67996" y="2744"/>
                    </a:lnTo>
                    <a:lnTo>
                      <a:pt x="65513" y="4417"/>
                    </a:lnTo>
                    <a:cubicBezTo>
                      <a:pt x="65463" y="4417"/>
                      <a:pt x="65364" y="4417"/>
                      <a:pt x="65314" y="4417"/>
                    </a:cubicBezTo>
                    <a:lnTo>
                      <a:pt x="63923" y="4417"/>
                    </a:lnTo>
                    <a:lnTo>
                      <a:pt x="62582" y="4417"/>
                    </a:lnTo>
                    <a:lnTo>
                      <a:pt x="61341" y="4417"/>
                    </a:lnTo>
                    <a:lnTo>
                      <a:pt x="59950" y="4417"/>
                    </a:lnTo>
                    <a:lnTo>
                      <a:pt x="57367" y="4417"/>
                    </a:lnTo>
                    <a:lnTo>
                      <a:pt x="56125" y="4417"/>
                    </a:lnTo>
                    <a:lnTo>
                      <a:pt x="54884" y="4417"/>
                    </a:lnTo>
                    <a:lnTo>
                      <a:pt x="52152" y="4417"/>
                    </a:lnTo>
                    <a:lnTo>
                      <a:pt x="52450" y="4283"/>
                    </a:lnTo>
                    <a:lnTo>
                      <a:pt x="51158" y="6023"/>
                    </a:lnTo>
                    <a:lnTo>
                      <a:pt x="51307" y="5688"/>
                    </a:lnTo>
                    <a:lnTo>
                      <a:pt x="51307" y="7361"/>
                    </a:lnTo>
                    <a:cubicBezTo>
                      <a:pt x="51307" y="7629"/>
                      <a:pt x="51109" y="7897"/>
                      <a:pt x="50910" y="7897"/>
                    </a:cubicBezTo>
                    <a:lnTo>
                      <a:pt x="49619" y="7897"/>
                    </a:lnTo>
                    <a:lnTo>
                      <a:pt x="48327" y="7897"/>
                    </a:lnTo>
                    <a:lnTo>
                      <a:pt x="48576" y="6960"/>
                    </a:lnTo>
                    <a:lnTo>
                      <a:pt x="49917" y="8633"/>
                    </a:lnTo>
                    <a:lnTo>
                      <a:pt x="51158" y="10306"/>
                    </a:lnTo>
                    <a:lnTo>
                      <a:pt x="50910" y="10172"/>
                    </a:lnTo>
                    <a:lnTo>
                      <a:pt x="52152" y="10172"/>
                    </a:lnTo>
                    <a:lnTo>
                      <a:pt x="52152" y="11243"/>
                    </a:lnTo>
                    <a:lnTo>
                      <a:pt x="50910" y="11243"/>
                    </a:lnTo>
                    <a:lnTo>
                      <a:pt x="49619" y="11243"/>
                    </a:lnTo>
                    <a:cubicBezTo>
                      <a:pt x="49519" y="11243"/>
                      <a:pt x="49420" y="11176"/>
                      <a:pt x="49370" y="11109"/>
                    </a:cubicBezTo>
                    <a:lnTo>
                      <a:pt x="48029" y="9436"/>
                    </a:lnTo>
                    <a:lnTo>
                      <a:pt x="48327" y="9570"/>
                    </a:lnTo>
                    <a:lnTo>
                      <a:pt x="45794" y="9570"/>
                    </a:lnTo>
                    <a:lnTo>
                      <a:pt x="43062" y="9570"/>
                    </a:lnTo>
                    <a:lnTo>
                      <a:pt x="41821" y="9570"/>
                    </a:lnTo>
                    <a:lnTo>
                      <a:pt x="42218" y="9035"/>
                    </a:lnTo>
                    <a:lnTo>
                      <a:pt x="42218" y="10708"/>
                    </a:lnTo>
                    <a:cubicBezTo>
                      <a:pt x="42218" y="10976"/>
                      <a:pt x="42069" y="11243"/>
                      <a:pt x="41821" y="11243"/>
                    </a:cubicBezTo>
                    <a:lnTo>
                      <a:pt x="39238" y="11243"/>
                    </a:lnTo>
                    <a:cubicBezTo>
                      <a:pt x="39139" y="11243"/>
                      <a:pt x="39039" y="11176"/>
                      <a:pt x="38990" y="11042"/>
                    </a:cubicBezTo>
                    <a:lnTo>
                      <a:pt x="37698" y="9369"/>
                    </a:lnTo>
                    <a:lnTo>
                      <a:pt x="38394" y="9035"/>
                    </a:lnTo>
                    <a:lnTo>
                      <a:pt x="38394" y="10708"/>
                    </a:lnTo>
                    <a:lnTo>
                      <a:pt x="38394" y="12448"/>
                    </a:lnTo>
                    <a:cubicBezTo>
                      <a:pt x="38394" y="12649"/>
                      <a:pt x="38294" y="12849"/>
                      <a:pt x="38145" y="12983"/>
                    </a:cubicBezTo>
                    <a:cubicBezTo>
                      <a:pt x="37996" y="13050"/>
                      <a:pt x="37798" y="12983"/>
                      <a:pt x="37698" y="12849"/>
                    </a:cubicBezTo>
                    <a:lnTo>
                      <a:pt x="36456" y="11042"/>
                    </a:lnTo>
                    <a:lnTo>
                      <a:pt x="35215" y="9369"/>
                    </a:lnTo>
                    <a:lnTo>
                      <a:pt x="35513" y="9570"/>
                    </a:lnTo>
                    <a:lnTo>
                      <a:pt x="34172" y="9570"/>
                    </a:lnTo>
                    <a:lnTo>
                      <a:pt x="31490" y="9570"/>
                    </a:lnTo>
                    <a:lnTo>
                      <a:pt x="31788" y="9369"/>
                    </a:lnTo>
                    <a:lnTo>
                      <a:pt x="30546" y="11042"/>
                    </a:lnTo>
                    <a:cubicBezTo>
                      <a:pt x="30447" y="11176"/>
                      <a:pt x="30347" y="11243"/>
                      <a:pt x="30248" y="11243"/>
                    </a:cubicBezTo>
                    <a:lnTo>
                      <a:pt x="27516" y="11243"/>
                    </a:lnTo>
                    <a:lnTo>
                      <a:pt x="27814" y="11042"/>
                    </a:lnTo>
                    <a:lnTo>
                      <a:pt x="26572" y="12849"/>
                    </a:lnTo>
                    <a:cubicBezTo>
                      <a:pt x="26473" y="12916"/>
                      <a:pt x="26374" y="12983"/>
                      <a:pt x="26274" y="12983"/>
                    </a:cubicBezTo>
                    <a:lnTo>
                      <a:pt x="23692" y="12983"/>
                    </a:lnTo>
                    <a:lnTo>
                      <a:pt x="23990" y="12849"/>
                    </a:lnTo>
                    <a:lnTo>
                      <a:pt x="22549" y="14523"/>
                    </a:lnTo>
                    <a:lnTo>
                      <a:pt x="22698" y="14121"/>
                    </a:lnTo>
                    <a:lnTo>
                      <a:pt x="22698" y="15794"/>
                    </a:lnTo>
                    <a:cubicBezTo>
                      <a:pt x="22698" y="15928"/>
                      <a:pt x="22649" y="16062"/>
                      <a:pt x="22599" y="16196"/>
                    </a:cubicBezTo>
                    <a:lnTo>
                      <a:pt x="21307" y="17869"/>
                    </a:lnTo>
                    <a:cubicBezTo>
                      <a:pt x="21158" y="18070"/>
                      <a:pt x="20910" y="18070"/>
                      <a:pt x="20761" y="17869"/>
                    </a:cubicBezTo>
                    <a:lnTo>
                      <a:pt x="19519" y="16196"/>
                    </a:lnTo>
                    <a:lnTo>
                      <a:pt x="19817" y="16330"/>
                    </a:lnTo>
                    <a:lnTo>
                      <a:pt x="18476" y="16330"/>
                    </a:lnTo>
                    <a:lnTo>
                      <a:pt x="18824" y="16062"/>
                    </a:lnTo>
                    <a:lnTo>
                      <a:pt x="17582" y="19676"/>
                    </a:lnTo>
                    <a:cubicBezTo>
                      <a:pt x="17533" y="19810"/>
                      <a:pt x="17483" y="19877"/>
                      <a:pt x="17384" y="19944"/>
                    </a:cubicBezTo>
                    <a:lnTo>
                      <a:pt x="14801" y="21617"/>
                    </a:lnTo>
                    <a:cubicBezTo>
                      <a:pt x="14751" y="21617"/>
                      <a:pt x="14701" y="21617"/>
                      <a:pt x="14652" y="21617"/>
                    </a:cubicBezTo>
                    <a:lnTo>
                      <a:pt x="11970" y="21617"/>
                    </a:lnTo>
                    <a:lnTo>
                      <a:pt x="12268" y="21483"/>
                    </a:lnTo>
                    <a:lnTo>
                      <a:pt x="11026" y="23156"/>
                    </a:lnTo>
                    <a:lnTo>
                      <a:pt x="11026" y="22420"/>
                    </a:lnTo>
                    <a:lnTo>
                      <a:pt x="12268" y="24093"/>
                    </a:lnTo>
                    <a:lnTo>
                      <a:pt x="11970" y="23892"/>
                    </a:lnTo>
                    <a:lnTo>
                      <a:pt x="13410" y="23892"/>
                    </a:lnTo>
                    <a:cubicBezTo>
                      <a:pt x="13460" y="23892"/>
                      <a:pt x="13509" y="23959"/>
                      <a:pt x="13559" y="23959"/>
                    </a:cubicBezTo>
                    <a:lnTo>
                      <a:pt x="16142" y="25766"/>
                    </a:lnTo>
                    <a:cubicBezTo>
                      <a:pt x="16241" y="25833"/>
                      <a:pt x="16341" y="25967"/>
                      <a:pt x="16341" y="26168"/>
                    </a:cubicBezTo>
                    <a:cubicBezTo>
                      <a:pt x="16390" y="26302"/>
                      <a:pt x="16341" y="26503"/>
                      <a:pt x="16241" y="26636"/>
                    </a:cubicBezTo>
                    <a:lnTo>
                      <a:pt x="14900" y="28310"/>
                    </a:lnTo>
                    <a:lnTo>
                      <a:pt x="13658" y="29782"/>
                    </a:lnTo>
                    <a:lnTo>
                      <a:pt x="12268" y="31522"/>
                    </a:lnTo>
                    <a:cubicBezTo>
                      <a:pt x="12168" y="31656"/>
                      <a:pt x="12069" y="31656"/>
                      <a:pt x="11970" y="31656"/>
                    </a:cubicBezTo>
                    <a:lnTo>
                      <a:pt x="9387" y="31656"/>
                    </a:lnTo>
                    <a:lnTo>
                      <a:pt x="8145" y="31656"/>
                    </a:lnTo>
                    <a:lnTo>
                      <a:pt x="6903" y="31656"/>
                    </a:lnTo>
                    <a:lnTo>
                      <a:pt x="7201" y="31522"/>
                    </a:lnTo>
                    <a:lnTo>
                      <a:pt x="5910" y="33195"/>
                    </a:lnTo>
                    <a:cubicBezTo>
                      <a:pt x="5860" y="33262"/>
                      <a:pt x="5761" y="33329"/>
                      <a:pt x="5662" y="33329"/>
                    </a:cubicBezTo>
                    <a:lnTo>
                      <a:pt x="4321" y="33329"/>
                    </a:lnTo>
                    <a:lnTo>
                      <a:pt x="3079" y="33329"/>
                    </a:lnTo>
                    <a:lnTo>
                      <a:pt x="1688" y="33329"/>
                    </a:lnTo>
                    <a:lnTo>
                      <a:pt x="1937" y="33195"/>
                    </a:lnTo>
                    <a:lnTo>
                      <a:pt x="695" y="34868"/>
                    </a:lnTo>
                    <a:lnTo>
                      <a:pt x="695" y="34065"/>
                    </a:lnTo>
                    <a:lnTo>
                      <a:pt x="3327" y="37546"/>
                    </a:lnTo>
                    <a:lnTo>
                      <a:pt x="3079" y="37412"/>
                    </a:lnTo>
                    <a:lnTo>
                      <a:pt x="5662" y="37412"/>
                    </a:lnTo>
                    <a:lnTo>
                      <a:pt x="8145" y="37412"/>
                    </a:lnTo>
                    <a:lnTo>
                      <a:pt x="9387" y="37412"/>
                    </a:lnTo>
                    <a:lnTo>
                      <a:pt x="10728" y="37412"/>
                    </a:lnTo>
                    <a:lnTo>
                      <a:pt x="11970" y="37412"/>
                    </a:lnTo>
                    <a:lnTo>
                      <a:pt x="13410" y="37412"/>
                    </a:lnTo>
                    <a:cubicBezTo>
                      <a:pt x="13609" y="37412"/>
                      <a:pt x="13807" y="37612"/>
                      <a:pt x="13807" y="37947"/>
                    </a:cubicBezTo>
                    <a:lnTo>
                      <a:pt x="13807" y="39620"/>
                    </a:lnTo>
                    <a:cubicBezTo>
                      <a:pt x="13807" y="39888"/>
                      <a:pt x="13609" y="40156"/>
                      <a:pt x="13410" y="40156"/>
                    </a:cubicBezTo>
                    <a:lnTo>
                      <a:pt x="11970" y="40156"/>
                    </a:lnTo>
                    <a:lnTo>
                      <a:pt x="9387" y="40156"/>
                    </a:lnTo>
                    <a:lnTo>
                      <a:pt x="9784" y="39620"/>
                    </a:lnTo>
                    <a:lnTo>
                      <a:pt x="9784" y="41293"/>
                    </a:lnTo>
                    <a:cubicBezTo>
                      <a:pt x="9784" y="41561"/>
                      <a:pt x="9635" y="41829"/>
                      <a:pt x="9387" y="41829"/>
                    </a:cubicBezTo>
                    <a:lnTo>
                      <a:pt x="8145" y="41829"/>
                    </a:lnTo>
                    <a:lnTo>
                      <a:pt x="6903" y="41829"/>
                    </a:lnTo>
                    <a:lnTo>
                      <a:pt x="5662" y="41829"/>
                    </a:lnTo>
                    <a:lnTo>
                      <a:pt x="4321" y="41829"/>
                    </a:lnTo>
                    <a:lnTo>
                      <a:pt x="4718" y="41293"/>
                    </a:lnTo>
                    <a:lnTo>
                      <a:pt x="4718" y="43034"/>
                    </a:lnTo>
                    <a:lnTo>
                      <a:pt x="4321" y="42498"/>
                    </a:lnTo>
                    <a:lnTo>
                      <a:pt x="5662" y="42498"/>
                    </a:lnTo>
                    <a:lnTo>
                      <a:pt x="6903" y="42498"/>
                    </a:lnTo>
                    <a:lnTo>
                      <a:pt x="8145" y="42498"/>
                    </a:lnTo>
                    <a:lnTo>
                      <a:pt x="9387" y="42498"/>
                    </a:lnTo>
                    <a:cubicBezTo>
                      <a:pt x="9635" y="42498"/>
                      <a:pt x="9784" y="42766"/>
                      <a:pt x="9784" y="43034"/>
                    </a:cubicBezTo>
                    <a:lnTo>
                      <a:pt x="9784" y="44707"/>
                    </a:lnTo>
                    <a:cubicBezTo>
                      <a:pt x="9784" y="44974"/>
                      <a:pt x="9635" y="45242"/>
                      <a:pt x="9387" y="45242"/>
                    </a:cubicBezTo>
                    <a:lnTo>
                      <a:pt x="8145" y="45242"/>
                    </a:lnTo>
                    <a:lnTo>
                      <a:pt x="8543" y="44707"/>
                    </a:lnTo>
                    <a:lnTo>
                      <a:pt x="8543" y="46380"/>
                    </a:lnTo>
                    <a:lnTo>
                      <a:pt x="8145" y="45844"/>
                    </a:lnTo>
                    <a:lnTo>
                      <a:pt x="9387" y="45844"/>
                    </a:lnTo>
                    <a:cubicBezTo>
                      <a:pt x="9486" y="45844"/>
                      <a:pt x="9586" y="45911"/>
                      <a:pt x="9685" y="45978"/>
                    </a:cubicBezTo>
                    <a:lnTo>
                      <a:pt x="11026" y="47651"/>
                    </a:lnTo>
                    <a:lnTo>
                      <a:pt x="10728" y="47518"/>
                    </a:lnTo>
                    <a:lnTo>
                      <a:pt x="11970" y="47518"/>
                    </a:lnTo>
                    <a:lnTo>
                      <a:pt x="13410" y="47518"/>
                    </a:lnTo>
                    <a:lnTo>
                      <a:pt x="13013" y="48053"/>
                    </a:lnTo>
                    <a:lnTo>
                      <a:pt x="13013" y="46380"/>
                    </a:lnTo>
                    <a:cubicBezTo>
                      <a:pt x="13013" y="46112"/>
                      <a:pt x="13162" y="45844"/>
                      <a:pt x="13410" y="45844"/>
                    </a:cubicBezTo>
                    <a:lnTo>
                      <a:pt x="14652" y="45844"/>
                    </a:lnTo>
                    <a:cubicBezTo>
                      <a:pt x="14850" y="45844"/>
                      <a:pt x="15049" y="46112"/>
                      <a:pt x="15049" y="46380"/>
                    </a:cubicBezTo>
                    <a:lnTo>
                      <a:pt x="15049" y="48053"/>
                    </a:lnTo>
                    <a:lnTo>
                      <a:pt x="14652" y="47518"/>
                    </a:lnTo>
                    <a:lnTo>
                      <a:pt x="15943" y="47518"/>
                    </a:lnTo>
                    <a:lnTo>
                      <a:pt x="15695" y="47651"/>
                    </a:lnTo>
                    <a:lnTo>
                      <a:pt x="16937" y="45978"/>
                    </a:lnTo>
                    <a:cubicBezTo>
                      <a:pt x="17036" y="45911"/>
                      <a:pt x="17135" y="45844"/>
                      <a:pt x="17235" y="45844"/>
                    </a:cubicBezTo>
                    <a:lnTo>
                      <a:pt x="18476" y="45844"/>
                    </a:lnTo>
                    <a:lnTo>
                      <a:pt x="19817" y="45844"/>
                    </a:lnTo>
                    <a:lnTo>
                      <a:pt x="23692" y="45844"/>
                    </a:lnTo>
                    <a:cubicBezTo>
                      <a:pt x="23791" y="45844"/>
                      <a:pt x="23890" y="45911"/>
                      <a:pt x="23990" y="45978"/>
                    </a:cubicBezTo>
                    <a:lnTo>
                      <a:pt x="26572" y="49459"/>
                    </a:lnTo>
                    <a:lnTo>
                      <a:pt x="26374" y="49325"/>
                    </a:lnTo>
                    <a:lnTo>
                      <a:pt x="30397" y="50998"/>
                    </a:lnTo>
                    <a:cubicBezTo>
                      <a:pt x="30496" y="50998"/>
                      <a:pt x="30546" y="51132"/>
                      <a:pt x="30596" y="51266"/>
                    </a:cubicBezTo>
                    <a:lnTo>
                      <a:pt x="31887" y="54612"/>
                    </a:lnTo>
                    <a:lnTo>
                      <a:pt x="31788" y="54478"/>
                    </a:lnTo>
                    <a:lnTo>
                      <a:pt x="34470" y="58092"/>
                    </a:lnTo>
                    <a:cubicBezTo>
                      <a:pt x="34519" y="58226"/>
                      <a:pt x="34569" y="58360"/>
                      <a:pt x="34569" y="58494"/>
                    </a:cubicBezTo>
                    <a:lnTo>
                      <a:pt x="34569" y="61639"/>
                    </a:lnTo>
                    <a:lnTo>
                      <a:pt x="34569" y="63379"/>
                    </a:lnTo>
                    <a:lnTo>
                      <a:pt x="34420" y="62978"/>
                    </a:lnTo>
                    <a:lnTo>
                      <a:pt x="35761" y="64651"/>
                    </a:lnTo>
                    <a:cubicBezTo>
                      <a:pt x="35860" y="64785"/>
                      <a:pt x="35910" y="64919"/>
                      <a:pt x="35910" y="65052"/>
                    </a:cubicBezTo>
                    <a:lnTo>
                      <a:pt x="35910" y="66726"/>
                    </a:lnTo>
                    <a:cubicBezTo>
                      <a:pt x="35910" y="67060"/>
                      <a:pt x="35711" y="67261"/>
                      <a:pt x="35513" y="67261"/>
                    </a:cubicBezTo>
                    <a:lnTo>
                      <a:pt x="34172" y="67261"/>
                    </a:lnTo>
                    <a:lnTo>
                      <a:pt x="34569" y="66726"/>
                    </a:lnTo>
                    <a:lnTo>
                      <a:pt x="34569" y="68533"/>
                    </a:lnTo>
                    <a:lnTo>
                      <a:pt x="34569" y="70206"/>
                    </a:lnTo>
                    <a:lnTo>
                      <a:pt x="34420" y="69804"/>
                    </a:lnTo>
                    <a:lnTo>
                      <a:pt x="35761" y="71477"/>
                    </a:lnTo>
                    <a:lnTo>
                      <a:pt x="35215" y="71477"/>
                    </a:lnTo>
                    <a:lnTo>
                      <a:pt x="36456" y="69804"/>
                    </a:lnTo>
                    <a:cubicBezTo>
                      <a:pt x="36556" y="69670"/>
                      <a:pt x="36655" y="69604"/>
                      <a:pt x="36754" y="69604"/>
                    </a:cubicBezTo>
                    <a:lnTo>
                      <a:pt x="37996" y="69604"/>
                    </a:lnTo>
                    <a:lnTo>
                      <a:pt x="37599" y="70206"/>
                    </a:lnTo>
                    <a:lnTo>
                      <a:pt x="37599" y="68533"/>
                    </a:lnTo>
                    <a:cubicBezTo>
                      <a:pt x="37599" y="68265"/>
                      <a:pt x="37698" y="68064"/>
                      <a:pt x="37847" y="67997"/>
                    </a:cubicBezTo>
                    <a:cubicBezTo>
                      <a:pt x="37996" y="67930"/>
                      <a:pt x="38145" y="67997"/>
                      <a:pt x="38294" y="68131"/>
                    </a:cubicBezTo>
                    <a:lnTo>
                      <a:pt x="39536" y="69804"/>
                    </a:lnTo>
                    <a:lnTo>
                      <a:pt x="39437" y="69670"/>
                    </a:lnTo>
                    <a:lnTo>
                      <a:pt x="42019" y="71344"/>
                    </a:lnTo>
                    <a:cubicBezTo>
                      <a:pt x="42119" y="71477"/>
                      <a:pt x="42218" y="71611"/>
                      <a:pt x="42218" y="71812"/>
                    </a:cubicBezTo>
                    <a:lnTo>
                      <a:pt x="42218" y="73485"/>
                    </a:lnTo>
                    <a:lnTo>
                      <a:pt x="42218" y="75292"/>
                    </a:lnTo>
                    <a:cubicBezTo>
                      <a:pt x="42218" y="75560"/>
                      <a:pt x="42069" y="75828"/>
                      <a:pt x="41821" y="75828"/>
                    </a:cubicBezTo>
                    <a:lnTo>
                      <a:pt x="40579" y="75828"/>
                    </a:lnTo>
                    <a:lnTo>
                      <a:pt x="39238" y="75828"/>
                    </a:lnTo>
                    <a:cubicBezTo>
                      <a:pt x="39139" y="75828"/>
                      <a:pt x="39039" y="75761"/>
                      <a:pt x="38940" y="75627"/>
                    </a:cubicBezTo>
                    <a:lnTo>
                      <a:pt x="37698" y="73887"/>
                    </a:lnTo>
                    <a:lnTo>
                      <a:pt x="37996" y="74021"/>
                    </a:lnTo>
                    <a:lnTo>
                      <a:pt x="36754" y="74021"/>
                    </a:lnTo>
                    <a:lnTo>
                      <a:pt x="37102" y="73284"/>
                    </a:lnTo>
                    <a:lnTo>
                      <a:pt x="38344" y="76698"/>
                    </a:lnTo>
                    <a:lnTo>
                      <a:pt x="37996" y="76430"/>
                    </a:lnTo>
                    <a:lnTo>
                      <a:pt x="41821" y="76430"/>
                    </a:lnTo>
                    <a:lnTo>
                      <a:pt x="44552" y="76430"/>
                    </a:lnTo>
                    <a:cubicBezTo>
                      <a:pt x="44701" y="76430"/>
                      <a:pt x="44850" y="76497"/>
                      <a:pt x="44900" y="76698"/>
                    </a:cubicBezTo>
                    <a:cubicBezTo>
                      <a:pt x="44950" y="76832"/>
                      <a:pt x="44950" y="77032"/>
                      <a:pt x="44900" y="77233"/>
                    </a:cubicBezTo>
                    <a:lnTo>
                      <a:pt x="43410" y="80580"/>
                    </a:lnTo>
                    <a:cubicBezTo>
                      <a:pt x="43410" y="80580"/>
                      <a:pt x="43410" y="80646"/>
                      <a:pt x="43360" y="80646"/>
                    </a:cubicBezTo>
                    <a:lnTo>
                      <a:pt x="42119" y="82453"/>
                    </a:lnTo>
                    <a:lnTo>
                      <a:pt x="42218" y="82052"/>
                    </a:lnTo>
                    <a:lnTo>
                      <a:pt x="42218" y="83725"/>
                    </a:lnTo>
                    <a:cubicBezTo>
                      <a:pt x="42218" y="84060"/>
                      <a:pt x="42069" y="84261"/>
                      <a:pt x="41821" y="84261"/>
                    </a:cubicBezTo>
                    <a:lnTo>
                      <a:pt x="40579" y="84261"/>
                    </a:lnTo>
                    <a:lnTo>
                      <a:pt x="40976" y="83725"/>
                    </a:lnTo>
                    <a:lnTo>
                      <a:pt x="40976" y="8539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4"/>
              <p:cNvSpPr/>
              <p:nvPr/>
            </p:nvSpPr>
            <p:spPr>
              <a:xfrm>
                <a:off x="3063875" y="1776412"/>
                <a:ext cx="5397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4705" y="120000"/>
                    </a:moveTo>
                    <a:lnTo>
                      <a:pt x="24705" y="76363"/>
                    </a:lnTo>
                    <a:lnTo>
                      <a:pt x="0" y="38181"/>
                    </a:lnTo>
                    <a:lnTo>
                      <a:pt x="0" y="0"/>
                    </a:lnTo>
                    <a:lnTo>
                      <a:pt x="24705" y="0"/>
                    </a:lnTo>
                    <a:lnTo>
                      <a:pt x="45882" y="0"/>
                    </a:lnTo>
                    <a:lnTo>
                      <a:pt x="70588" y="0"/>
                    </a:lnTo>
                    <a:lnTo>
                      <a:pt x="120000" y="38181"/>
                    </a:lnTo>
                    <a:lnTo>
                      <a:pt x="95294" y="76363"/>
                    </a:lnTo>
                    <a:lnTo>
                      <a:pt x="70588" y="120000"/>
                    </a:lnTo>
                    <a:lnTo>
                      <a:pt x="45882" y="120000"/>
                    </a:lnTo>
                    <a:lnTo>
                      <a:pt x="24705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4"/>
              <p:cNvSpPr/>
              <p:nvPr/>
            </p:nvSpPr>
            <p:spPr>
              <a:xfrm>
                <a:off x="3059112" y="1773237"/>
                <a:ext cx="635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8137" y="120000"/>
                    </a:moveTo>
                    <a:cubicBezTo>
                      <a:pt x="24000" y="120000"/>
                      <a:pt x="21517" y="116250"/>
                      <a:pt x="21517" y="110000"/>
                    </a:cubicBezTo>
                    <a:lnTo>
                      <a:pt x="21517" y="76250"/>
                    </a:lnTo>
                    <a:lnTo>
                      <a:pt x="23172" y="82500"/>
                    </a:lnTo>
                    <a:lnTo>
                      <a:pt x="2482" y="50000"/>
                    </a:lnTo>
                    <a:cubicBezTo>
                      <a:pt x="827" y="48750"/>
                      <a:pt x="0" y="46250"/>
                      <a:pt x="0" y="43750"/>
                    </a:cubicBezTo>
                    <a:lnTo>
                      <a:pt x="0" y="10000"/>
                    </a:lnTo>
                    <a:cubicBezTo>
                      <a:pt x="0" y="5000"/>
                      <a:pt x="3310" y="0"/>
                      <a:pt x="6620" y="0"/>
                    </a:cubicBezTo>
                    <a:lnTo>
                      <a:pt x="28137" y="0"/>
                    </a:lnTo>
                    <a:lnTo>
                      <a:pt x="48827" y="0"/>
                    </a:lnTo>
                    <a:lnTo>
                      <a:pt x="69517" y="0"/>
                    </a:lnTo>
                    <a:cubicBezTo>
                      <a:pt x="71172" y="0"/>
                      <a:pt x="72000" y="1250"/>
                      <a:pt x="72827" y="1250"/>
                    </a:cubicBezTo>
                    <a:lnTo>
                      <a:pt x="115862" y="33750"/>
                    </a:lnTo>
                    <a:cubicBezTo>
                      <a:pt x="117517" y="36250"/>
                      <a:pt x="119172" y="38750"/>
                      <a:pt x="119172" y="41250"/>
                    </a:cubicBezTo>
                    <a:cubicBezTo>
                      <a:pt x="120000" y="45000"/>
                      <a:pt x="119172" y="47500"/>
                      <a:pt x="117517" y="50000"/>
                    </a:cubicBezTo>
                    <a:lnTo>
                      <a:pt x="96827" y="82500"/>
                    </a:lnTo>
                    <a:lnTo>
                      <a:pt x="74482" y="117500"/>
                    </a:lnTo>
                    <a:cubicBezTo>
                      <a:pt x="73655" y="120000"/>
                      <a:pt x="72000" y="120000"/>
                      <a:pt x="69517" y="120000"/>
                    </a:cubicBezTo>
                    <a:lnTo>
                      <a:pt x="48827" y="120000"/>
                    </a:lnTo>
                    <a:lnTo>
                      <a:pt x="28137" y="120000"/>
                    </a:lnTo>
                    <a:close/>
                    <a:moveTo>
                      <a:pt x="48827" y="100000"/>
                    </a:moveTo>
                    <a:lnTo>
                      <a:pt x="69517" y="100000"/>
                    </a:lnTo>
                    <a:lnTo>
                      <a:pt x="65379" y="103750"/>
                    </a:lnTo>
                    <a:lnTo>
                      <a:pt x="86896" y="68750"/>
                    </a:lnTo>
                    <a:lnTo>
                      <a:pt x="108413" y="36250"/>
                    </a:lnTo>
                    <a:lnTo>
                      <a:pt x="110068" y="52500"/>
                    </a:lnTo>
                    <a:lnTo>
                      <a:pt x="67034" y="20000"/>
                    </a:lnTo>
                    <a:lnTo>
                      <a:pt x="69517" y="20000"/>
                    </a:lnTo>
                    <a:lnTo>
                      <a:pt x="48827" y="20000"/>
                    </a:lnTo>
                    <a:lnTo>
                      <a:pt x="28137" y="20000"/>
                    </a:lnTo>
                    <a:lnTo>
                      <a:pt x="6620" y="20000"/>
                    </a:lnTo>
                    <a:lnTo>
                      <a:pt x="13241" y="10000"/>
                    </a:lnTo>
                    <a:lnTo>
                      <a:pt x="13241" y="43750"/>
                    </a:lnTo>
                    <a:lnTo>
                      <a:pt x="11586" y="36250"/>
                    </a:lnTo>
                    <a:lnTo>
                      <a:pt x="33103" y="68750"/>
                    </a:lnTo>
                    <a:cubicBezTo>
                      <a:pt x="33931" y="71250"/>
                      <a:pt x="34758" y="73750"/>
                      <a:pt x="34758" y="76250"/>
                    </a:cubicBezTo>
                    <a:lnTo>
                      <a:pt x="34758" y="110000"/>
                    </a:lnTo>
                    <a:lnTo>
                      <a:pt x="28137" y="100000"/>
                    </a:lnTo>
                    <a:lnTo>
                      <a:pt x="48827" y="10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4"/>
              <p:cNvSpPr/>
              <p:nvPr/>
            </p:nvSpPr>
            <p:spPr>
              <a:xfrm>
                <a:off x="2646362" y="1808162"/>
                <a:ext cx="15875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2432" y="120000"/>
                    </a:moveTo>
                    <a:cubicBezTo>
                      <a:pt x="0" y="120000"/>
                      <a:pt x="0" y="0"/>
                      <a:pt x="32432" y="0"/>
                    </a:cubicBezTo>
                    <a:lnTo>
                      <a:pt x="84324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32432" y="120000"/>
                    </a:lnTo>
                    <a:close/>
                    <a:moveTo>
                      <a:pt x="84324" y="0"/>
                    </a:moveTo>
                    <a:lnTo>
                      <a:pt x="84324" y="120000"/>
                    </a:lnTo>
                    <a:lnTo>
                      <a:pt x="32432" y="120000"/>
                    </a:lnTo>
                    <a:lnTo>
                      <a:pt x="32432" y="0"/>
                    </a:lnTo>
                    <a:lnTo>
                      <a:pt x="84324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14"/>
              <p:cNvSpPr/>
              <p:nvPr/>
            </p:nvSpPr>
            <p:spPr>
              <a:xfrm>
                <a:off x="3668712" y="1893887"/>
                <a:ext cx="165100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58604"/>
                    </a:moveTo>
                    <a:lnTo>
                      <a:pt x="110769" y="58604"/>
                    </a:lnTo>
                    <a:lnTo>
                      <a:pt x="103846" y="80930"/>
                    </a:lnTo>
                    <a:lnTo>
                      <a:pt x="103846" y="100465"/>
                    </a:lnTo>
                    <a:lnTo>
                      <a:pt x="87692" y="100465"/>
                    </a:lnTo>
                    <a:lnTo>
                      <a:pt x="79615" y="120000"/>
                    </a:lnTo>
                    <a:lnTo>
                      <a:pt x="63461" y="120000"/>
                    </a:lnTo>
                    <a:lnTo>
                      <a:pt x="47307" y="120000"/>
                    </a:lnTo>
                    <a:lnTo>
                      <a:pt x="40384" y="120000"/>
                    </a:lnTo>
                    <a:lnTo>
                      <a:pt x="24230" y="100465"/>
                    </a:lnTo>
                    <a:lnTo>
                      <a:pt x="15000" y="80930"/>
                    </a:lnTo>
                    <a:lnTo>
                      <a:pt x="8076" y="80930"/>
                    </a:lnTo>
                    <a:lnTo>
                      <a:pt x="15000" y="80930"/>
                    </a:lnTo>
                    <a:lnTo>
                      <a:pt x="15000" y="58604"/>
                    </a:lnTo>
                    <a:lnTo>
                      <a:pt x="8076" y="58604"/>
                    </a:lnTo>
                    <a:lnTo>
                      <a:pt x="0" y="58604"/>
                    </a:lnTo>
                    <a:lnTo>
                      <a:pt x="15000" y="58604"/>
                    </a:lnTo>
                    <a:lnTo>
                      <a:pt x="24230" y="36279"/>
                    </a:lnTo>
                    <a:lnTo>
                      <a:pt x="15000" y="36279"/>
                    </a:lnTo>
                    <a:lnTo>
                      <a:pt x="8076" y="36279"/>
                    </a:lnTo>
                    <a:lnTo>
                      <a:pt x="0" y="16744"/>
                    </a:lnTo>
                    <a:lnTo>
                      <a:pt x="0" y="0"/>
                    </a:lnTo>
                    <a:lnTo>
                      <a:pt x="0" y="16744"/>
                    </a:lnTo>
                    <a:lnTo>
                      <a:pt x="0" y="0"/>
                    </a:lnTo>
                    <a:lnTo>
                      <a:pt x="8076" y="0"/>
                    </a:lnTo>
                    <a:lnTo>
                      <a:pt x="15000" y="0"/>
                    </a:lnTo>
                    <a:lnTo>
                      <a:pt x="24230" y="16744"/>
                    </a:lnTo>
                    <a:lnTo>
                      <a:pt x="24230" y="36279"/>
                    </a:lnTo>
                    <a:lnTo>
                      <a:pt x="24230" y="16744"/>
                    </a:lnTo>
                    <a:lnTo>
                      <a:pt x="32307" y="16744"/>
                    </a:lnTo>
                    <a:lnTo>
                      <a:pt x="32307" y="0"/>
                    </a:lnTo>
                    <a:lnTo>
                      <a:pt x="32307" y="16744"/>
                    </a:lnTo>
                    <a:lnTo>
                      <a:pt x="40384" y="16744"/>
                    </a:lnTo>
                    <a:lnTo>
                      <a:pt x="47307" y="16744"/>
                    </a:lnTo>
                    <a:lnTo>
                      <a:pt x="47307" y="0"/>
                    </a:lnTo>
                    <a:lnTo>
                      <a:pt x="55384" y="0"/>
                    </a:lnTo>
                    <a:lnTo>
                      <a:pt x="63461" y="0"/>
                    </a:lnTo>
                    <a:lnTo>
                      <a:pt x="71538" y="16744"/>
                    </a:lnTo>
                    <a:lnTo>
                      <a:pt x="71538" y="0"/>
                    </a:lnTo>
                    <a:lnTo>
                      <a:pt x="79615" y="0"/>
                    </a:lnTo>
                    <a:lnTo>
                      <a:pt x="87692" y="0"/>
                    </a:lnTo>
                    <a:lnTo>
                      <a:pt x="95769" y="0"/>
                    </a:lnTo>
                    <a:lnTo>
                      <a:pt x="103846" y="0"/>
                    </a:lnTo>
                    <a:lnTo>
                      <a:pt x="103846" y="36279"/>
                    </a:lnTo>
                    <a:lnTo>
                      <a:pt x="120000" y="5860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4"/>
              <p:cNvSpPr/>
              <p:nvPr/>
            </p:nvSpPr>
            <p:spPr>
              <a:xfrm>
                <a:off x="3663950" y="1889125"/>
                <a:ext cx="173037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8511" y="53258"/>
                    </a:moveTo>
                    <a:cubicBezTo>
                      <a:pt x="119404" y="54606"/>
                      <a:pt x="120000" y="57303"/>
                      <a:pt x="119702" y="59325"/>
                    </a:cubicBezTo>
                    <a:cubicBezTo>
                      <a:pt x="119404" y="62022"/>
                      <a:pt x="118511" y="64044"/>
                      <a:pt x="117320" y="64044"/>
                    </a:cubicBezTo>
                    <a:lnTo>
                      <a:pt x="108684" y="64044"/>
                    </a:lnTo>
                    <a:lnTo>
                      <a:pt x="110769" y="62022"/>
                    </a:lnTo>
                    <a:lnTo>
                      <a:pt x="103325" y="82921"/>
                    </a:lnTo>
                    <a:lnTo>
                      <a:pt x="103920" y="79550"/>
                    </a:lnTo>
                    <a:lnTo>
                      <a:pt x="103920" y="97078"/>
                    </a:lnTo>
                    <a:cubicBezTo>
                      <a:pt x="103920" y="99775"/>
                      <a:pt x="102729" y="102471"/>
                      <a:pt x="101538" y="102471"/>
                    </a:cubicBezTo>
                    <a:lnTo>
                      <a:pt x="86947" y="102471"/>
                    </a:lnTo>
                    <a:lnTo>
                      <a:pt x="88436" y="101123"/>
                    </a:lnTo>
                    <a:lnTo>
                      <a:pt x="80694" y="118651"/>
                    </a:lnTo>
                    <a:cubicBezTo>
                      <a:pt x="80397" y="120000"/>
                      <a:pt x="79801" y="120000"/>
                      <a:pt x="79205" y="120000"/>
                    </a:cubicBezTo>
                    <a:lnTo>
                      <a:pt x="63424" y="120000"/>
                    </a:lnTo>
                    <a:lnTo>
                      <a:pt x="48535" y="120000"/>
                    </a:lnTo>
                    <a:lnTo>
                      <a:pt x="41091" y="120000"/>
                    </a:lnTo>
                    <a:cubicBezTo>
                      <a:pt x="40794" y="120000"/>
                      <a:pt x="40198" y="120000"/>
                      <a:pt x="39900" y="120000"/>
                    </a:cubicBezTo>
                    <a:lnTo>
                      <a:pt x="25012" y="101797"/>
                    </a:lnTo>
                    <a:cubicBezTo>
                      <a:pt x="24714" y="101797"/>
                      <a:pt x="24416" y="101123"/>
                      <a:pt x="24416" y="101123"/>
                    </a:cubicBezTo>
                    <a:lnTo>
                      <a:pt x="16079" y="82921"/>
                    </a:lnTo>
                    <a:lnTo>
                      <a:pt x="17866" y="84943"/>
                    </a:lnTo>
                    <a:lnTo>
                      <a:pt x="10421" y="84943"/>
                    </a:lnTo>
                    <a:cubicBezTo>
                      <a:pt x="7146" y="84943"/>
                      <a:pt x="7146" y="74157"/>
                      <a:pt x="10421" y="74157"/>
                    </a:cubicBezTo>
                    <a:lnTo>
                      <a:pt x="17866" y="74157"/>
                    </a:lnTo>
                    <a:lnTo>
                      <a:pt x="15483" y="79550"/>
                    </a:lnTo>
                    <a:lnTo>
                      <a:pt x="15483" y="58651"/>
                    </a:lnTo>
                    <a:lnTo>
                      <a:pt x="17866" y="64044"/>
                    </a:lnTo>
                    <a:lnTo>
                      <a:pt x="10421" y="64044"/>
                    </a:lnTo>
                    <a:lnTo>
                      <a:pt x="2977" y="64044"/>
                    </a:lnTo>
                    <a:cubicBezTo>
                      <a:pt x="0" y="64044"/>
                      <a:pt x="0" y="53258"/>
                      <a:pt x="2977" y="53258"/>
                    </a:cubicBezTo>
                    <a:lnTo>
                      <a:pt x="17866" y="53258"/>
                    </a:lnTo>
                    <a:lnTo>
                      <a:pt x="16079" y="54606"/>
                    </a:lnTo>
                    <a:lnTo>
                      <a:pt x="24416" y="36404"/>
                    </a:lnTo>
                    <a:lnTo>
                      <a:pt x="25905" y="45842"/>
                    </a:lnTo>
                    <a:lnTo>
                      <a:pt x="17866" y="45842"/>
                    </a:lnTo>
                    <a:lnTo>
                      <a:pt x="10421" y="45842"/>
                    </a:lnTo>
                    <a:cubicBezTo>
                      <a:pt x="9826" y="45842"/>
                      <a:pt x="9230" y="45168"/>
                      <a:pt x="8635" y="44494"/>
                    </a:cubicBezTo>
                    <a:lnTo>
                      <a:pt x="1488" y="26292"/>
                    </a:lnTo>
                    <a:cubicBezTo>
                      <a:pt x="893" y="25617"/>
                      <a:pt x="595" y="24269"/>
                      <a:pt x="595" y="22921"/>
                    </a:cubicBezTo>
                    <a:lnTo>
                      <a:pt x="595" y="6741"/>
                    </a:lnTo>
                    <a:cubicBezTo>
                      <a:pt x="595" y="0"/>
                      <a:pt x="5359" y="0"/>
                      <a:pt x="5359" y="6741"/>
                    </a:cubicBezTo>
                    <a:lnTo>
                      <a:pt x="5359" y="22921"/>
                    </a:lnTo>
                    <a:lnTo>
                      <a:pt x="5359" y="29662"/>
                    </a:lnTo>
                    <a:lnTo>
                      <a:pt x="595" y="29662"/>
                    </a:lnTo>
                    <a:lnTo>
                      <a:pt x="595" y="6741"/>
                    </a:lnTo>
                    <a:cubicBezTo>
                      <a:pt x="595" y="4044"/>
                      <a:pt x="1786" y="1348"/>
                      <a:pt x="2977" y="1348"/>
                    </a:cubicBezTo>
                    <a:lnTo>
                      <a:pt x="10421" y="1348"/>
                    </a:lnTo>
                    <a:lnTo>
                      <a:pt x="17866" y="1348"/>
                    </a:lnTo>
                    <a:cubicBezTo>
                      <a:pt x="18461" y="1348"/>
                      <a:pt x="18759" y="2022"/>
                      <a:pt x="19354" y="2696"/>
                    </a:cubicBezTo>
                    <a:lnTo>
                      <a:pt x="27394" y="18876"/>
                    </a:lnTo>
                    <a:cubicBezTo>
                      <a:pt x="27990" y="19550"/>
                      <a:pt x="28287" y="20898"/>
                      <a:pt x="28287" y="22921"/>
                    </a:cubicBezTo>
                    <a:lnTo>
                      <a:pt x="28287" y="40449"/>
                    </a:lnTo>
                    <a:lnTo>
                      <a:pt x="28287" y="47865"/>
                    </a:lnTo>
                    <a:lnTo>
                      <a:pt x="23523" y="47865"/>
                    </a:lnTo>
                    <a:lnTo>
                      <a:pt x="23523" y="22921"/>
                    </a:lnTo>
                    <a:cubicBezTo>
                      <a:pt x="23523" y="19550"/>
                      <a:pt x="24714" y="17528"/>
                      <a:pt x="25905" y="17528"/>
                    </a:cubicBezTo>
                    <a:lnTo>
                      <a:pt x="33647" y="17528"/>
                    </a:lnTo>
                    <a:lnTo>
                      <a:pt x="31265" y="22921"/>
                    </a:lnTo>
                    <a:lnTo>
                      <a:pt x="31265" y="6741"/>
                    </a:lnTo>
                    <a:cubicBezTo>
                      <a:pt x="31265" y="0"/>
                      <a:pt x="36029" y="0"/>
                      <a:pt x="36029" y="6741"/>
                    </a:cubicBezTo>
                    <a:lnTo>
                      <a:pt x="36029" y="22921"/>
                    </a:lnTo>
                    <a:lnTo>
                      <a:pt x="33647" y="17528"/>
                    </a:lnTo>
                    <a:lnTo>
                      <a:pt x="41091" y="17528"/>
                    </a:lnTo>
                    <a:lnTo>
                      <a:pt x="48535" y="17528"/>
                    </a:lnTo>
                    <a:lnTo>
                      <a:pt x="46153" y="22921"/>
                    </a:lnTo>
                    <a:lnTo>
                      <a:pt x="46153" y="6741"/>
                    </a:lnTo>
                    <a:cubicBezTo>
                      <a:pt x="46153" y="4044"/>
                      <a:pt x="47047" y="1348"/>
                      <a:pt x="48535" y="1348"/>
                    </a:cubicBezTo>
                    <a:lnTo>
                      <a:pt x="56277" y="1348"/>
                    </a:lnTo>
                    <a:lnTo>
                      <a:pt x="63424" y="1348"/>
                    </a:lnTo>
                    <a:cubicBezTo>
                      <a:pt x="64019" y="1348"/>
                      <a:pt x="64615" y="2022"/>
                      <a:pt x="65210" y="2696"/>
                    </a:cubicBezTo>
                    <a:lnTo>
                      <a:pt x="73250" y="18876"/>
                    </a:lnTo>
                    <a:lnTo>
                      <a:pt x="69379" y="22921"/>
                    </a:lnTo>
                    <a:lnTo>
                      <a:pt x="69379" y="6741"/>
                    </a:lnTo>
                    <a:cubicBezTo>
                      <a:pt x="69379" y="4044"/>
                      <a:pt x="70272" y="1348"/>
                      <a:pt x="71761" y="1348"/>
                    </a:cubicBezTo>
                    <a:lnTo>
                      <a:pt x="79205" y="1348"/>
                    </a:lnTo>
                    <a:lnTo>
                      <a:pt x="86947" y="1348"/>
                    </a:lnTo>
                    <a:lnTo>
                      <a:pt x="94094" y="1348"/>
                    </a:lnTo>
                    <a:lnTo>
                      <a:pt x="101538" y="1348"/>
                    </a:lnTo>
                    <a:cubicBezTo>
                      <a:pt x="102729" y="1348"/>
                      <a:pt x="103920" y="4044"/>
                      <a:pt x="103920" y="6741"/>
                    </a:cubicBezTo>
                    <a:lnTo>
                      <a:pt x="103920" y="40449"/>
                    </a:lnTo>
                    <a:lnTo>
                      <a:pt x="102431" y="35730"/>
                    </a:lnTo>
                    <a:lnTo>
                      <a:pt x="118511" y="53258"/>
                    </a:lnTo>
                    <a:close/>
                    <a:moveTo>
                      <a:pt x="100347" y="45168"/>
                    </a:moveTo>
                    <a:cubicBezTo>
                      <a:pt x="99751" y="44494"/>
                      <a:pt x="99156" y="42471"/>
                      <a:pt x="99156" y="40449"/>
                    </a:cubicBezTo>
                    <a:lnTo>
                      <a:pt x="99156" y="6741"/>
                    </a:lnTo>
                    <a:lnTo>
                      <a:pt x="101538" y="12134"/>
                    </a:lnTo>
                    <a:lnTo>
                      <a:pt x="94094" y="12134"/>
                    </a:lnTo>
                    <a:lnTo>
                      <a:pt x="86947" y="12134"/>
                    </a:lnTo>
                    <a:lnTo>
                      <a:pt x="79205" y="12134"/>
                    </a:lnTo>
                    <a:lnTo>
                      <a:pt x="71761" y="12134"/>
                    </a:lnTo>
                    <a:lnTo>
                      <a:pt x="74143" y="6741"/>
                    </a:lnTo>
                    <a:lnTo>
                      <a:pt x="74143" y="22921"/>
                    </a:lnTo>
                    <a:cubicBezTo>
                      <a:pt x="74143" y="24943"/>
                      <a:pt x="73548" y="26966"/>
                      <a:pt x="72655" y="27640"/>
                    </a:cubicBezTo>
                    <a:cubicBezTo>
                      <a:pt x="71761" y="28314"/>
                      <a:pt x="70868" y="28314"/>
                      <a:pt x="70272" y="26966"/>
                    </a:cubicBezTo>
                    <a:lnTo>
                      <a:pt x="61935" y="11460"/>
                    </a:lnTo>
                    <a:lnTo>
                      <a:pt x="63424" y="12134"/>
                    </a:lnTo>
                    <a:lnTo>
                      <a:pt x="56277" y="12134"/>
                    </a:lnTo>
                    <a:lnTo>
                      <a:pt x="48535" y="12134"/>
                    </a:lnTo>
                    <a:lnTo>
                      <a:pt x="50918" y="6741"/>
                    </a:lnTo>
                    <a:lnTo>
                      <a:pt x="50918" y="22921"/>
                    </a:lnTo>
                    <a:cubicBezTo>
                      <a:pt x="50918" y="25617"/>
                      <a:pt x="49727" y="28314"/>
                      <a:pt x="48535" y="28314"/>
                    </a:cubicBezTo>
                    <a:lnTo>
                      <a:pt x="41091" y="28314"/>
                    </a:lnTo>
                    <a:lnTo>
                      <a:pt x="33647" y="28314"/>
                    </a:lnTo>
                    <a:cubicBezTo>
                      <a:pt x="32456" y="28314"/>
                      <a:pt x="31265" y="25617"/>
                      <a:pt x="31265" y="22921"/>
                    </a:cubicBezTo>
                    <a:lnTo>
                      <a:pt x="31265" y="6741"/>
                    </a:lnTo>
                    <a:lnTo>
                      <a:pt x="36029" y="6741"/>
                    </a:lnTo>
                    <a:lnTo>
                      <a:pt x="36029" y="22921"/>
                    </a:lnTo>
                    <a:cubicBezTo>
                      <a:pt x="36029" y="25617"/>
                      <a:pt x="35136" y="28314"/>
                      <a:pt x="33647" y="28314"/>
                    </a:cubicBezTo>
                    <a:lnTo>
                      <a:pt x="25905" y="28314"/>
                    </a:lnTo>
                    <a:lnTo>
                      <a:pt x="28287" y="22921"/>
                    </a:lnTo>
                    <a:lnTo>
                      <a:pt x="28287" y="40449"/>
                    </a:lnTo>
                    <a:lnTo>
                      <a:pt x="23523" y="40449"/>
                    </a:lnTo>
                    <a:lnTo>
                      <a:pt x="23523" y="22921"/>
                    </a:lnTo>
                    <a:lnTo>
                      <a:pt x="24416" y="26966"/>
                    </a:lnTo>
                    <a:lnTo>
                      <a:pt x="16377" y="11460"/>
                    </a:lnTo>
                    <a:lnTo>
                      <a:pt x="17866" y="12134"/>
                    </a:lnTo>
                    <a:lnTo>
                      <a:pt x="10421" y="12134"/>
                    </a:lnTo>
                    <a:lnTo>
                      <a:pt x="2977" y="12134"/>
                    </a:lnTo>
                    <a:lnTo>
                      <a:pt x="5359" y="6741"/>
                    </a:lnTo>
                    <a:lnTo>
                      <a:pt x="5359" y="22921"/>
                    </a:lnTo>
                    <a:lnTo>
                      <a:pt x="595" y="22921"/>
                    </a:lnTo>
                    <a:lnTo>
                      <a:pt x="595" y="6741"/>
                    </a:lnTo>
                    <a:lnTo>
                      <a:pt x="5359" y="6741"/>
                    </a:lnTo>
                    <a:lnTo>
                      <a:pt x="5359" y="22921"/>
                    </a:lnTo>
                    <a:lnTo>
                      <a:pt x="4764" y="18876"/>
                    </a:lnTo>
                    <a:lnTo>
                      <a:pt x="12208" y="37078"/>
                    </a:lnTo>
                    <a:lnTo>
                      <a:pt x="10421" y="35056"/>
                    </a:lnTo>
                    <a:lnTo>
                      <a:pt x="17866" y="35056"/>
                    </a:lnTo>
                    <a:lnTo>
                      <a:pt x="25905" y="35056"/>
                    </a:lnTo>
                    <a:cubicBezTo>
                      <a:pt x="27096" y="35056"/>
                      <a:pt x="27692" y="36404"/>
                      <a:pt x="28287" y="38426"/>
                    </a:cubicBezTo>
                    <a:cubicBezTo>
                      <a:pt x="28585" y="40449"/>
                      <a:pt x="28287" y="43146"/>
                      <a:pt x="27692" y="44494"/>
                    </a:cubicBezTo>
                    <a:lnTo>
                      <a:pt x="19354" y="62022"/>
                    </a:lnTo>
                    <a:cubicBezTo>
                      <a:pt x="19057" y="63370"/>
                      <a:pt x="18461" y="64044"/>
                      <a:pt x="17866" y="64044"/>
                    </a:cubicBezTo>
                    <a:lnTo>
                      <a:pt x="2977" y="64044"/>
                    </a:lnTo>
                    <a:lnTo>
                      <a:pt x="2977" y="53258"/>
                    </a:lnTo>
                    <a:lnTo>
                      <a:pt x="10421" y="53258"/>
                    </a:lnTo>
                    <a:lnTo>
                      <a:pt x="17866" y="53258"/>
                    </a:lnTo>
                    <a:cubicBezTo>
                      <a:pt x="19057" y="53258"/>
                      <a:pt x="20248" y="55280"/>
                      <a:pt x="20248" y="58651"/>
                    </a:cubicBezTo>
                    <a:lnTo>
                      <a:pt x="20248" y="79550"/>
                    </a:lnTo>
                    <a:cubicBezTo>
                      <a:pt x="20248" y="82247"/>
                      <a:pt x="19057" y="84943"/>
                      <a:pt x="17866" y="84943"/>
                    </a:cubicBezTo>
                    <a:lnTo>
                      <a:pt x="10421" y="84943"/>
                    </a:lnTo>
                    <a:lnTo>
                      <a:pt x="10421" y="74157"/>
                    </a:lnTo>
                    <a:lnTo>
                      <a:pt x="17866" y="74157"/>
                    </a:lnTo>
                    <a:cubicBezTo>
                      <a:pt x="18461" y="74157"/>
                      <a:pt x="19057" y="74157"/>
                      <a:pt x="19354" y="75505"/>
                    </a:cubicBezTo>
                    <a:lnTo>
                      <a:pt x="27692" y="93033"/>
                    </a:lnTo>
                    <a:lnTo>
                      <a:pt x="27096" y="92359"/>
                    </a:lnTo>
                    <a:lnTo>
                      <a:pt x="42282" y="109887"/>
                    </a:lnTo>
                    <a:lnTo>
                      <a:pt x="41091" y="109213"/>
                    </a:lnTo>
                    <a:lnTo>
                      <a:pt x="48535" y="109213"/>
                    </a:lnTo>
                    <a:lnTo>
                      <a:pt x="63424" y="109213"/>
                    </a:lnTo>
                    <a:lnTo>
                      <a:pt x="79205" y="109213"/>
                    </a:lnTo>
                    <a:lnTo>
                      <a:pt x="77419" y="111235"/>
                    </a:lnTo>
                    <a:lnTo>
                      <a:pt x="85161" y="93033"/>
                    </a:lnTo>
                    <a:cubicBezTo>
                      <a:pt x="85459" y="92359"/>
                      <a:pt x="86054" y="91685"/>
                      <a:pt x="86947" y="91685"/>
                    </a:cubicBezTo>
                    <a:lnTo>
                      <a:pt x="101538" y="91685"/>
                    </a:lnTo>
                    <a:lnTo>
                      <a:pt x="99156" y="97078"/>
                    </a:lnTo>
                    <a:lnTo>
                      <a:pt x="99156" y="79550"/>
                    </a:lnTo>
                    <a:cubicBezTo>
                      <a:pt x="99156" y="78202"/>
                      <a:pt x="99156" y="76853"/>
                      <a:pt x="99751" y="76179"/>
                    </a:cubicBezTo>
                    <a:lnTo>
                      <a:pt x="106898" y="55280"/>
                    </a:lnTo>
                    <a:cubicBezTo>
                      <a:pt x="107493" y="53932"/>
                      <a:pt x="108089" y="53258"/>
                      <a:pt x="108684" y="53258"/>
                    </a:cubicBezTo>
                    <a:lnTo>
                      <a:pt x="117320" y="53258"/>
                    </a:lnTo>
                    <a:lnTo>
                      <a:pt x="116426" y="63370"/>
                    </a:lnTo>
                    <a:lnTo>
                      <a:pt x="100347" y="4516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4"/>
              <p:cNvSpPr/>
              <p:nvPr/>
            </p:nvSpPr>
            <p:spPr>
              <a:xfrm>
                <a:off x="2725737" y="1844675"/>
                <a:ext cx="28575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000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60000" y="0"/>
                    </a:lnTo>
                    <a:lnTo>
                      <a:pt x="120000" y="120000"/>
                    </a:lnTo>
                    <a:lnTo>
                      <a:pt x="6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4"/>
              <p:cNvSpPr/>
              <p:nvPr/>
            </p:nvSpPr>
            <p:spPr>
              <a:xfrm>
                <a:off x="2722562" y="1841500"/>
                <a:ext cx="3492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7777" y="120000"/>
                    </a:moveTo>
                    <a:lnTo>
                      <a:pt x="11851" y="120000"/>
                    </a:lnTo>
                    <a:cubicBezTo>
                      <a:pt x="5925" y="120000"/>
                      <a:pt x="0" y="112500"/>
                      <a:pt x="0" y="100000"/>
                    </a:cubicBezTo>
                    <a:lnTo>
                      <a:pt x="0" y="20000"/>
                    </a:lnTo>
                    <a:cubicBezTo>
                      <a:pt x="0" y="10000"/>
                      <a:pt x="5925" y="0"/>
                      <a:pt x="11851" y="0"/>
                    </a:cubicBezTo>
                    <a:lnTo>
                      <a:pt x="57777" y="0"/>
                    </a:lnTo>
                    <a:cubicBezTo>
                      <a:pt x="60740" y="0"/>
                      <a:pt x="63703" y="2500"/>
                      <a:pt x="65185" y="7500"/>
                    </a:cubicBezTo>
                    <a:lnTo>
                      <a:pt x="115555" y="87500"/>
                    </a:lnTo>
                    <a:cubicBezTo>
                      <a:pt x="118518" y="92500"/>
                      <a:pt x="120000" y="100000"/>
                      <a:pt x="118518" y="107500"/>
                    </a:cubicBezTo>
                    <a:cubicBezTo>
                      <a:pt x="117037" y="115000"/>
                      <a:pt x="112592" y="120000"/>
                      <a:pt x="106666" y="120000"/>
                    </a:cubicBezTo>
                    <a:lnTo>
                      <a:pt x="57777" y="120000"/>
                    </a:lnTo>
                    <a:close/>
                    <a:moveTo>
                      <a:pt x="106666" y="80000"/>
                    </a:moveTo>
                    <a:lnTo>
                      <a:pt x="99259" y="115000"/>
                    </a:lnTo>
                    <a:lnTo>
                      <a:pt x="48888" y="35000"/>
                    </a:lnTo>
                    <a:lnTo>
                      <a:pt x="57777" y="40000"/>
                    </a:lnTo>
                    <a:lnTo>
                      <a:pt x="11851" y="40000"/>
                    </a:lnTo>
                    <a:lnTo>
                      <a:pt x="23703" y="20000"/>
                    </a:lnTo>
                    <a:lnTo>
                      <a:pt x="23703" y="100000"/>
                    </a:lnTo>
                    <a:lnTo>
                      <a:pt x="11851" y="80000"/>
                    </a:lnTo>
                    <a:lnTo>
                      <a:pt x="57777" y="80000"/>
                    </a:lnTo>
                    <a:lnTo>
                      <a:pt x="106666" y="8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14"/>
              <p:cNvSpPr/>
              <p:nvPr/>
            </p:nvSpPr>
            <p:spPr>
              <a:xfrm>
                <a:off x="3683000" y="1604962"/>
                <a:ext cx="4127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7692" y="120000"/>
                    </a:moveTo>
                    <a:lnTo>
                      <a:pt x="27692" y="64615"/>
                    </a:lnTo>
                    <a:lnTo>
                      <a:pt x="0" y="64615"/>
                    </a:lnTo>
                    <a:lnTo>
                      <a:pt x="27692" y="64615"/>
                    </a:lnTo>
                    <a:lnTo>
                      <a:pt x="27692" y="0"/>
                    </a:lnTo>
                    <a:lnTo>
                      <a:pt x="60000" y="0"/>
                    </a:lnTo>
                    <a:lnTo>
                      <a:pt x="60000" y="64615"/>
                    </a:lnTo>
                    <a:lnTo>
                      <a:pt x="87692" y="64615"/>
                    </a:lnTo>
                    <a:lnTo>
                      <a:pt x="120000" y="64615"/>
                    </a:lnTo>
                    <a:lnTo>
                      <a:pt x="87692" y="64615"/>
                    </a:lnTo>
                    <a:lnTo>
                      <a:pt x="60000" y="120000"/>
                    </a:lnTo>
                    <a:lnTo>
                      <a:pt x="27692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14"/>
              <p:cNvSpPr/>
              <p:nvPr/>
            </p:nvSpPr>
            <p:spPr>
              <a:xfrm>
                <a:off x="3678237" y="1601787"/>
                <a:ext cx="50800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6666" y="105000"/>
                    </a:moveTo>
                    <a:lnTo>
                      <a:pt x="26666" y="63750"/>
                    </a:lnTo>
                    <a:lnTo>
                      <a:pt x="34871" y="78750"/>
                    </a:lnTo>
                    <a:lnTo>
                      <a:pt x="10256" y="78750"/>
                    </a:lnTo>
                    <a:cubicBezTo>
                      <a:pt x="0" y="78750"/>
                      <a:pt x="0" y="48750"/>
                      <a:pt x="10256" y="48750"/>
                    </a:cubicBezTo>
                    <a:lnTo>
                      <a:pt x="34871" y="48750"/>
                    </a:lnTo>
                    <a:lnTo>
                      <a:pt x="26666" y="63750"/>
                    </a:lnTo>
                    <a:lnTo>
                      <a:pt x="26666" y="15000"/>
                    </a:lnTo>
                    <a:cubicBezTo>
                      <a:pt x="26666" y="7500"/>
                      <a:pt x="30769" y="0"/>
                      <a:pt x="34871" y="0"/>
                    </a:cubicBezTo>
                    <a:lnTo>
                      <a:pt x="60512" y="0"/>
                    </a:lnTo>
                    <a:cubicBezTo>
                      <a:pt x="65641" y="0"/>
                      <a:pt x="68717" y="7500"/>
                      <a:pt x="68717" y="15000"/>
                    </a:cubicBezTo>
                    <a:lnTo>
                      <a:pt x="68717" y="63750"/>
                    </a:lnTo>
                    <a:lnTo>
                      <a:pt x="60512" y="48750"/>
                    </a:lnTo>
                    <a:lnTo>
                      <a:pt x="85128" y="48750"/>
                    </a:lnTo>
                    <a:lnTo>
                      <a:pt x="108717" y="48750"/>
                    </a:lnTo>
                    <a:lnTo>
                      <a:pt x="120000" y="48750"/>
                    </a:lnTo>
                    <a:lnTo>
                      <a:pt x="120000" y="78750"/>
                    </a:lnTo>
                    <a:lnTo>
                      <a:pt x="85128" y="78750"/>
                    </a:lnTo>
                    <a:lnTo>
                      <a:pt x="90256" y="75000"/>
                    </a:lnTo>
                    <a:lnTo>
                      <a:pt x="66666" y="116250"/>
                    </a:lnTo>
                    <a:cubicBezTo>
                      <a:pt x="64615" y="120000"/>
                      <a:pt x="62564" y="120000"/>
                      <a:pt x="60512" y="120000"/>
                    </a:cubicBezTo>
                    <a:lnTo>
                      <a:pt x="34871" y="120000"/>
                    </a:lnTo>
                    <a:lnTo>
                      <a:pt x="34871" y="90000"/>
                    </a:lnTo>
                    <a:lnTo>
                      <a:pt x="60512" y="90000"/>
                    </a:lnTo>
                    <a:lnTo>
                      <a:pt x="55384" y="95625"/>
                    </a:lnTo>
                    <a:lnTo>
                      <a:pt x="78974" y="52500"/>
                    </a:lnTo>
                    <a:cubicBezTo>
                      <a:pt x="81025" y="50625"/>
                      <a:pt x="83076" y="48750"/>
                      <a:pt x="85128" y="48750"/>
                    </a:cubicBezTo>
                    <a:lnTo>
                      <a:pt x="108717" y="48750"/>
                    </a:lnTo>
                    <a:lnTo>
                      <a:pt x="108717" y="78750"/>
                    </a:lnTo>
                    <a:lnTo>
                      <a:pt x="85128" y="78750"/>
                    </a:lnTo>
                    <a:lnTo>
                      <a:pt x="60512" y="78750"/>
                    </a:lnTo>
                    <a:cubicBezTo>
                      <a:pt x="56410" y="78750"/>
                      <a:pt x="52307" y="71250"/>
                      <a:pt x="52307" y="63750"/>
                    </a:cubicBezTo>
                    <a:lnTo>
                      <a:pt x="52307" y="15000"/>
                    </a:lnTo>
                    <a:lnTo>
                      <a:pt x="60512" y="30000"/>
                    </a:lnTo>
                    <a:lnTo>
                      <a:pt x="34871" y="30000"/>
                    </a:lnTo>
                    <a:lnTo>
                      <a:pt x="43076" y="15000"/>
                    </a:lnTo>
                    <a:lnTo>
                      <a:pt x="43076" y="63750"/>
                    </a:lnTo>
                    <a:cubicBezTo>
                      <a:pt x="43076" y="71250"/>
                      <a:pt x="40000" y="78750"/>
                      <a:pt x="34871" y="78750"/>
                    </a:cubicBezTo>
                    <a:lnTo>
                      <a:pt x="10256" y="78750"/>
                    </a:lnTo>
                    <a:lnTo>
                      <a:pt x="10256" y="48750"/>
                    </a:lnTo>
                    <a:lnTo>
                      <a:pt x="34871" y="48750"/>
                    </a:lnTo>
                    <a:cubicBezTo>
                      <a:pt x="40000" y="48750"/>
                      <a:pt x="43076" y="54375"/>
                      <a:pt x="43076" y="63750"/>
                    </a:cubicBezTo>
                    <a:lnTo>
                      <a:pt x="43076" y="105000"/>
                    </a:lnTo>
                    <a:lnTo>
                      <a:pt x="26666" y="105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14"/>
              <p:cNvSpPr/>
              <p:nvPr/>
            </p:nvSpPr>
            <p:spPr>
              <a:xfrm>
                <a:off x="1116012" y="1741487"/>
                <a:ext cx="647700" cy="6191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16307"/>
                    </a:moveTo>
                    <a:lnTo>
                      <a:pt x="120000" y="116307"/>
                    </a:lnTo>
                    <a:lnTo>
                      <a:pt x="120000" y="110461"/>
                    </a:lnTo>
                    <a:lnTo>
                      <a:pt x="113823" y="106461"/>
                    </a:lnTo>
                    <a:lnTo>
                      <a:pt x="107647" y="94769"/>
                    </a:lnTo>
                    <a:lnTo>
                      <a:pt x="105588" y="94769"/>
                    </a:lnTo>
                    <a:lnTo>
                      <a:pt x="103529" y="88923"/>
                    </a:lnTo>
                    <a:lnTo>
                      <a:pt x="99411" y="90461"/>
                    </a:lnTo>
                    <a:lnTo>
                      <a:pt x="97352" y="92923"/>
                    </a:lnTo>
                    <a:lnTo>
                      <a:pt x="91470" y="87076"/>
                    </a:lnTo>
                    <a:lnTo>
                      <a:pt x="91470" y="84615"/>
                    </a:lnTo>
                    <a:lnTo>
                      <a:pt x="85294" y="87076"/>
                    </a:lnTo>
                    <a:lnTo>
                      <a:pt x="85294" y="84615"/>
                    </a:lnTo>
                    <a:lnTo>
                      <a:pt x="85294" y="16000"/>
                    </a:lnTo>
                    <a:lnTo>
                      <a:pt x="79117" y="12000"/>
                    </a:lnTo>
                    <a:lnTo>
                      <a:pt x="73235" y="13846"/>
                    </a:lnTo>
                    <a:lnTo>
                      <a:pt x="69117" y="12000"/>
                    </a:lnTo>
                    <a:lnTo>
                      <a:pt x="65000" y="12000"/>
                    </a:lnTo>
                    <a:lnTo>
                      <a:pt x="59117" y="8000"/>
                    </a:lnTo>
                    <a:lnTo>
                      <a:pt x="50882" y="8000"/>
                    </a:lnTo>
                    <a:lnTo>
                      <a:pt x="48823" y="4307"/>
                    </a:lnTo>
                    <a:lnTo>
                      <a:pt x="42941" y="4307"/>
                    </a:lnTo>
                    <a:lnTo>
                      <a:pt x="40882" y="2153"/>
                    </a:lnTo>
                    <a:lnTo>
                      <a:pt x="36764" y="0"/>
                    </a:lnTo>
                    <a:lnTo>
                      <a:pt x="32647" y="4307"/>
                    </a:lnTo>
                    <a:lnTo>
                      <a:pt x="28823" y="6153"/>
                    </a:lnTo>
                    <a:lnTo>
                      <a:pt x="22647" y="10153"/>
                    </a:lnTo>
                    <a:lnTo>
                      <a:pt x="20588" y="10153"/>
                    </a:lnTo>
                    <a:lnTo>
                      <a:pt x="16470" y="13846"/>
                    </a:lnTo>
                    <a:lnTo>
                      <a:pt x="14411" y="21846"/>
                    </a:lnTo>
                    <a:lnTo>
                      <a:pt x="6176" y="23692"/>
                    </a:lnTo>
                    <a:lnTo>
                      <a:pt x="4117" y="28000"/>
                    </a:lnTo>
                    <a:lnTo>
                      <a:pt x="12352" y="33846"/>
                    </a:lnTo>
                    <a:lnTo>
                      <a:pt x="14411" y="37538"/>
                    </a:lnTo>
                    <a:lnTo>
                      <a:pt x="18529" y="43384"/>
                    </a:lnTo>
                    <a:lnTo>
                      <a:pt x="18529" y="45538"/>
                    </a:lnTo>
                    <a:lnTo>
                      <a:pt x="12352" y="45538"/>
                    </a:lnTo>
                    <a:lnTo>
                      <a:pt x="12352" y="41538"/>
                    </a:lnTo>
                    <a:lnTo>
                      <a:pt x="10294" y="41538"/>
                    </a:lnTo>
                    <a:lnTo>
                      <a:pt x="2058" y="45538"/>
                    </a:lnTo>
                    <a:lnTo>
                      <a:pt x="0" y="49230"/>
                    </a:lnTo>
                    <a:lnTo>
                      <a:pt x="4117" y="51384"/>
                    </a:lnTo>
                    <a:lnTo>
                      <a:pt x="4117" y="53230"/>
                    </a:lnTo>
                    <a:lnTo>
                      <a:pt x="4117" y="55384"/>
                    </a:lnTo>
                    <a:lnTo>
                      <a:pt x="8235" y="57230"/>
                    </a:lnTo>
                    <a:lnTo>
                      <a:pt x="12352" y="57230"/>
                    </a:lnTo>
                    <a:lnTo>
                      <a:pt x="16470" y="57230"/>
                    </a:lnTo>
                    <a:lnTo>
                      <a:pt x="20588" y="55384"/>
                    </a:lnTo>
                    <a:lnTo>
                      <a:pt x="20588" y="57230"/>
                    </a:lnTo>
                    <a:lnTo>
                      <a:pt x="22647" y="61230"/>
                    </a:lnTo>
                    <a:lnTo>
                      <a:pt x="20588" y="65230"/>
                    </a:lnTo>
                    <a:lnTo>
                      <a:pt x="16470" y="65230"/>
                    </a:lnTo>
                    <a:lnTo>
                      <a:pt x="14411" y="67076"/>
                    </a:lnTo>
                    <a:lnTo>
                      <a:pt x="12352" y="67076"/>
                    </a:lnTo>
                    <a:lnTo>
                      <a:pt x="10294" y="67076"/>
                    </a:lnTo>
                    <a:lnTo>
                      <a:pt x="6176" y="76923"/>
                    </a:lnTo>
                    <a:lnTo>
                      <a:pt x="12352" y="88923"/>
                    </a:lnTo>
                    <a:lnTo>
                      <a:pt x="14411" y="88923"/>
                    </a:lnTo>
                    <a:lnTo>
                      <a:pt x="18529" y="87076"/>
                    </a:lnTo>
                    <a:lnTo>
                      <a:pt x="18529" y="90461"/>
                    </a:lnTo>
                    <a:lnTo>
                      <a:pt x="18529" y="92923"/>
                    </a:lnTo>
                    <a:lnTo>
                      <a:pt x="20588" y="94769"/>
                    </a:lnTo>
                    <a:lnTo>
                      <a:pt x="26764" y="94769"/>
                    </a:lnTo>
                    <a:lnTo>
                      <a:pt x="28823" y="96615"/>
                    </a:lnTo>
                    <a:lnTo>
                      <a:pt x="28823" y="94769"/>
                    </a:lnTo>
                    <a:lnTo>
                      <a:pt x="32647" y="94769"/>
                    </a:lnTo>
                    <a:lnTo>
                      <a:pt x="32647" y="98769"/>
                    </a:lnTo>
                    <a:lnTo>
                      <a:pt x="32647" y="102461"/>
                    </a:lnTo>
                    <a:lnTo>
                      <a:pt x="22647" y="110461"/>
                    </a:lnTo>
                    <a:lnTo>
                      <a:pt x="16470" y="112307"/>
                    </a:lnTo>
                    <a:lnTo>
                      <a:pt x="14411" y="114153"/>
                    </a:lnTo>
                    <a:lnTo>
                      <a:pt x="8235" y="118153"/>
                    </a:lnTo>
                    <a:lnTo>
                      <a:pt x="10294" y="120000"/>
                    </a:lnTo>
                    <a:lnTo>
                      <a:pt x="20588" y="114153"/>
                    </a:lnTo>
                    <a:lnTo>
                      <a:pt x="28823" y="110461"/>
                    </a:lnTo>
                    <a:lnTo>
                      <a:pt x="30588" y="108307"/>
                    </a:lnTo>
                    <a:lnTo>
                      <a:pt x="34705" y="104615"/>
                    </a:lnTo>
                    <a:lnTo>
                      <a:pt x="45000" y="96615"/>
                    </a:lnTo>
                    <a:lnTo>
                      <a:pt x="46764" y="94769"/>
                    </a:lnTo>
                    <a:lnTo>
                      <a:pt x="42941" y="92923"/>
                    </a:lnTo>
                    <a:lnTo>
                      <a:pt x="45000" y="90461"/>
                    </a:lnTo>
                    <a:lnTo>
                      <a:pt x="48823" y="87076"/>
                    </a:lnTo>
                    <a:lnTo>
                      <a:pt x="48823" y="82769"/>
                    </a:lnTo>
                    <a:lnTo>
                      <a:pt x="55000" y="78769"/>
                    </a:lnTo>
                    <a:lnTo>
                      <a:pt x="57058" y="78769"/>
                    </a:lnTo>
                    <a:lnTo>
                      <a:pt x="55000" y="80923"/>
                    </a:lnTo>
                    <a:lnTo>
                      <a:pt x="52941" y="82769"/>
                    </a:lnTo>
                    <a:lnTo>
                      <a:pt x="50882" y="88923"/>
                    </a:lnTo>
                    <a:lnTo>
                      <a:pt x="52941" y="90461"/>
                    </a:lnTo>
                    <a:lnTo>
                      <a:pt x="50882" y="92923"/>
                    </a:lnTo>
                    <a:lnTo>
                      <a:pt x="52941" y="92923"/>
                    </a:lnTo>
                    <a:lnTo>
                      <a:pt x="59117" y="88923"/>
                    </a:lnTo>
                    <a:lnTo>
                      <a:pt x="61176" y="88923"/>
                    </a:lnTo>
                    <a:lnTo>
                      <a:pt x="62941" y="84615"/>
                    </a:lnTo>
                    <a:lnTo>
                      <a:pt x="61176" y="80923"/>
                    </a:lnTo>
                    <a:lnTo>
                      <a:pt x="67058" y="82769"/>
                    </a:lnTo>
                    <a:lnTo>
                      <a:pt x="75294" y="87076"/>
                    </a:lnTo>
                    <a:lnTo>
                      <a:pt x="81176" y="87076"/>
                    </a:lnTo>
                    <a:lnTo>
                      <a:pt x="87352" y="88923"/>
                    </a:lnTo>
                    <a:lnTo>
                      <a:pt x="89411" y="88923"/>
                    </a:lnTo>
                    <a:lnTo>
                      <a:pt x="89411" y="90461"/>
                    </a:lnTo>
                    <a:lnTo>
                      <a:pt x="99411" y="98769"/>
                    </a:lnTo>
                    <a:lnTo>
                      <a:pt x="105588" y="110461"/>
                    </a:lnTo>
                    <a:lnTo>
                      <a:pt x="103529" y="100615"/>
                    </a:lnTo>
                    <a:lnTo>
                      <a:pt x="101470" y="98769"/>
                    </a:lnTo>
                    <a:lnTo>
                      <a:pt x="103529" y="98769"/>
                    </a:lnTo>
                    <a:lnTo>
                      <a:pt x="103529" y="94769"/>
                    </a:lnTo>
                    <a:lnTo>
                      <a:pt x="105588" y="104615"/>
                    </a:lnTo>
                    <a:lnTo>
                      <a:pt x="107647" y="102461"/>
                    </a:lnTo>
                    <a:lnTo>
                      <a:pt x="111470" y="106461"/>
                    </a:lnTo>
                    <a:lnTo>
                      <a:pt x="107647" y="104615"/>
                    </a:lnTo>
                    <a:lnTo>
                      <a:pt x="107647" y="106461"/>
                    </a:lnTo>
                    <a:lnTo>
                      <a:pt x="107647" y="110461"/>
                    </a:lnTo>
                    <a:lnTo>
                      <a:pt x="109705" y="108307"/>
                    </a:lnTo>
                    <a:lnTo>
                      <a:pt x="109705" y="112307"/>
                    </a:lnTo>
                    <a:lnTo>
                      <a:pt x="113823" y="118153"/>
                    </a:lnTo>
                    <a:lnTo>
                      <a:pt x="113823" y="114153"/>
                    </a:lnTo>
                    <a:lnTo>
                      <a:pt x="111470" y="110461"/>
                    </a:lnTo>
                    <a:lnTo>
                      <a:pt x="113823" y="110461"/>
                    </a:lnTo>
                    <a:lnTo>
                      <a:pt x="113823" y="112307"/>
                    </a:lnTo>
                    <a:lnTo>
                      <a:pt x="115882" y="116307"/>
                    </a:lnTo>
                    <a:lnTo>
                      <a:pt x="117941" y="118153"/>
                    </a:lnTo>
                    <a:lnTo>
                      <a:pt x="120000" y="11630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110;p14"/>
              <p:cNvSpPr/>
              <p:nvPr/>
            </p:nvSpPr>
            <p:spPr>
              <a:xfrm>
                <a:off x="1112837" y="1738312"/>
                <a:ext cx="654050" cy="6270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8736" y="115634"/>
                    </a:moveTo>
                    <a:lnTo>
                      <a:pt x="118736" y="109787"/>
                    </a:lnTo>
                    <a:lnTo>
                      <a:pt x="119052" y="110363"/>
                    </a:lnTo>
                    <a:lnTo>
                      <a:pt x="113052" y="106328"/>
                    </a:lnTo>
                    <a:cubicBezTo>
                      <a:pt x="112973" y="106328"/>
                      <a:pt x="112894" y="106245"/>
                      <a:pt x="112815" y="106080"/>
                    </a:cubicBezTo>
                    <a:lnTo>
                      <a:pt x="106578" y="94468"/>
                    </a:lnTo>
                    <a:lnTo>
                      <a:pt x="107131" y="94797"/>
                    </a:lnTo>
                    <a:lnTo>
                      <a:pt x="105157" y="94797"/>
                    </a:lnTo>
                    <a:cubicBezTo>
                      <a:pt x="104842" y="94797"/>
                      <a:pt x="104605" y="94632"/>
                      <a:pt x="104526" y="94303"/>
                    </a:cubicBezTo>
                    <a:lnTo>
                      <a:pt x="102552" y="88538"/>
                    </a:lnTo>
                    <a:lnTo>
                      <a:pt x="103421" y="88867"/>
                    </a:lnTo>
                    <a:lnTo>
                      <a:pt x="99315" y="90679"/>
                    </a:lnTo>
                    <a:lnTo>
                      <a:pt x="99552" y="90514"/>
                    </a:lnTo>
                    <a:lnTo>
                      <a:pt x="97578" y="92738"/>
                    </a:lnTo>
                    <a:cubicBezTo>
                      <a:pt x="97342" y="92985"/>
                      <a:pt x="96947" y="92985"/>
                      <a:pt x="96710" y="92738"/>
                    </a:cubicBezTo>
                    <a:lnTo>
                      <a:pt x="90631" y="86973"/>
                    </a:lnTo>
                    <a:cubicBezTo>
                      <a:pt x="90552" y="86808"/>
                      <a:pt x="90473" y="86643"/>
                      <a:pt x="90473" y="86479"/>
                    </a:cubicBezTo>
                    <a:lnTo>
                      <a:pt x="90473" y="84255"/>
                    </a:lnTo>
                    <a:lnTo>
                      <a:pt x="91263" y="84914"/>
                    </a:lnTo>
                    <a:lnTo>
                      <a:pt x="85263" y="87055"/>
                    </a:lnTo>
                    <a:cubicBezTo>
                      <a:pt x="85026" y="87137"/>
                      <a:pt x="84868" y="87137"/>
                      <a:pt x="84710" y="86973"/>
                    </a:cubicBezTo>
                    <a:cubicBezTo>
                      <a:pt x="84552" y="86890"/>
                      <a:pt x="84394" y="86643"/>
                      <a:pt x="84394" y="86479"/>
                    </a:cubicBezTo>
                    <a:lnTo>
                      <a:pt x="84394" y="84255"/>
                    </a:lnTo>
                    <a:lnTo>
                      <a:pt x="84394" y="16389"/>
                    </a:lnTo>
                    <a:lnTo>
                      <a:pt x="84710" y="16966"/>
                    </a:lnTo>
                    <a:lnTo>
                      <a:pt x="78710" y="12930"/>
                    </a:lnTo>
                    <a:lnTo>
                      <a:pt x="79184" y="13013"/>
                    </a:lnTo>
                    <a:lnTo>
                      <a:pt x="73263" y="14989"/>
                    </a:lnTo>
                    <a:cubicBezTo>
                      <a:pt x="73105" y="14989"/>
                      <a:pt x="72947" y="14989"/>
                      <a:pt x="72868" y="14907"/>
                    </a:cubicBezTo>
                    <a:lnTo>
                      <a:pt x="68763" y="13013"/>
                    </a:lnTo>
                    <a:lnTo>
                      <a:pt x="69000" y="13013"/>
                    </a:lnTo>
                    <a:lnTo>
                      <a:pt x="65052" y="13013"/>
                    </a:lnTo>
                    <a:cubicBezTo>
                      <a:pt x="64973" y="13013"/>
                      <a:pt x="64815" y="13013"/>
                      <a:pt x="64736" y="12930"/>
                    </a:cubicBezTo>
                    <a:lnTo>
                      <a:pt x="58736" y="9059"/>
                    </a:lnTo>
                    <a:lnTo>
                      <a:pt x="59052" y="9142"/>
                    </a:lnTo>
                    <a:lnTo>
                      <a:pt x="51078" y="9142"/>
                    </a:lnTo>
                    <a:cubicBezTo>
                      <a:pt x="50842" y="9142"/>
                      <a:pt x="50605" y="8977"/>
                      <a:pt x="50526" y="8812"/>
                    </a:cubicBezTo>
                    <a:lnTo>
                      <a:pt x="48394" y="5024"/>
                    </a:lnTo>
                    <a:lnTo>
                      <a:pt x="48947" y="5353"/>
                    </a:lnTo>
                    <a:lnTo>
                      <a:pt x="42947" y="5353"/>
                    </a:lnTo>
                    <a:cubicBezTo>
                      <a:pt x="42710" y="5353"/>
                      <a:pt x="42552" y="5271"/>
                      <a:pt x="42473" y="5188"/>
                    </a:cubicBezTo>
                    <a:lnTo>
                      <a:pt x="40500" y="3129"/>
                    </a:lnTo>
                    <a:lnTo>
                      <a:pt x="40657" y="3212"/>
                    </a:lnTo>
                    <a:lnTo>
                      <a:pt x="36710" y="1317"/>
                    </a:lnTo>
                    <a:lnTo>
                      <a:pt x="37421" y="1153"/>
                    </a:lnTo>
                    <a:lnTo>
                      <a:pt x="33394" y="5188"/>
                    </a:lnTo>
                    <a:cubicBezTo>
                      <a:pt x="33315" y="5271"/>
                      <a:pt x="33236" y="5271"/>
                      <a:pt x="33157" y="5353"/>
                    </a:cubicBezTo>
                    <a:lnTo>
                      <a:pt x="29210" y="7165"/>
                    </a:lnTo>
                    <a:lnTo>
                      <a:pt x="29289" y="7083"/>
                    </a:lnTo>
                    <a:lnTo>
                      <a:pt x="23289" y="11118"/>
                    </a:lnTo>
                    <a:cubicBezTo>
                      <a:pt x="23210" y="11201"/>
                      <a:pt x="23052" y="11201"/>
                      <a:pt x="22973" y="11201"/>
                    </a:cubicBezTo>
                    <a:lnTo>
                      <a:pt x="20842" y="11201"/>
                    </a:lnTo>
                    <a:lnTo>
                      <a:pt x="21315" y="11036"/>
                    </a:lnTo>
                    <a:lnTo>
                      <a:pt x="17368" y="14824"/>
                    </a:lnTo>
                    <a:lnTo>
                      <a:pt x="17526" y="14495"/>
                    </a:lnTo>
                    <a:lnTo>
                      <a:pt x="15552" y="22402"/>
                    </a:lnTo>
                    <a:cubicBezTo>
                      <a:pt x="15473" y="22649"/>
                      <a:pt x="15315" y="22814"/>
                      <a:pt x="15078" y="22896"/>
                    </a:cubicBezTo>
                    <a:lnTo>
                      <a:pt x="6868" y="24708"/>
                    </a:lnTo>
                    <a:lnTo>
                      <a:pt x="7263" y="24378"/>
                    </a:lnTo>
                    <a:lnTo>
                      <a:pt x="5131" y="28414"/>
                    </a:lnTo>
                    <a:lnTo>
                      <a:pt x="4973" y="27508"/>
                    </a:lnTo>
                    <a:lnTo>
                      <a:pt x="12947" y="33356"/>
                    </a:lnTo>
                    <a:cubicBezTo>
                      <a:pt x="13026" y="33438"/>
                      <a:pt x="13105" y="33438"/>
                      <a:pt x="13184" y="33520"/>
                    </a:cubicBezTo>
                    <a:lnTo>
                      <a:pt x="15473" y="37309"/>
                    </a:lnTo>
                    <a:lnTo>
                      <a:pt x="19421" y="43157"/>
                    </a:lnTo>
                    <a:cubicBezTo>
                      <a:pt x="19500" y="43239"/>
                      <a:pt x="19500" y="43404"/>
                      <a:pt x="19500" y="43486"/>
                    </a:cubicBezTo>
                    <a:lnTo>
                      <a:pt x="19500" y="45545"/>
                    </a:lnTo>
                    <a:cubicBezTo>
                      <a:pt x="19500" y="45957"/>
                      <a:pt x="19263" y="46204"/>
                      <a:pt x="18868" y="46204"/>
                    </a:cubicBezTo>
                    <a:lnTo>
                      <a:pt x="12631" y="46204"/>
                    </a:lnTo>
                    <a:cubicBezTo>
                      <a:pt x="12236" y="46204"/>
                      <a:pt x="12000" y="45957"/>
                      <a:pt x="12000" y="45545"/>
                    </a:cubicBezTo>
                    <a:lnTo>
                      <a:pt x="12000" y="41592"/>
                    </a:lnTo>
                    <a:lnTo>
                      <a:pt x="12631" y="42251"/>
                    </a:lnTo>
                    <a:lnTo>
                      <a:pt x="10657" y="42251"/>
                    </a:lnTo>
                    <a:lnTo>
                      <a:pt x="10894" y="42168"/>
                    </a:lnTo>
                    <a:lnTo>
                      <a:pt x="2921" y="46204"/>
                    </a:lnTo>
                    <a:lnTo>
                      <a:pt x="3157" y="45875"/>
                    </a:lnTo>
                    <a:lnTo>
                      <a:pt x="1184" y="49663"/>
                    </a:lnTo>
                    <a:lnTo>
                      <a:pt x="947" y="48757"/>
                    </a:lnTo>
                    <a:lnTo>
                      <a:pt x="4894" y="50816"/>
                    </a:lnTo>
                    <a:cubicBezTo>
                      <a:pt x="5131" y="50981"/>
                      <a:pt x="5210" y="51146"/>
                      <a:pt x="5210" y="51393"/>
                    </a:cubicBezTo>
                    <a:lnTo>
                      <a:pt x="5210" y="53205"/>
                    </a:lnTo>
                    <a:lnTo>
                      <a:pt x="5210" y="55181"/>
                    </a:lnTo>
                    <a:lnTo>
                      <a:pt x="4894" y="54605"/>
                    </a:lnTo>
                    <a:lnTo>
                      <a:pt x="8921" y="56664"/>
                    </a:lnTo>
                    <a:lnTo>
                      <a:pt x="8684" y="56582"/>
                    </a:lnTo>
                    <a:lnTo>
                      <a:pt x="12631" y="56582"/>
                    </a:lnTo>
                    <a:lnTo>
                      <a:pt x="16894" y="56582"/>
                    </a:lnTo>
                    <a:lnTo>
                      <a:pt x="16657" y="56664"/>
                    </a:lnTo>
                    <a:lnTo>
                      <a:pt x="20605" y="54605"/>
                    </a:lnTo>
                    <a:cubicBezTo>
                      <a:pt x="20763" y="54522"/>
                      <a:pt x="21000" y="54522"/>
                      <a:pt x="21157" y="54605"/>
                    </a:cubicBezTo>
                    <a:cubicBezTo>
                      <a:pt x="21394" y="54770"/>
                      <a:pt x="21473" y="54934"/>
                      <a:pt x="21473" y="55181"/>
                    </a:cubicBezTo>
                    <a:lnTo>
                      <a:pt x="21473" y="57240"/>
                    </a:lnTo>
                    <a:lnTo>
                      <a:pt x="21394" y="56911"/>
                    </a:lnTo>
                    <a:lnTo>
                      <a:pt x="23526" y="60535"/>
                    </a:lnTo>
                    <a:cubicBezTo>
                      <a:pt x="23605" y="60782"/>
                      <a:pt x="23605" y="61029"/>
                      <a:pt x="23526" y="61194"/>
                    </a:cubicBezTo>
                    <a:lnTo>
                      <a:pt x="21394" y="65229"/>
                    </a:lnTo>
                    <a:cubicBezTo>
                      <a:pt x="21315" y="65477"/>
                      <a:pt x="21078" y="65559"/>
                      <a:pt x="20842" y="65559"/>
                    </a:cubicBezTo>
                    <a:lnTo>
                      <a:pt x="16894" y="65559"/>
                    </a:lnTo>
                    <a:lnTo>
                      <a:pt x="17368" y="65394"/>
                    </a:lnTo>
                    <a:lnTo>
                      <a:pt x="15394" y="67206"/>
                    </a:lnTo>
                    <a:cubicBezTo>
                      <a:pt x="15236" y="67371"/>
                      <a:pt x="15078" y="67371"/>
                      <a:pt x="14921" y="67371"/>
                    </a:cubicBezTo>
                    <a:lnTo>
                      <a:pt x="12631" y="67371"/>
                    </a:lnTo>
                    <a:lnTo>
                      <a:pt x="10657" y="67371"/>
                    </a:lnTo>
                    <a:lnTo>
                      <a:pt x="11210" y="67041"/>
                    </a:lnTo>
                    <a:lnTo>
                      <a:pt x="7263" y="76842"/>
                    </a:lnTo>
                    <a:lnTo>
                      <a:pt x="7263" y="76266"/>
                    </a:lnTo>
                    <a:lnTo>
                      <a:pt x="13184" y="87961"/>
                    </a:lnTo>
                    <a:lnTo>
                      <a:pt x="12631" y="87632"/>
                    </a:lnTo>
                    <a:lnTo>
                      <a:pt x="14921" y="87632"/>
                    </a:lnTo>
                    <a:lnTo>
                      <a:pt x="14684" y="87714"/>
                    </a:lnTo>
                    <a:lnTo>
                      <a:pt x="18631" y="85820"/>
                    </a:lnTo>
                    <a:cubicBezTo>
                      <a:pt x="18868" y="85737"/>
                      <a:pt x="19026" y="85820"/>
                      <a:pt x="19263" y="85902"/>
                    </a:cubicBezTo>
                    <a:cubicBezTo>
                      <a:pt x="19421" y="85984"/>
                      <a:pt x="19500" y="86231"/>
                      <a:pt x="19500" y="86479"/>
                    </a:cubicBezTo>
                    <a:lnTo>
                      <a:pt x="19500" y="90102"/>
                    </a:lnTo>
                    <a:lnTo>
                      <a:pt x="19500" y="92326"/>
                    </a:lnTo>
                    <a:lnTo>
                      <a:pt x="19342" y="91832"/>
                    </a:lnTo>
                    <a:lnTo>
                      <a:pt x="21315" y="93644"/>
                    </a:lnTo>
                    <a:lnTo>
                      <a:pt x="20842" y="93479"/>
                    </a:lnTo>
                    <a:lnTo>
                      <a:pt x="26921" y="93479"/>
                    </a:lnTo>
                    <a:cubicBezTo>
                      <a:pt x="27078" y="93479"/>
                      <a:pt x="27157" y="93479"/>
                      <a:pt x="27315" y="93644"/>
                    </a:cubicBezTo>
                    <a:lnTo>
                      <a:pt x="29368" y="95456"/>
                    </a:lnTo>
                    <a:lnTo>
                      <a:pt x="28342" y="95950"/>
                    </a:lnTo>
                    <a:lnTo>
                      <a:pt x="28342" y="94138"/>
                    </a:lnTo>
                    <a:cubicBezTo>
                      <a:pt x="28342" y="93726"/>
                      <a:pt x="28657" y="93479"/>
                      <a:pt x="28973" y="93479"/>
                    </a:cubicBezTo>
                    <a:lnTo>
                      <a:pt x="32921" y="93479"/>
                    </a:lnTo>
                    <a:cubicBezTo>
                      <a:pt x="33315" y="93479"/>
                      <a:pt x="33552" y="93726"/>
                      <a:pt x="33552" y="94138"/>
                    </a:cubicBezTo>
                    <a:lnTo>
                      <a:pt x="33552" y="98091"/>
                    </a:lnTo>
                    <a:lnTo>
                      <a:pt x="33552" y="101798"/>
                    </a:lnTo>
                    <a:cubicBezTo>
                      <a:pt x="33552" y="101962"/>
                      <a:pt x="33473" y="102210"/>
                      <a:pt x="33315" y="102292"/>
                    </a:cubicBezTo>
                    <a:lnTo>
                      <a:pt x="23368" y="110363"/>
                    </a:lnTo>
                    <a:cubicBezTo>
                      <a:pt x="23289" y="110363"/>
                      <a:pt x="23210" y="110446"/>
                      <a:pt x="23131" y="110446"/>
                    </a:cubicBezTo>
                    <a:lnTo>
                      <a:pt x="17131" y="112258"/>
                    </a:lnTo>
                    <a:lnTo>
                      <a:pt x="17368" y="112093"/>
                    </a:lnTo>
                    <a:lnTo>
                      <a:pt x="15394" y="113987"/>
                    </a:lnTo>
                    <a:cubicBezTo>
                      <a:pt x="15315" y="113987"/>
                      <a:pt x="15315" y="113987"/>
                      <a:pt x="15236" y="113987"/>
                    </a:cubicBezTo>
                    <a:lnTo>
                      <a:pt x="9000" y="118023"/>
                    </a:lnTo>
                    <a:lnTo>
                      <a:pt x="9078" y="116952"/>
                    </a:lnTo>
                    <a:lnTo>
                      <a:pt x="11052" y="118764"/>
                    </a:lnTo>
                    <a:lnTo>
                      <a:pt x="10342" y="118682"/>
                    </a:lnTo>
                    <a:lnTo>
                      <a:pt x="20526" y="112916"/>
                    </a:lnTo>
                    <a:lnTo>
                      <a:pt x="28736" y="109210"/>
                    </a:lnTo>
                    <a:lnTo>
                      <a:pt x="28500" y="109375"/>
                    </a:lnTo>
                    <a:lnTo>
                      <a:pt x="30473" y="107151"/>
                    </a:lnTo>
                    <a:lnTo>
                      <a:pt x="34500" y="103445"/>
                    </a:lnTo>
                    <a:lnTo>
                      <a:pt x="44605" y="95456"/>
                    </a:lnTo>
                    <a:lnTo>
                      <a:pt x="46578" y="93644"/>
                    </a:lnTo>
                    <a:lnTo>
                      <a:pt x="46736" y="94715"/>
                    </a:lnTo>
                    <a:lnTo>
                      <a:pt x="42631" y="92903"/>
                    </a:lnTo>
                    <a:cubicBezTo>
                      <a:pt x="42473" y="92820"/>
                      <a:pt x="42315" y="92656"/>
                      <a:pt x="42315" y="92409"/>
                    </a:cubicBezTo>
                    <a:cubicBezTo>
                      <a:pt x="42236" y="92244"/>
                      <a:pt x="42315" y="91997"/>
                      <a:pt x="42473" y="91832"/>
                    </a:cubicBezTo>
                    <a:lnTo>
                      <a:pt x="44526" y="89608"/>
                    </a:lnTo>
                    <a:lnTo>
                      <a:pt x="48552" y="85984"/>
                    </a:lnTo>
                    <a:lnTo>
                      <a:pt x="48315" y="86479"/>
                    </a:lnTo>
                    <a:lnTo>
                      <a:pt x="48315" y="82443"/>
                    </a:lnTo>
                    <a:cubicBezTo>
                      <a:pt x="48315" y="82196"/>
                      <a:pt x="48394" y="82031"/>
                      <a:pt x="48631" y="81866"/>
                    </a:cubicBezTo>
                    <a:lnTo>
                      <a:pt x="54631" y="77831"/>
                    </a:lnTo>
                    <a:cubicBezTo>
                      <a:pt x="54710" y="77831"/>
                      <a:pt x="54868" y="77748"/>
                      <a:pt x="55026" y="77748"/>
                    </a:cubicBezTo>
                    <a:lnTo>
                      <a:pt x="57000" y="77748"/>
                    </a:lnTo>
                    <a:cubicBezTo>
                      <a:pt x="57236" y="77748"/>
                      <a:pt x="57473" y="77913"/>
                      <a:pt x="57552" y="78160"/>
                    </a:cubicBezTo>
                    <a:cubicBezTo>
                      <a:pt x="57631" y="78407"/>
                      <a:pt x="57631" y="78654"/>
                      <a:pt x="57394" y="78901"/>
                    </a:cubicBezTo>
                    <a:lnTo>
                      <a:pt x="55421" y="81043"/>
                    </a:lnTo>
                    <a:lnTo>
                      <a:pt x="53447" y="82937"/>
                    </a:lnTo>
                    <a:lnTo>
                      <a:pt x="53605" y="82690"/>
                    </a:lnTo>
                    <a:lnTo>
                      <a:pt x="51631" y="88538"/>
                    </a:lnTo>
                    <a:lnTo>
                      <a:pt x="51473" y="87796"/>
                    </a:lnTo>
                    <a:lnTo>
                      <a:pt x="53447" y="89608"/>
                    </a:lnTo>
                    <a:cubicBezTo>
                      <a:pt x="53526" y="89691"/>
                      <a:pt x="53605" y="89855"/>
                      <a:pt x="53684" y="90102"/>
                    </a:cubicBezTo>
                    <a:cubicBezTo>
                      <a:pt x="53684" y="90267"/>
                      <a:pt x="53605" y="90432"/>
                      <a:pt x="53447" y="90514"/>
                    </a:cubicBezTo>
                    <a:lnTo>
                      <a:pt x="51473" y="92738"/>
                    </a:lnTo>
                    <a:lnTo>
                      <a:pt x="51078" y="91667"/>
                    </a:lnTo>
                    <a:lnTo>
                      <a:pt x="53052" y="91667"/>
                    </a:lnTo>
                    <a:lnTo>
                      <a:pt x="52657" y="91750"/>
                    </a:lnTo>
                    <a:lnTo>
                      <a:pt x="58736" y="87714"/>
                    </a:lnTo>
                    <a:cubicBezTo>
                      <a:pt x="58815" y="87632"/>
                      <a:pt x="58894" y="87632"/>
                      <a:pt x="59052" y="87632"/>
                    </a:cubicBezTo>
                    <a:lnTo>
                      <a:pt x="61026" y="87632"/>
                    </a:lnTo>
                    <a:lnTo>
                      <a:pt x="60473" y="87961"/>
                    </a:lnTo>
                    <a:lnTo>
                      <a:pt x="62447" y="83925"/>
                    </a:lnTo>
                    <a:lnTo>
                      <a:pt x="62447" y="84584"/>
                    </a:lnTo>
                    <a:lnTo>
                      <a:pt x="60473" y="80960"/>
                    </a:lnTo>
                    <a:cubicBezTo>
                      <a:pt x="60315" y="80713"/>
                      <a:pt x="60394" y="80384"/>
                      <a:pt x="60552" y="80219"/>
                    </a:cubicBezTo>
                    <a:cubicBezTo>
                      <a:pt x="60710" y="79972"/>
                      <a:pt x="60947" y="79890"/>
                      <a:pt x="61184" y="79972"/>
                    </a:cubicBezTo>
                    <a:lnTo>
                      <a:pt x="67263" y="81784"/>
                    </a:lnTo>
                    <a:cubicBezTo>
                      <a:pt x="67263" y="81784"/>
                      <a:pt x="67263" y="81866"/>
                      <a:pt x="67342" y="81866"/>
                    </a:cubicBezTo>
                    <a:lnTo>
                      <a:pt x="75315" y="85820"/>
                    </a:lnTo>
                    <a:lnTo>
                      <a:pt x="75078" y="85820"/>
                    </a:lnTo>
                    <a:lnTo>
                      <a:pt x="81078" y="85820"/>
                    </a:lnTo>
                    <a:cubicBezTo>
                      <a:pt x="81157" y="85820"/>
                      <a:pt x="81236" y="85820"/>
                      <a:pt x="81315" y="85820"/>
                    </a:cubicBezTo>
                    <a:lnTo>
                      <a:pt x="87315" y="87632"/>
                    </a:lnTo>
                    <a:lnTo>
                      <a:pt x="87157" y="87632"/>
                    </a:lnTo>
                    <a:lnTo>
                      <a:pt x="89131" y="87632"/>
                    </a:lnTo>
                    <a:cubicBezTo>
                      <a:pt x="89447" y="87632"/>
                      <a:pt x="89763" y="87879"/>
                      <a:pt x="89763" y="88291"/>
                    </a:cubicBezTo>
                    <a:lnTo>
                      <a:pt x="89763" y="90102"/>
                    </a:lnTo>
                    <a:lnTo>
                      <a:pt x="89526" y="89608"/>
                    </a:lnTo>
                    <a:lnTo>
                      <a:pt x="99473" y="97597"/>
                    </a:lnTo>
                    <a:cubicBezTo>
                      <a:pt x="99552" y="97680"/>
                      <a:pt x="99631" y="97762"/>
                      <a:pt x="99631" y="97844"/>
                    </a:cubicBezTo>
                    <a:lnTo>
                      <a:pt x="105710" y="109457"/>
                    </a:lnTo>
                    <a:lnTo>
                      <a:pt x="104526" y="109951"/>
                    </a:lnTo>
                    <a:lnTo>
                      <a:pt x="102552" y="100068"/>
                    </a:lnTo>
                    <a:lnTo>
                      <a:pt x="102710" y="100480"/>
                    </a:lnTo>
                    <a:lnTo>
                      <a:pt x="100736" y="98586"/>
                    </a:lnTo>
                    <a:cubicBezTo>
                      <a:pt x="100578" y="98421"/>
                      <a:pt x="100500" y="98174"/>
                      <a:pt x="100578" y="97927"/>
                    </a:cubicBezTo>
                    <a:cubicBezTo>
                      <a:pt x="100657" y="97680"/>
                      <a:pt x="100894" y="97433"/>
                      <a:pt x="101210" y="97433"/>
                    </a:cubicBezTo>
                    <a:lnTo>
                      <a:pt x="103184" y="97433"/>
                    </a:lnTo>
                    <a:lnTo>
                      <a:pt x="102552" y="98091"/>
                    </a:lnTo>
                    <a:lnTo>
                      <a:pt x="102552" y="94138"/>
                    </a:lnTo>
                    <a:cubicBezTo>
                      <a:pt x="102552" y="93809"/>
                      <a:pt x="102789" y="93479"/>
                      <a:pt x="103105" y="93479"/>
                    </a:cubicBezTo>
                    <a:cubicBezTo>
                      <a:pt x="103421" y="93397"/>
                      <a:pt x="103736" y="93644"/>
                      <a:pt x="103736" y="93973"/>
                    </a:cubicBezTo>
                    <a:lnTo>
                      <a:pt x="105710" y="103857"/>
                    </a:lnTo>
                    <a:lnTo>
                      <a:pt x="104684" y="103527"/>
                    </a:lnTo>
                    <a:lnTo>
                      <a:pt x="106657" y="101304"/>
                    </a:lnTo>
                    <a:cubicBezTo>
                      <a:pt x="106736" y="101221"/>
                      <a:pt x="106894" y="101139"/>
                      <a:pt x="107052" y="101139"/>
                    </a:cubicBezTo>
                    <a:cubicBezTo>
                      <a:pt x="107289" y="101139"/>
                      <a:pt x="107447" y="101221"/>
                      <a:pt x="107526" y="101304"/>
                    </a:cubicBezTo>
                    <a:lnTo>
                      <a:pt x="111631" y="105339"/>
                    </a:lnTo>
                    <a:cubicBezTo>
                      <a:pt x="111789" y="105504"/>
                      <a:pt x="111868" y="105916"/>
                      <a:pt x="111710" y="106163"/>
                    </a:cubicBezTo>
                    <a:cubicBezTo>
                      <a:pt x="111552" y="106410"/>
                      <a:pt x="111157" y="106492"/>
                      <a:pt x="110921" y="106410"/>
                    </a:cubicBezTo>
                    <a:lnTo>
                      <a:pt x="106815" y="104598"/>
                    </a:lnTo>
                    <a:lnTo>
                      <a:pt x="107763" y="103939"/>
                    </a:lnTo>
                    <a:lnTo>
                      <a:pt x="107763" y="105833"/>
                    </a:lnTo>
                    <a:lnTo>
                      <a:pt x="107763" y="109787"/>
                    </a:lnTo>
                    <a:lnTo>
                      <a:pt x="106657" y="109375"/>
                    </a:lnTo>
                    <a:lnTo>
                      <a:pt x="108710" y="107151"/>
                    </a:lnTo>
                    <a:cubicBezTo>
                      <a:pt x="108947" y="106986"/>
                      <a:pt x="109184" y="106904"/>
                      <a:pt x="109421" y="106986"/>
                    </a:cubicBezTo>
                    <a:cubicBezTo>
                      <a:pt x="109657" y="107151"/>
                      <a:pt x="109815" y="107316"/>
                      <a:pt x="109815" y="107645"/>
                    </a:cubicBezTo>
                    <a:lnTo>
                      <a:pt x="109815" y="111599"/>
                    </a:lnTo>
                    <a:lnTo>
                      <a:pt x="109736" y="111269"/>
                    </a:lnTo>
                    <a:lnTo>
                      <a:pt x="113842" y="117117"/>
                    </a:lnTo>
                    <a:lnTo>
                      <a:pt x="112736" y="117446"/>
                    </a:lnTo>
                    <a:lnTo>
                      <a:pt x="112736" y="113493"/>
                    </a:lnTo>
                    <a:lnTo>
                      <a:pt x="112815" y="113822"/>
                    </a:lnTo>
                    <a:lnTo>
                      <a:pt x="110605" y="110199"/>
                    </a:lnTo>
                    <a:cubicBezTo>
                      <a:pt x="110526" y="109951"/>
                      <a:pt x="110526" y="109704"/>
                      <a:pt x="110605" y="109457"/>
                    </a:cubicBezTo>
                    <a:cubicBezTo>
                      <a:pt x="110684" y="109293"/>
                      <a:pt x="110921" y="109128"/>
                      <a:pt x="111157" y="109128"/>
                    </a:cubicBezTo>
                    <a:lnTo>
                      <a:pt x="113368" y="109128"/>
                    </a:lnTo>
                    <a:cubicBezTo>
                      <a:pt x="113684" y="109128"/>
                      <a:pt x="114000" y="109457"/>
                      <a:pt x="114000" y="109787"/>
                    </a:cubicBezTo>
                    <a:lnTo>
                      <a:pt x="114000" y="111599"/>
                    </a:lnTo>
                    <a:lnTo>
                      <a:pt x="113921" y="111352"/>
                    </a:lnTo>
                    <a:lnTo>
                      <a:pt x="115894" y="115387"/>
                    </a:lnTo>
                    <a:lnTo>
                      <a:pt x="115736" y="115140"/>
                    </a:lnTo>
                    <a:lnTo>
                      <a:pt x="117868" y="116952"/>
                    </a:lnTo>
                    <a:lnTo>
                      <a:pt x="117000" y="116952"/>
                    </a:lnTo>
                    <a:lnTo>
                      <a:pt x="118973" y="115140"/>
                    </a:lnTo>
                    <a:lnTo>
                      <a:pt x="119842" y="116129"/>
                    </a:lnTo>
                    <a:lnTo>
                      <a:pt x="117868" y="117940"/>
                    </a:lnTo>
                    <a:cubicBezTo>
                      <a:pt x="117631" y="118188"/>
                      <a:pt x="117236" y="118188"/>
                      <a:pt x="117000" y="117940"/>
                    </a:cubicBezTo>
                    <a:lnTo>
                      <a:pt x="114947" y="116129"/>
                    </a:lnTo>
                    <a:cubicBezTo>
                      <a:pt x="114868" y="116129"/>
                      <a:pt x="114789" y="116046"/>
                      <a:pt x="114789" y="115964"/>
                    </a:cubicBezTo>
                    <a:lnTo>
                      <a:pt x="112815" y="111928"/>
                    </a:lnTo>
                    <a:cubicBezTo>
                      <a:pt x="112736" y="111846"/>
                      <a:pt x="112736" y="111763"/>
                      <a:pt x="112736" y="111599"/>
                    </a:cubicBezTo>
                    <a:lnTo>
                      <a:pt x="112736" y="109787"/>
                    </a:lnTo>
                    <a:lnTo>
                      <a:pt x="113368" y="110446"/>
                    </a:lnTo>
                    <a:lnTo>
                      <a:pt x="111157" y="110446"/>
                    </a:lnTo>
                    <a:lnTo>
                      <a:pt x="111710" y="109457"/>
                    </a:lnTo>
                    <a:lnTo>
                      <a:pt x="113921" y="113081"/>
                    </a:lnTo>
                    <a:cubicBezTo>
                      <a:pt x="114000" y="113246"/>
                      <a:pt x="114000" y="113328"/>
                      <a:pt x="114000" y="113493"/>
                    </a:cubicBezTo>
                    <a:lnTo>
                      <a:pt x="114000" y="117446"/>
                    </a:lnTo>
                    <a:cubicBezTo>
                      <a:pt x="114000" y="117776"/>
                      <a:pt x="113842" y="118023"/>
                      <a:pt x="113605" y="118105"/>
                    </a:cubicBezTo>
                    <a:cubicBezTo>
                      <a:pt x="113289" y="118188"/>
                      <a:pt x="113052" y="118105"/>
                      <a:pt x="112894" y="117858"/>
                    </a:cubicBezTo>
                    <a:lnTo>
                      <a:pt x="108710" y="112010"/>
                    </a:lnTo>
                    <a:cubicBezTo>
                      <a:pt x="108631" y="111928"/>
                      <a:pt x="108552" y="111763"/>
                      <a:pt x="108552" y="111599"/>
                    </a:cubicBezTo>
                    <a:lnTo>
                      <a:pt x="108552" y="107645"/>
                    </a:lnTo>
                    <a:lnTo>
                      <a:pt x="109657" y="108057"/>
                    </a:lnTo>
                    <a:lnTo>
                      <a:pt x="107526" y="110281"/>
                    </a:lnTo>
                    <a:cubicBezTo>
                      <a:pt x="107368" y="110446"/>
                      <a:pt x="107131" y="110528"/>
                      <a:pt x="106894" y="110446"/>
                    </a:cubicBezTo>
                    <a:cubicBezTo>
                      <a:pt x="106657" y="110281"/>
                      <a:pt x="106500" y="110116"/>
                      <a:pt x="106500" y="109787"/>
                    </a:cubicBezTo>
                    <a:lnTo>
                      <a:pt x="106500" y="105833"/>
                    </a:lnTo>
                    <a:lnTo>
                      <a:pt x="106500" y="103939"/>
                    </a:lnTo>
                    <a:cubicBezTo>
                      <a:pt x="106500" y="103774"/>
                      <a:pt x="106578" y="103527"/>
                      <a:pt x="106736" y="103445"/>
                    </a:cubicBezTo>
                    <a:cubicBezTo>
                      <a:pt x="106894" y="103280"/>
                      <a:pt x="107131" y="103280"/>
                      <a:pt x="107368" y="103363"/>
                    </a:cubicBezTo>
                    <a:lnTo>
                      <a:pt x="111394" y="105175"/>
                    </a:lnTo>
                    <a:lnTo>
                      <a:pt x="110763" y="106245"/>
                    </a:lnTo>
                    <a:lnTo>
                      <a:pt x="106657" y="102292"/>
                    </a:lnTo>
                    <a:lnTo>
                      <a:pt x="107526" y="102210"/>
                    </a:lnTo>
                    <a:lnTo>
                      <a:pt x="105552" y="104433"/>
                    </a:lnTo>
                    <a:cubicBezTo>
                      <a:pt x="105394" y="104598"/>
                      <a:pt x="105157" y="104680"/>
                      <a:pt x="104921" y="104598"/>
                    </a:cubicBezTo>
                    <a:cubicBezTo>
                      <a:pt x="104763" y="104516"/>
                      <a:pt x="104526" y="104351"/>
                      <a:pt x="104526" y="104104"/>
                    </a:cubicBezTo>
                    <a:lnTo>
                      <a:pt x="102552" y="94221"/>
                    </a:lnTo>
                    <a:lnTo>
                      <a:pt x="103815" y="94138"/>
                    </a:lnTo>
                    <a:lnTo>
                      <a:pt x="103815" y="98091"/>
                    </a:lnTo>
                    <a:cubicBezTo>
                      <a:pt x="103815" y="98503"/>
                      <a:pt x="103500" y="98750"/>
                      <a:pt x="103184" y="98750"/>
                    </a:cubicBezTo>
                    <a:lnTo>
                      <a:pt x="101210" y="98750"/>
                    </a:lnTo>
                    <a:lnTo>
                      <a:pt x="101605" y="97597"/>
                    </a:lnTo>
                    <a:lnTo>
                      <a:pt x="103578" y="99492"/>
                    </a:lnTo>
                    <a:cubicBezTo>
                      <a:pt x="103657" y="99574"/>
                      <a:pt x="103736" y="99656"/>
                      <a:pt x="103736" y="99821"/>
                    </a:cubicBezTo>
                    <a:lnTo>
                      <a:pt x="105710" y="109704"/>
                    </a:lnTo>
                    <a:cubicBezTo>
                      <a:pt x="105789" y="110034"/>
                      <a:pt x="105631" y="110281"/>
                      <a:pt x="105315" y="110446"/>
                    </a:cubicBezTo>
                    <a:cubicBezTo>
                      <a:pt x="105078" y="110528"/>
                      <a:pt x="104684" y="110446"/>
                      <a:pt x="104605" y="110116"/>
                    </a:cubicBezTo>
                    <a:lnTo>
                      <a:pt x="98526" y="98421"/>
                    </a:lnTo>
                    <a:lnTo>
                      <a:pt x="98684" y="98668"/>
                    </a:lnTo>
                    <a:lnTo>
                      <a:pt x="88736" y="90597"/>
                    </a:lnTo>
                    <a:cubicBezTo>
                      <a:pt x="88578" y="90514"/>
                      <a:pt x="88500" y="90267"/>
                      <a:pt x="88500" y="90102"/>
                    </a:cubicBezTo>
                    <a:lnTo>
                      <a:pt x="88500" y="88291"/>
                    </a:lnTo>
                    <a:lnTo>
                      <a:pt x="89131" y="88949"/>
                    </a:lnTo>
                    <a:lnTo>
                      <a:pt x="87157" y="88949"/>
                    </a:lnTo>
                    <a:cubicBezTo>
                      <a:pt x="87078" y="88949"/>
                      <a:pt x="87000" y="88949"/>
                      <a:pt x="87000" y="88949"/>
                    </a:cubicBezTo>
                    <a:lnTo>
                      <a:pt x="80921" y="87055"/>
                    </a:lnTo>
                    <a:lnTo>
                      <a:pt x="81078" y="87137"/>
                    </a:lnTo>
                    <a:lnTo>
                      <a:pt x="75078" y="87137"/>
                    </a:lnTo>
                    <a:cubicBezTo>
                      <a:pt x="75000" y="87137"/>
                      <a:pt x="74842" y="87055"/>
                      <a:pt x="74763" y="87055"/>
                    </a:cubicBezTo>
                    <a:lnTo>
                      <a:pt x="66789" y="83019"/>
                    </a:lnTo>
                    <a:lnTo>
                      <a:pt x="66868" y="83102"/>
                    </a:lnTo>
                    <a:lnTo>
                      <a:pt x="60868" y="81207"/>
                    </a:lnTo>
                    <a:lnTo>
                      <a:pt x="61578" y="80301"/>
                    </a:lnTo>
                    <a:lnTo>
                      <a:pt x="63552" y="83925"/>
                    </a:lnTo>
                    <a:cubicBezTo>
                      <a:pt x="63631" y="84172"/>
                      <a:pt x="63631" y="84337"/>
                      <a:pt x="63552" y="84584"/>
                    </a:cubicBezTo>
                    <a:lnTo>
                      <a:pt x="61578" y="88620"/>
                    </a:lnTo>
                    <a:cubicBezTo>
                      <a:pt x="61500" y="88785"/>
                      <a:pt x="61263" y="88949"/>
                      <a:pt x="61026" y="88949"/>
                    </a:cubicBezTo>
                    <a:lnTo>
                      <a:pt x="59052" y="88949"/>
                    </a:lnTo>
                    <a:lnTo>
                      <a:pt x="59368" y="88867"/>
                    </a:lnTo>
                    <a:lnTo>
                      <a:pt x="53368" y="92820"/>
                    </a:lnTo>
                    <a:cubicBezTo>
                      <a:pt x="53289" y="92903"/>
                      <a:pt x="53131" y="92985"/>
                      <a:pt x="53052" y="92985"/>
                    </a:cubicBezTo>
                    <a:lnTo>
                      <a:pt x="51078" y="92985"/>
                    </a:lnTo>
                    <a:cubicBezTo>
                      <a:pt x="50763" y="92985"/>
                      <a:pt x="50526" y="92820"/>
                      <a:pt x="50447" y="92573"/>
                    </a:cubicBezTo>
                    <a:cubicBezTo>
                      <a:pt x="50368" y="92326"/>
                      <a:pt x="50447" y="91997"/>
                      <a:pt x="50605" y="91832"/>
                    </a:cubicBezTo>
                    <a:lnTo>
                      <a:pt x="52578" y="89691"/>
                    </a:lnTo>
                    <a:lnTo>
                      <a:pt x="52578" y="90597"/>
                    </a:lnTo>
                    <a:lnTo>
                      <a:pt x="50605" y="88785"/>
                    </a:lnTo>
                    <a:cubicBezTo>
                      <a:pt x="50447" y="88620"/>
                      <a:pt x="50368" y="88291"/>
                      <a:pt x="50447" y="88043"/>
                    </a:cubicBezTo>
                    <a:lnTo>
                      <a:pt x="52421" y="82196"/>
                    </a:lnTo>
                    <a:cubicBezTo>
                      <a:pt x="52421" y="82113"/>
                      <a:pt x="52500" y="82031"/>
                      <a:pt x="52578" y="81949"/>
                    </a:cubicBezTo>
                    <a:lnTo>
                      <a:pt x="54552" y="80137"/>
                    </a:lnTo>
                    <a:lnTo>
                      <a:pt x="56526" y="77995"/>
                    </a:lnTo>
                    <a:lnTo>
                      <a:pt x="57000" y="79066"/>
                    </a:lnTo>
                    <a:lnTo>
                      <a:pt x="55026" y="79066"/>
                    </a:lnTo>
                    <a:lnTo>
                      <a:pt x="55342" y="78984"/>
                    </a:lnTo>
                    <a:lnTo>
                      <a:pt x="49263" y="83019"/>
                    </a:lnTo>
                    <a:lnTo>
                      <a:pt x="49578" y="82443"/>
                    </a:lnTo>
                    <a:lnTo>
                      <a:pt x="49578" y="86479"/>
                    </a:lnTo>
                    <a:cubicBezTo>
                      <a:pt x="49578" y="86643"/>
                      <a:pt x="49500" y="86808"/>
                      <a:pt x="49342" y="86973"/>
                    </a:cubicBezTo>
                    <a:lnTo>
                      <a:pt x="45473" y="90597"/>
                    </a:lnTo>
                    <a:lnTo>
                      <a:pt x="43342" y="92738"/>
                    </a:lnTo>
                    <a:lnTo>
                      <a:pt x="43184" y="91667"/>
                    </a:lnTo>
                    <a:lnTo>
                      <a:pt x="47210" y="93479"/>
                    </a:lnTo>
                    <a:cubicBezTo>
                      <a:pt x="47447" y="93562"/>
                      <a:pt x="47605" y="93809"/>
                      <a:pt x="47605" y="93973"/>
                    </a:cubicBezTo>
                    <a:cubicBezTo>
                      <a:pt x="47605" y="94221"/>
                      <a:pt x="47526" y="94468"/>
                      <a:pt x="47368" y="94632"/>
                    </a:cubicBezTo>
                    <a:lnTo>
                      <a:pt x="45394" y="96444"/>
                    </a:lnTo>
                    <a:lnTo>
                      <a:pt x="35289" y="104433"/>
                    </a:lnTo>
                    <a:lnTo>
                      <a:pt x="31421" y="108057"/>
                    </a:lnTo>
                    <a:lnTo>
                      <a:pt x="29447" y="110281"/>
                    </a:lnTo>
                    <a:cubicBezTo>
                      <a:pt x="29368" y="110363"/>
                      <a:pt x="29289" y="110363"/>
                      <a:pt x="29210" y="110446"/>
                    </a:cubicBezTo>
                    <a:lnTo>
                      <a:pt x="21157" y="114070"/>
                    </a:lnTo>
                    <a:lnTo>
                      <a:pt x="10973" y="119835"/>
                    </a:lnTo>
                    <a:cubicBezTo>
                      <a:pt x="10736" y="120000"/>
                      <a:pt x="10421" y="120000"/>
                      <a:pt x="10263" y="119752"/>
                    </a:cubicBezTo>
                    <a:lnTo>
                      <a:pt x="8289" y="117940"/>
                    </a:lnTo>
                    <a:cubicBezTo>
                      <a:pt x="8131" y="117858"/>
                      <a:pt x="8052" y="117611"/>
                      <a:pt x="8052" y="117446"/>
                    </a:cubicBezTo>
                    <a:cubicBezTo>
                      <a:pt x="8052" y="117199"/>
                      <a:pt x="8210" y="117035"/>
                      <a:pt x="8368" y="116870"/>
                    </a:cubicBezTo>
                    <a:lnTo>
                      <a:pt x="14605" y="112916"/>
                    </a:lnTo>
                    <a:lnTo>
                      <a:pt x="14526" y="112999"/>
                    </a:lnTo>
                    <a:lnTo>
                      <a:pt x="16500" y="111105"/>
                    </a:lnTo>
                    <a:cubicBezTo>
                      <a:pt x="16578" y="111105"/>
                      <a:pt x="16657" y="111022"/>
                      <a:pt x="16736" y="111022"/>
                    </a:cubicBezTo>
                    <a:lnTo>
                      <a:pt x="22815" y="109210"/>
                    </a:lnTo>
                    <a:lnTo>
                      <a:pt x="22578" y="109293"/>
                    </a:lnTo>
                    <a:lnTo>
                      <a:pt x="32526" y="101221"/>
                    </a:lnTo>
                    <a:lnTo>
                      <a:pt x="32289" y="101798"/>
                    </a:lnTo>
                    <a:lnTo>
                      <a:pt x="32289" y="98091"/>
                    </a:lnTo>
                    <a:lnTo>
                      <a:pt x="32289" y="94138"/>
                    </a:lnTo>
                    <a:lnTo>
                      <a:pt x="32921" y="94797"/>
                    </a:lnTo>
                    <a:lnTo>
                      <a:pt x="28973" y="94797"/>
                    </a:lnTo>
                    <a:lnTo>
                      <a:pt x="29605" y="94138"/>
                    </a:lnTo>
                    <a:lnTo>
                      <a:pt x="29605" y="95950"/>
                    </a:lnTo>
                    <a:cubicBezTo>
                      <a:pt x="29605" y="96197"/>
                      <a:pt x="29447" y="96444"/>
                      <a:pt x="29289" y="96527"/>
                    </a:cubicBezTo>
                    <a:cubicBezTo>
                      <a:pt x="29052" y="96609"/>
                      <a:pt x="28736" y="96609"/>
                      <a:pt x="28578" y="96444"/>
                    </a:cubicBezTo>
                    <a:lnTo>
                      <a:pt x="26526" y="94632"/>
                    </a:lnTo>
                    <a:lnTo>
                      <a:pt x="26921" y="94797"/>
                    </a:lnTo>
                    <a:lnTo>
                      <a:pt x="20842" y="94797"/>
                    </a:lnTo>
                    <a:cubicBezTo>
                      <a:pt x="20684" y="94797"/>
                      <a:pt x="20526" y="94715"/>
                      <a:pt x="20447" y="94632"/>
                    </a:cubicBezTo>
                    <a:lnTo>
                      <a:pt x="18473" y="92820"/>
                    </a:lnTo>
                    <a:cubicBezTo>
                      <a:pt x="18315" y="92656"/>
                      <a:pt x="18236" y="92491"/>
                      <a:pt x="18236" y="92326"/>
                    </a:cubicBezTo>
                    <a:lnTo>
                      <a:pt x="18236" y="90102"/>
                    </a:lnTo>
                    <a:lnTo>
                      <a:pt x="18236" y="86479"/>
                    </a:lnTo>
                    <a:lnTo>
                      <a:pt x="19184" y="87055"/>
                    </a:lnTo>
                    <a:lnTo>
                      <a:pt x="15236" y="88867"/>
                    </a:lnTo>
                    <a:cubicBezTo>
                      <a:pt x="15157" y="88949"/>
                      <a:pt x="15000" y="88949"/>
                      <a:pt x="14921" y="88949"/>
                    </a:cubicBezTo>
                    <a:lnTo>
                      <a:pt x="12631" y="88949"/>
                    </a:lnTo>
                    <a:cubicBezTo>
                      <a:pt x="12394" y="88949"/>
                      <a:pt x="12157" y="88785"/>
                      <a:pt x="12078" y="88620"/>
                    </a:cubicBezTo>
                    <a:lnTo>
                      <a:pt x="6157" y="76925"/>
                    </a:lnTo>
                    <a:cubicBezTo>
                      <a:pt x="6078" y="76760"/>
                      <a:pt x="6078" y="76513"/>
                      <a:pt x="6157" y="76348"/>
                    </a:cubicBezTo>
                    <a:lnTo>
                      <a:pt x="10105" y="66465"/>
                    </a:lnTo>
                    <a:cubicBezTo>
                      <a:pt x="10184" y="66218"/>
                      <a:pt x="10421" y="66053"/>
                      <a:pt x="10657" y="66053"/>
                    </a:cubicBezTo>
                    <a:lnTo>
                      <a:pt x="12631" y="66053"/>
                    </a:lnTo>
                    <a:lnTo>
                      <a:pt x="14921" y="66053"/>
                    </a:lnTo>
                    <a:lnTo>
                      <a:pt x="14526" y="66218"/>
                    </a:lnTo>
                    <a:lnTo>
                      <a:pt x="16500" y="64406"/>
                    </a:lnTo>
                    <a:cubicBezTo>
                      <a:pt x="16578" y="64323"/>
                      <a:pt x="16736" y="64241"/>
                      <a:pt x="16894" y="64241"/>
                    </a:cubicBezTo>
                    <a:lnTo>
                      <a:pt x="20842" y="64241"/>
                    </a:lnTo>
                    <a:lnTo>
                      <a:pt x="20289" y="64571"/>
                    </a:lnTo>
                    <a:lnTo>
                      <a:pt x="22421" y="60617"/>
                    </a:lnTo>
                    <a:lnTo>
                      <a:pt x="22421" y="61276"/>
                    </a:lnTo>
                    <a:lnTo>
                      <a:pt x="20289" y="57570"/>
                    </a:lnTo>
                    <a:cubicBezTo>
                      <a:pt x="20289" y="57487"/>
                      <a:pt x="20210" y="57405"/>
                      <a:pt x="20210" y="57240"/>
                    </a:cubicBezTo>
                    <a:lnTo>
                      <a:pt x="20210" y="55181"/>
                    </a:lnTo>
                    <a:lnTo>
                      <a:pt x="21157" y="55758"/>
                    </a:lnTo>
                    <a:lnTo>
                      <a:pt x="17210" y="57817"/>
                    </a:lnTo>
                    <a:cubicBezTo>
                      <a:pt x="17131" y="57899"/>
                      <a:pt x="17052" y="57899"/>
                      <a:pt x="16894" y="57899"/>
                    </a:cubicBezTo>
                    <a:lnTo>
                      <a:pt x="12631" y="57899"/>
                    </a:lnTo>
                    <a:lnTo>
                      <a:pt x="8684" y="57899"/>
                    </a:lnTo>
                    <a:cubicBezTo>
                      <a:pt x="8605" y="57899"/>
                      <a:pt x="8447" y="57899"/>
                      <a:pt x="8368" y="57817"/>
                    </a:cubicBezTo>
                    <a:lnTo>
                      <a:pt x="4342" y="55758"/>
                    </a:lnTo>
                    <a:cubicBezTo>
                      <a:pt x="4105" y="55676"/>
                      <a:pt x="3947" y="55428"/>
                      <a:pt x="3947" y="55181"/>
                    </a:cubicBezTo>
                    <a:lnTo>
                      <a:pt x="3947" y="53205"/>
                    </a:lnTo>
                    <a:lnTo>
                      <a:pt x="3947" y="51393"/>
                    </a:lnTo>
                    <a:lnTo>
                      <a:pt x="4342" y="52052"/>
                    </a:lnTo>
                    <a:lnTo>
                      <a:pt x="394" y="49910"/>
                    </a:lnTo>
                    <a:cubicBezTo>
                      <a:pt x="236" y="49828"/>
                      <a:pt x="78" y="49746"/>
                      <a:pt x="78" y="49581"/>
                    </a:cubicBezTo>
                    <a:cubicBezTo>
                      <a:pt x="0" y="49416"/>
                      <a:pt x="0" y="49169"/>
                      <a:pt x="78" y="49004"/>
                    </a:cubicBezTo>
                    <a:lnTo>
                      <a:pt x="2052" y="45298"/>
                    </a:lnTo>
                    <a:cubicBezTo>
                      <a:pt x="2131" y="45133"/>
                      <a:pt x="2210" y="45051"/>
                      <a:pt x="2368" y="44969"/>
                    </a:cubicBezTo>
                    <a:lnTo>
                      <a:pt x="10342" y="40933"/>
                    </a:lnTo>
                    <a:cubicBezTo>
                      <a:pt x="10500" y="40933"/>
                      <a:pt x="10578" y="40933"/>
                      <a:pt x="10657" y="40933"/>
                    </a:cubicBezTo>
                    <a:lnTo>
                      <a:pt x="12631" y="40933"/>
                    </a:lnTo>
                    <a:cubicBezTo>
                      <a:pt x="12947" y="40933"/>
                      <a:pt x="13263" y="41180"/>
                      <a:pt x="13263" y="41592"/>
                    </a:cubicBezTo>
                    <a:lnTo>
                      <a:pt x="13263" y="45545"/>
                    </a:lnTo>
                    <a:lnTo>
                      <a:pt x="12631" y="44886"/>
                    </a:lnTo>
                    <a:lnTo>
                      <a:pt x="18868" y="44886"/>
                    </a:lnTo>
                    <a:lnTo>
                      <a:pt x="18236" y="45545"/>
                    </a:lnTo>
                    <a:lnTo>
                      <a:pt x="18236" y="43486"/>
                    </a:lnTo>
                    <a:lnTo>
                      <a:pt x="18394" y="43898"/>
                    </a:lnTo>
                    <a:lnTo>
                      <a:pt x="14447" y="38050"/>
                    </a:lnTo>
                    <a:lnTo>
                      <a:pt x="12078" y="34262"/>
                    </a:lnTo>
                    <a:lnTo>
                      <a:pt x="12236" y="34426"/>
                    </a:lnTo>
                    <a:lnTo>
                      <a:pt x="4263" y="28579"/>
                    </a:lnTo>
                    <a:cubicBezTo>
                      <a:pt x="4026" y="28414"/>
                      <a:pt x="3868" y="28085"/>
                      <a:pt x="4026" y="27755"/>
                    </a:cubicBezTo>
                    <a:lnTo>
                      <a:pt x="6157" y="23719"/>
                    </a:lnTo>
                    <a:cubicBezTo>
                      <a:pt x="6236" y="23555"/>
                      <a:pt x="6394" y="23472"/>
                      <a:pt x="6552" y="23390"/>
                    </a:cubicBezTo>
                    <a:lnTo>
                      <a:pt x="14842" y="21578"/>
                    </a:lnTo>
                    <a:lnTo>
                      <a:pt x="14368" y="22072"/>
                    </a:lnTo>
                    <a:lnTo>
                      <a:pt x="16342" y="14166"/>
                    </a:lnTo>
                    <a:cubicBezTo>
                      <a:pt x="16342" y="14001"/>
                      <a:pt x="16421" y="13919"/>
                      <a:pt x="16500" y="13836"/>
                    </a:cubicBezTo>
                    <a:lnTo>
                      <a:pt x="20447" y="10048"/>
                    </a:lnTo>
                    <a:cubicBezTo>
                      <a:pt x="20526" y="9965"/>
                      <a:pt x="20684" y="9883"/>
                      <a:pt x="20842" y="9883"/>
                    </a:cubicBezTo>
                    <a:lnTo>
                      <a:pt x="22973" y="9883"/>
                    </a:lnTo>
                    <a:lnTo>
                      <a:pt x="22578" y="9965"/>
                    </a:lnTo>
                    <a:lnTo>
                      <a:pt x="28657" y="6012"/>
                    </a:lnTo>
                    <a:cubicBezTo>
                      <a:pt x="28657" y="5929"/>
                      <a:pt x="28736" y="5929"/>
                      <a:pt x="28736" y="5929"/>
                    </a:cubicBezTo>
                    <a:lnTo>
                      <a:pt x="32684" y="4118"/>
                    </a:lnTo>
                    <a:lnTo>
                      <a:pt x="32526" y="4200"/>
                    </a:lnTo>
                    <a:lnTo>
                      <a:pt x="36552" y="247"/>
                    </a:lnTo>
                    <a:cubicBezTo>
                      <a:pt x="36789" y="0"/>
                      <a:pt x="37026" y="0"/>
                      <a:pt x="37263" y="82"/>
                    </a:cubicBezTo>
                    <a:lnTo>
                      <a:pt x="41210" y="2059"/>
                    </a:lnTo>
                    <a:cubicBezTo>
                      <a:pt x="41289" y="2059"/>
                      <a:pt x="41368" y="2141"/>
                      <a:pt x="41368" y="2141"/>
                    </a:cubicBezTo>
                    <a:lnTo>
                      <a:pt x="43342" y="4282"/>
                    </a:lnTo>
                    <a:lnTo>
                      <a:pt x="42947" y="4035"/>
                    </a:lnTo>
                    <a:lnTo>
                      <a:pt x="48947" y="4035"/>
                    </a:lnTo>
                    <a:cubicBezTo>
                      <a:pt x="49184" y="4035"/>
                      <a:pt x="49421" y="4200"/>
                      <a:pt x="49500" y="4365"/>
                    </a:cubicBezTo>
                    <a:lnTo>
                      <a:pt x="51552" y="8153"/>
                    </a:lnTo>
                    <a:lnTo>
                      <a:pt x="51078" y="7824"/>
                    </a:lnTo>
                    <a:lnTo>
                      <a:pt x="59052" y="7824"/>
                    </a:lnTo>
                    <a:cubicBezTo>
                      <a:pt x="59131" y="7824"/>
                      <a:pt x="59289" y="7824"/>
                      <a:pt x="59368" y="7906"/>
                    </a:cubicBezTo>
                    <a:lnTo>
                      <a:pt x="65447" y="11777"/>
                    </a:lnTo>
                    <a:lnTo>
                      <a:pt x="65052" y="11695"/>
                    </a:lnTo>
                    <a:lnTo>
                      <a:pt x="69000" y="11695"/>
                    </a:lnTo>
                    <a:cubicBezTo>
                      <a:pt x="69157" y="11695"/>
                      <a:pt x="69236" y="11695"/>
                      <a:pt x="69315" y="11777"/>
                    </a:cubicBezTo>
                    <a:lnTo>
                      <a:pt x="73342" y="13754"/>
                    </a:lnTo>
                    <a:lnTo>
                      <a:pt x="72868" y="13671"/>
                    </a:lnTo>
                    <a:lnTo>
                      <a:pt x="78789" y="11777"/>
                    </a:lnTo>
                    <a:cubicBezTo>
                      <a:pt x="79026" y="11695"/>
                      <a:pt x="79184" y="11695"/>
                      <a:pt x="79342" y="11859"/>
                    </a:cubicBezTo>
                    <a:lnTo>
                      <a:pt x="85421" y="15813"/>
                    </a:lnTo>
                    <a:cubicBezTo>
                      <a:pt x="85578" y="15978"/>
                      <a:pt x="85657" y="16142"/>
                      <a:pt x="85657" y="16389"/>
                    </a:cubicBezTo>
                    <a:lnTo>
                      <a:pt x="85657" y="84255"/>
                    </a:lnTo>
                    <a:lnTo>
                      <a:pt x="85657" y="86479"/>
                    </a:lnTo>
                    <a:lnTo>
                      <a:pt x="84868" y="85820"/>
                    </a:lnTo>
                    <a:lnTo>
                      <a:pt x="90868" y="83678"/>
                    </a:lnTo>
                    <a:cubicBezTo>
                      <a:pt x="91105" y="83596"/>
                      <a:pt x="91263" y="83596"/>
                      <a:pt x="91421" y="83761"/>
                    </a:cubicBezTo>
                    <a:cubicBezTo>
                      <a:pt x="91578" y="83843"/>
                      <a:pt x="91736" y="84090"/>
                      <a:pt x="91736" y="84255"/>
                    </a:cubicBezTo>
                    <a:lnTo>
                      <a:pt x="91736" y="86479"/>
                    </a:lnTo>
                    <a:lnTo>
                      <a:pt x="91500" y="85984"/>
                    </a:lnTo>
                    <a:lnTo>
                      <a:pt x="97578" y="91832"/>
                    </a:lnTo>
                    <a:lnTo>
                      <a:pt x="96631" y="91832"/>
                    </a:lnTo>
                    <a:lnTo>
                      <a:pt x="98605" y="89691"/>
                    </a:lnTo>
                    <a:cubicBezTo>
                      <a:pt x="98684" y="89608"/>
                      <a:pt x="98763" y="89526"/>
                      <a:pt x="98842" y="89526"/>
                    </a:cubicBezTo>
                    <a:lnTo>
                      <a:pt x="102868" y="87632"/>
                    </a:lnTo>
                    <a:cubicBezTo>
                      <a:pt x="103105" y="87632"/>
                      <a:pt x="103263" y="87632"/>
                      <a:pt x="103421" y="87714"/>
                    </a:cubicBezTo>
                    <a:cubicBezTo>
                      <a:pt x="103578" y="87714"/>
                      <a:pt x="103657" y="87879"/>
                      <a:pt x="103736" y="88043"/>
                    </a:cubicBezTo>
                    <a:lnTo>
                      <a:pt x="105710" y="93891"/>
                    </a:lnTo>
                    <a:lnTo>
                      <a:pt x="105157" y="93479"/>
                    </a:lnTo>
                    <a:lnTo>
                      <a:pt x="107131" y="93479"/>
                    </a:lnTo>
                    <a:cubicBezTo>
                      <a:pt x="107368" y="93479"/>
                      <a:pt x="107526" y="93562"/>
                      <a:pt x="107684" y="93809"/>
                    </a:cubicBezTo>
                    <a:lnTo>
                      <a:pt x="113921" y="105504"/>
                    </a:lnTo>
                    <a:lnTo>
                      <a:pt x="113684" y="105257"/>
                    </a:lnTo>
                    <a:lnTo>
                      <a:pt x="119763" y="109293"/>
                    </a:lnTo>
                    <a:cubicBezTo>
                      <a:pt x="119921" y="109375"/>
                      <a:pt x="120000" y="109622"/>
                      <a:pt x="120000" y="109787"/>
                    </a:cubicBezTo>
                    <a:lnTo>
                      <a:pt x="120000" y="115634"/>
                    </a:lnTo>
                    <a:lnTo>
                      <a:pt x="118736" y="11563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p14"/>
              <p:cNvSpPr/>
              <p:nvPr/>
            </p:nvSpPr>
            <p:spPr>
              <a:xfrm>
                <a:off x="2636837" y="2298700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3846"/>
                    </a:moveTo>
                    <a:lnTo>
                      <a:pt x="0" y="73846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7384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112;p14"/>
              <p:cNvSpPr/>
              <p:nvPr/>
            </p:nvSpPr>
            <p:spPr>
              <a:xfrm>
                <a:off x="2635250" y="2295525"/>
                <a:ext cx="2540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237" y="49846"/>
                    </a:moveTo>
                    <a:lnTo>
                      <a:pt x="111864" y="90461"/>
                    </a:lnTo>
                    <a:lnTo>
                      <a:pt x="87457" y="103384"/>
                    </a:lnTo>
                    <a:lnTo>
                      <a:pt x="87457" y="14769"/>
                    </a:lnTo>
                    <a:lnTo>
                      <a:pt x="111864" y="27692"/>
                    </a:lnTo>
                    <a:lnTo>
                      <a:pt x="14237" y="77538"/>
                    </a:lnTo>
                    <a:lnTo>
                      <a:pt x="0" y="51692"/>
                    </a:lnTo>
                    <a:lnTo>
                      <a:pt x="97627" y="1846"/>
                    </a:lnTo>
                    <a:cubicBezTo>
                      <a:pt x="101694" y="0"/>
                      <a:pt x="107796" y="0"/>
                      <a:pt x="113898" y="3692"/>
                    </a:cubicBezTo>
                    <a:cubicBezTo>
                      <a:pt x="117966" y="5538"/>
                      <a:pt x="120000" y="11076"/>
                      <a:pt x="120000" y="14769"/>
                    </a:cubicBezTo>
                    <a:lnTo>
                      <a:pt x="120000" y="103384"/>
                    </a:lnTo>
                    <a:cubicBezTo>
                      <a:pt x="120000" y="108923"/>
                      <a:pt x="117966" y="114461"/>
                      <a:pt x="113898" y="116307"/>
                    </a:cubicBezTo>
                    <a:cubicBezTo>
                      <a:pt x="109830" y="120000"/>
                      <a:pt x="103728" y="120000"/>
                      <a:pt x="97627" y="118153"/>
                    </a:cubicBezTo>
                    <a:lnTo>
                      <a:pt x="0" y="77538"/>
                    </a:lnTo>
                    <a:lnTo>
                      <a:pt x="14237" y="4984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113;p14"/>
              <p:cNvSpPr/>
              <p:nvPr/>
            </p:nvSpPr>
            <p:spPr>
              <a:xfrm>
                <a:off x="2601912" y="2395537"/>
                <a:ext cx="20637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p14"/>
              <p:cNvSpPr/>
              <p:nvPr/>
            </p:nvSpPr>
            <p:spPr>
              <a:xfrm>
                <a:off x="2601912" y="2392362"/>
                <a:ext cx="23812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344" y="3636"/>
                    </a:moveTo>
                    <a:lnTo>
                      <a:pt x="109655" y="61818"/>
                    </a:lnTo>
                    <a:lnTo>
                      <a:pt x="86896" y="87272"/>
                    </a:lnTo>
                    <a:lnTo>
                      <a:pt x="86896" y="29090"/>
                    </a:lnTo>
                    <a:lnTo>
                      <a:pt x="103448" y="58181"/>
                    </a:lnTo>
                    <a:lnTo>
                      <a:pt x="4137" y="58181"/>
                    </a:lnTo>
                    <a:lnTo>
                      <a:pt x="4137" y="0"/>
                    </a:lnTo>
                    <a:lnTo>
                      <a:pt x="103448" y="0"/>
                    </a:lnTo>
                    <a:cubicBezTo>
                      <a:pt x="113793" y="0"/>
                      <a:pt x="120000" y="14545"/>
                      <a:pt x="120000" y="29090"/>
                    </a:cubicBezTo>
                    <a:lnTo>
                      <a:pt x="120000" y="87272"/>
                    </a:lnTo>
                    <a:cubicBezTo>
                      <a:pt x="120000" y="98181"/>
                      <a:pt x="117931" y="105454"/>
                      <a:pt x="113793" y="112727"/>
                    </a:cubicBezTo>
                    <a:cubicBezTo>
                      <a:pt x="109655" y="116363"/>
                      <a:pt x="103448" y="120000"/>
                      <a:pt x="99310" y="116363"/>
                    </a:cubicBezTo>
                    <a:lnTo>
                      <a:pt x="0" y="58181"/>
                    </a:lnTo>
                    <a:lnTo>
                      <a:pt x="10344" y="363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14"/>
              <p:cNvSpPr/>
              <p:nvPr/>
            </p:nvSpPr>
            <p:spPr>
              <a:xfrm>
                <a:off x="1116012" y="2174875"/>
                <a:ext cx="2857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3846"/>
                    </a:moveTo>
                    <a:lnTo>
                      <a:pt x="0" y="73846"/>
                    </a:lnTo>
                    <a:lnTo>
                      <a:pt x="80000" y="120000"/>
                    </a:lnTo>
                    <a:lnTo>
                      <a:pt x="120000" y="73846"/>
                    </a:lnTo>
                    <a:lnTo>
                      <a:pt x="80000" y="0"/>
                    </a:lnTo>
                    <a:lnTo>
                      <a:pt x="0" y="7384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14"/>
              <p:cNvSpPr/>
              <p:nvPr/>
            </p:nvSpPr>
            <p:spPr>
              <a:xfrm>
                <a:off x="1114425" y="2171700"/>
                <a:ext cx="33337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467" y="51692"/>
                    </a:moveTo>
                    <a:lnTo>
                      <a:pt x="77922" y="90461"/>
                    </a:lnTo>
                    <a:lnTo>
                      <a:pt x="63896" y="94153"/>
                    </a:lnTo>
                    <a:lnTo>
                      <a:pt x="98181" y="53538"/>
                    </a:lnTo>
                    <a:lnTo>
                      <a:pt x="96623" y="73846"/>
                    </a:lnTo>
                    <a:lnTo>
                      <a:pt x="62337" y="25846"/>
                    </a:lnTo>
                    <a:lnTo>
                      <a:pt x="79480" y="27692"/>
                    </a:lnTo>
                    <a:lnTo>
                      <a:pt x="14025" y="75692"/>
                    </a:lnTo>
                    <a:lnTo>
                      <a:pt x="0" y="51692"/>
                    </a:lnTo>
                    <a:lnTo>
                      <a:pt x="65454" y="3692"/>
                    </a:lnTo>
                    <a:cubicBezTo>
                      <a:pt x="70129" y="0"/>
                      <a:pt x="77922" y="0"/>
                      <a:pt x="81038" y="5538"/>
                    </a:cubicBezTo>
                    <a:lnTo>
                      <a:pt x="116883" y="53538"/>
                    </a:lnTo>
                    <a:cubicBezTo>
                      <a:pt x="120000" y="60923"/>
                      <a:pt x="120000" y="68307"/>
                      <a:pt x="115324" y="73846"/>
                    </a:cubicBezTo>
                    <a:lnTo>
                      <a:pt x="81038" y="114461"/>
                    </a:lnTo>
                    <a:cubicBezTo>
                      <a:pt x="76363" y="120000"/>
                      <a:pt x="71688" y="120000"/>
                      <a:pt x="67012" y="118153"/>
                    </a:cubicBezTo>
                    <a:lnTo>
                      <a:pt x="1558" y="77538"/>
                    </a:lnTo>
                    <a:lnTo>
                      <a:pt x="12467" y="5169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14"/>
              <p:cNvSpPr/>
              <p:nvPr/>
            </p:nvSpPr>
            <p:spPr>
              <a:xfrm>
                <a:off x="1336675" y="2236787"/>
                <a:ext cx="55562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9428"/>
                    </a:moveTo>
                    <a:lnTo>
                      <a:pt x="0" y="99428"/>
                    </a:lnTo>
                    <a:lnTo>
                      <a:pt x="24000" y="120000"/>
                    </a:lnTo>
                    <a:lnTo>
                      <a:pt x="72000" y="72000"/>
                    </a:lnTo>
                    <a:lnTo>
                      <a:pt x="96000" y="72000"/>
                    </a:lnTo>
                    <a:lnTo>
                      <a:pt x="96000" y="51428"/>
                    </a:lnTo>
                    <a:lnTo>
                      <a:pt x="72000" y="51428"/>
                    </a:lnTo>
                    <a:lnTo>
                      <a:pt x="120000" y="27428"/>
                    </a:lnTo>
                    <a:lnTo>
                      <a:pt x="96000" y="0"/>
                    </a:lnTo>
                    <a:lnTo>
                      <a:pt x="0" y="9942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118;p14"/>
              <p:cNvSpPr/>
              <p:nvPr/>
            </p:nvSpPr>
            <p:spPr>
              <a:xfrm>
                <a:off x="1335087" y="2233612"/>
                <a:ext cx="60325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295" y="88551"/>
                    </a:moveTo>
                    <a:lnTo>
                      <a:pt x="30422" y="108413"/>
                    </a:lnTo>
                    <a:lnTo>
                      <a:pt x="21126" y="108413"/>
                    </a:lnTo>
                    <a:lnTo>
                      <a:pt x="64225" y="65379"/>
                    </a:lnTo>
                    <a:cubicBezTo>
                      <a:pt x="65915" y="63724"/>
                      <a:pt x="67605" y="62896"/>
                      <a:pt x="69295" y="62896"/>
                    </a:cubicBezTo>
                    <a:lnTo>
                      <a:pt x="90422" y="62896"/>
                    </a:lnTo>
                    <a:lnTo>
                      <a:pt x="83661" y="69517"/>
                    </a:lnTo>
                    <a:lnTo>
                      <a:pt x="83661" y="50482"/>
                    </a:lnTo>
                    <a:lnTo>
                      <a:pt x="90422" y="57103"/>
                    </a:lnTo>
                    <a:lnTo>
                      <a:pt x="69295" y="57103"/>
                    </a:lnTo>
                    <a:cubicBezTo>
                      <a:pt x="65915" y="57103"/>
                      <a:pt x="63380" y="54620"/>
                      <a:pt x="62535" y="51310"/>
                    </a:cubicBezTo>
                    <a:cubicBezTo>
                      <a:pt x="61690" y="48827"/>
                      <a:pt x="63380" y="45517"/>
                      <a:pt x="66760" y="43862"/>
                    </a:cubicBezTo>
                    <a:lnTo>
                      <a:pt x="109859" y="24827"/>
                    </a:lnTo>
                    <a:lnTo>
                      <a:pt x="108169" y="34758"/>
                    </a:lnTo>
                    <a:lnTo>
                      <a:pt x="85352" y="11586"/>
                    </a:lnTo>
                    <a:lnTo>
                      <a:pt x="95492" y="11586"/>
                    </a:lnTo>
                    <a:lnTo>
                      <a:pt x="9295" y="97655"/>
                    </a:lnTo>
                    <a:lnTo>
                      <a:pt x="0" y="88551"/>
                    </a:lnTo>
                    <a:lnTo>
                      <a:pt x="85352" y="2482"/>
                    </a:lnTo>
                    <a:cubicBezTo>
                      <a:pt x="87042" y="827"/>
                      <a:pt x="88732" y="0"/>
                      <a:pt x="90422" y="0"/>
                    </a:cubicBezTo>
                    <a:cubicBezTo>
                      <a:pt x="92112" y="0"/>
                      <a:pt x="93802" y="827"/>
                      <a:pt x="95492" y="2482"/>
                    </a:cubicBezTo>
                    <a:lnTo>
                      <a:pt x="117464" y="25655"/>
                    </a:lnTo>
                    <a:cubicBezTo>
                      <a:pt x="119154" y="27310"/>
                      <a:pt x="120000" y="29793"/>
                      <a:pt x="119154" y="31448"/>
                    </a:cubicBezTo>
                    <a:cubicBezTo>
                      <a:pt x="119154" y="33931"/>
                      <a:pt x="117464" y="35586"/>
                      <a:pt x="115774" y="36413"/>
                    </a:cubicBezTo>
                    <a:lnTo>
                      <a:pt x="71830" y="56275"/>
                    </a:lnTo>
                    <a:lnTo>
                      <a:pt x="69295" y="43862"/>
                    </a:lnTo>
                    <a:lnTo>
                      <a:pt x="90422" y="43862"/>
                    </a:lnTo>
                    <a:cubicBezTo>
                      <a:pt x="93802" y="43862"/>
                      <a:pt x="97183" y="46344"/>
                      <a:pt x="97183" y="50482"/>
                    </a:cubicBezTo>
                    <a:lnTo>
                      <a:pt x="97183" y="69517"/>
                    </a:lnTo>
                    <a:cubicBezTo>
                      <a:pt x="97183" y="73655"/>
                      <a:pt x="93802" y="76137"/>
                      <a:pt x="90422" y="76137"/>
                    </a:cubicBezTo>
                    <a:lnTo>
                      <a:pt x="69295" y="76137"/>
                    </a:lnTo>
                    <a:lnTo>
                      <a:pt x="74366" y="74482"/>
                    </a:lnTo>
                    <a:lnTo>
                      <a:pt x="30422" y="117517"/>
                    </a:lnTo>
                    <a:cubicBezTo>
                      <a:pt x="27887" y="120000"/>
                      <a:pt x="23661" y="120000"/>
                      <a:pt x="21126" y="117517"/>
                    </a:cubicBezTo>
                    <a:lnTo>
                      <a:pt x="0" y="98482"/>
                    </a:lnTo>
                    <a:lnTo>
                      <a:pt x="9295" y="8855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14"/>
              <p:cNvSpPr/>
              <p:nvPr/>
            </p:nvSpPr>
            <p:spPr>
              <a:xfrm>
                <a:off x="1722437" y="2360612"/>
                <a:ext cx="33337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43076"/>
                    </a:lnTo>
                    <a:lnTo>
                      <a:pt x="45714" y="101538"/>
                    </a:lnTo>
                    <a:lnTo>
                      <a:pt x="120000" y="120000"/>
                    </a:lnTo>
                    <a:lnTo>
                      <a:pt x="45714" y="83076"/>
                    </a:lnTo>
                    <a:lnTo>
                      <a:pt x="80000" y="61538"/>
                    </a:lnTo>
                    <a:lnTo>
                      <a:pt x="45714" y="43076"/>
                    </a:lnTo>
                    <a:lnTo>
                      <a:pt x="8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14"/>
              <p:cNvSpPr/>
              <p:nvPr/>
            </p:nvSpPr>
            <p:spPr>
              <a:xfrm>
                <a:off x="1717675" y="2357437"/>
                <a:ext cx="42862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9793" y="5962"/>
                    </a:moveTo>
                    <a:lnTo>
                      <a:pt x="19793" y="43229"/>
                    </a:lnTo>
                    <a:lnTo>
                      <a:pt x="19793" y="40993"/>
                    </a:lnTo>
                    <a:lnTo>
                      <a:pt x="54432" y="94658"/>
                    </a:lnTo>
                    <a:lnTo>
                      <a:pt x="49484" y="91677"/>
                    </a:lnTo>
                    <a:lnTo>
                      <a:pt x="113814" y="108074"/>
                    </a:lnTo>
                    <a:lnTo>
                      <a:pt x="102680" y="117763"/>
                    </a:lnTo>
                    <a:lnTo>
                      <a:pt x="38350" y="83478"/>
                    </a:lnTo>
                    <a:cubicBezTo>
                      <a:pt x="37113" y="81987"/>
                      <a:pt x="35876" y="80496"/>
                      <a:pt x="35876" y="79006"/>
                    </a:cubicBezTo>
                    <a:cubicBezTo>
                      <a:pt x="35876" y="77515"/>
                      <a:pt x="35876" y="76024"/>
                      <a:pt x="38350" y="74534"/>
                    </a:cubicBezTo>
                    <a:lnTo>
                      <a:pt x="69278" y="55900"/>
                    </a:lnTo>
                    <a:lnTo>
                      <a:pt x="69278" y="64099"/>
                    </a:lnTo>
                    <a:lnTo>
                      <a:pt x="38350" y="47701"/>
                    </a:lnTo>
                    <a:cubicBezTo>
                      <a:pt x="35876" y="46211"/>
                      <a:pt x="34639" y="43229"/>
                      <a:pt x="35876" y="40248"/>
                    </a:cubicBezTo>
                    <a:lnTo>
                      <a:pt x="68041" y="3726"/>
                    </a:lnTo>
                    <a:lnTo>
                      <a:pt x="76701" y="11925"/>
                    </a:lnTo>
                    <a:lnTo>
                      <a:pt x="9896" y="11925"/>
                    </a:lnTo>
                    <a:lnTo>
                      <a:pt x="9896" y="0"/>
                    </a:lnTo>
                    <a:lnTo>
                      <a:pt x="76701" y="0"/>
                    </a:lnTo>
                    <a:cubicBezTo>
                      <a:pt x="80412" y="0"/>
                      <a:pt x="82886" y="1490"/>
                      <a:pt x="85360" y="2981"/>
                    </a:cubicBezTo>
                    <a:cubicBezTo>
                      <a:pt x="86597" y="5217"/>
                      <a:pt x="86597" y="7453"/>
                      <a:pt x="85360" y="8944"/>
                    </a:cubicBezTo>
                    <a:lnTo>
                      <a:pt x="54432" y="46211"/>
                    </a:lnTo>
                    <a:lnTo>
                      <a:pt x="51958" y="38757"/>
                    </a:lnTo>
                    <a:lnTo>
                      <a:pt x="82886" y="55155"/>
                    </a:lnTo>
                    <a:cubicBezTo>
                      <a:pt x="85360" y="56645"/>
                      <a:pt x="86597" y="58136"/>
                      <a:pt x="86597" y="59627"/>
                    </a:cubicBezTo>
                    <a:cubicBezTo>
                      <a:pt x="86597" y="61118"/>
                      <a:pt x="85360" y="63354"/>
                      <a:pt x="82886" y="64099"/>
                    </a:cubicBezTo>
                    <a:lnTo>
                      <a:pt x="51958" y="83478"/>
                    </a:lnTo>
                    <a:lnTo>
                      <a:pt x="51958" y="74534"/>
                    </a:lnTo>
                    <a:lnTo>
                      <a:pt x="116288" y="109565"/>
                    </a:lnTo>
                    <a:cubicBezTo>
                      <a:pt x="120000" y="111055"/>
                      <a:pt x="120000" y="114037"/>
                      <a:pt x="117525" y="117018"/>
                    </a:cubicBezTo>
                    <a:cubicBezTo>
                      <a:pt x="115051" y="119254"/>
                      <a:pt x="110103" y="120000"/>
                      <a:pt x="105154" y="119254"/>
                    </a:cubicBezTo>
                    <a:lnTo>
                      <a:pt x="40824" y="102111"/>
                    </a:lnTo>
                    <a:cubicBezTo>
                      <a:pt x="38350" y="101366"/>
                      <a:pt x="37113" y="100621"/>
                      <a:pt x="35876" y="99130"/>
                    </a:cubicBezTo>
                    <a:lnTo>
                      <a:pt x="1237" y="45465"/>
                    </a:lnTo>
                    <a:cubicBezTo>
                      <a:pt x="1237" y="44720"/>
                      <a:pt x="0" y="43975"/>
                      <a:pt x="0" y="43229"/>
                    </a:cubicBezTo>
                    <a:lnTo>
                      <a:pt x="0" y="5962"/>
                    </a:lnTo>
                    <a:lnTo>
                      <a:pt x="19793" y="596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14"/>
              <p:cNvSpPr/>
              <p:nvPr/>
            </p:nvSpPr>
            <p:spPr>
              <a:xfrm>
                <a:off x="1797050" y="2451100"/>
                <a:ext cx="90487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4736" y="40000"/>
                    </a:lnTo>
                    <a:lnTo>
                      <a:pt x="44210" y="58461"/>
                    </a:lnTo>
                    <a:lnTo>
                      <a:pt x="73684" y="80000"/>
                    </a:lnTo>
                    <a:lnTo>
                      <a:pt x="73684" y="101538"/>
                    </a:lnTo>
                    <a:lnTo>
                      <a:pt x="103157" y="120000"/>
                    </a:lnTo>
                    <a:lnTo>
                      <a:pt x="119999" y="120000"/>
                    </a:lnTo>
                    <a:lnTo>
                      <a:pt x="58947" y="21538"/>
                    </a:lnTo>
                    <a:lnTo>
                      <a:pt x="1473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14"/>
              <p:cNvSpPr/>
              <p:nvPr/>
            </p:nvSpPr>
            <p:spPr>
              <a:xfrm>
                <a:off x="1793875" y="2447925"/>
                <a:ext cx="96837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035" y="3750"/>
                    </a:moveTo>
                    <a:lnTo>
                      <a:pt x="21428" y="40500"/>
                    </a:lnTo>
                    <a:lnTo>
                      <a:pt x="19285" y="38250"/>
                    </a:lnTo>
                    <a:lnTo>
                      <a:pt x="47142" y="54750"/>
                    </a:lnTo>
                    <a:lnTo>
                      <a:pt x="74464" y="74250"/>
                    </a:lnTo>
                    <a:cubicBezTo>
                      <a:pt x="76071" y="75000"/>
                      <a:pt x="76607" y="77250"/>
                      <a:pt x="76607" y="79500"/>
                    </a:cubicBezTo>
                    <a:lnTo>
                      <a:pt x="76607" y="97500"/>
                    </a:lnTo>
                    <a:lnTo>
                      <a:pt x="73928" y="92250"/>
                    </a:lnTo>
                    <a:lnTo>
                      <a:pt x="101785" y="108750"/>
                    </a:lnTo>
                    <a:lnTo>
                      <a:pt x="100178" y="108000"/>
                    </a:lnTo>
                    <a:lnTo>
                      <a:pt x="115178" y="108000"/>
                    </a:lnTo>
                    <a:lnTo>
                      <a:pt x="111964" y="118500"/>
                    </a:lnTo>
                    <a:lnTo>
                      <a:pt x="55714" y="29250"/>
                    </a:lnTo>
                    <a:lnTo>
                      <a:pt x="57321" y="31500"/>
                    </a:lnTo>
                    <a:lnTo>
                      <a:pt x="16071" y="12000"/>
                    </a:lnTo>
                    <a:lnTo>
                      <a:pt x="17678" y="12000"/>
                    </a:lnTo>
                    <a:lnTo>
                      <a:pt x="3749" y="12000"/>
                    </a:lnTo>
                    <a:lnTo>
                      <a:pt x="3749" y="0"/>
                    </a:lnTo>
                    <a:lnTo>
                      <a:pt x="17678" y="0"/>
                    </a:lnTo>
                    <a:cubicBezTo>
                      <a:pt x="18214" y="0"/>
                      <a:pt x="18214" y="750"/>
                      <a:pt x="18750" y="750"/>
                    </a:cubicBezTo>
                    <a:lnTo>
                      <a:pt x="59999" y="19500"/>
                    </a:lnTo>
                    <a:cubicBezTo>
                      <a:pt x="61071" y="20250"/>
                      <a:pt x="61607" y="21000"/>
                      <a:pt x="62142" y="21750"/>
                    </a:cubicBezTo>
                    <a:lnTo>
                      <a:pt x="118392" y="110250"/>
                    </a:lnTo>
                    <a:cubicBezTo>
                      <a:pt x="119999" y="111750"/>
                      <a:pt x="119999" y="114750"/>
                      <a:pt x="119464" y="117000"/>
                    </a:cubicBezTo>
                    <a:cubicBezTo>
                      <a:pt x="118392" y="119250"/>
                      <a:pt x="117321" y="120000"/>
                      <a:pt x="115178" y="120000"/>
                    </a:cubicBezTo>
                    <a:lnTo>
                      <a:pt x="100178" y="120000"/>
                    </a:lnTo>
                    <a:cubicBezTo>
                      <a:pt x="99642" y="120000"/>
                      <a:pt x="99107" y="120000"/>
                      <a:pt x="98571" y="120000"/>
                    </a:cubicBezTo>
                    <a:lnTo>
                      <a:pt x="70714" y="102750"/>
                    </a:lnTo>
                    <a:cubicBezTo>
                      <a:pt x="69107" y="102000"/>
                      <a:pt x="68035" y="99750"/>
                      <a:pt x="68035" y="97500"/>
                    </a:cubicBezTo>
                    <a:lnTo>
                      <a:pt x="68035" y="79500"/>
                    </a:lnTo>
                    <a:lnTo>
                      <a:pt x="70714" y="84750"/>
                    </a:lnTo>
                    <a:lnTo>
                      <a:pt x="43928" y="66000"/>
                    </a:lnTo>
                    <a:lnTo>
                      <a:pt x="16071" y="48750"/>
                    </a:lnTo>
                    <a:cubicBezTo>
                      <a:pt x="14999" y="48750"/>
                      <a:pt x="13928" y="47250"/>
                      <a:pt x="13928" y="46500"/>
                    </a:cubicBezTo>
                    <a:lnTo>
                      <a:pt x="0" y="9000"/>
                    </a:lnTo>
                    <a:lnTo>
                      <a:pt x="8035" y="37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14"/>
              <p:cNvSpPr/>
              <p:nvPr/>
            </p:nvSpPr>
            <p:spPr>
              <a:xfrm>
                <a:off x="1092200" y="2387600"/>
                <a:ext cx="20637" cy="444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11428"/>
                    </a:moveTo>
                    <a:lnTo>
                      <a:pt x="83076" y="0"/>
                    </a:lnTo>
                    <a:lnTo>
                      <a:pt x="120000" y="8571"/>
                    </a:lnTo>
                    <a:lnTo>
                      <a:pt x="46153" y="119999"/>
                    </a:lnTo>
                    <a:lnTo>
                      <a:pt x="0" y="11142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14"/>
              <p:cNvSpPr/>
              <p:nvPr/>
            </p:nvSpPr>
            <p:spPr>
              <a:xfrm>
                <a:off x="1116012" y="2374900"/>
                <a:ext cx="20637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64615" y="0"/>
                    </a:lnTo>
                    <a:lnTo>
                      <a:pt x="64615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14"/>
              <p:cNvSpPr/>
              <p:nvPr/>
            </p:nvSpPr>
            <p:spPr>
              <a:xfrm>
                <a:off x="1116012" y="2371725"/>
                <a:ext cx="25400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102857" y="60000"/>
                    </a:lnTo>
                    <a:lnTo>
                      <a:pt x="85714" y="90000"/>
                    </a:lnTo>
                    <a:lnTo>
                      <a:pt x="85714" y="30000"/>
                    </a:lnTo>
                    <a:lnTo>
                      <a:pt x="102857" y="60000"/>
                    </a:lnTo>
                    <a:lnTo>
                      <a:pt x="51428" y="60000"/>
                    </a:lnTo>
                    <a:lnTo>
                      <a:pt x="68571" y="30000"/>
                    </a:lnTo>
                    <a:lnTo>
                      <a:pt x="68571" y="90000"/>
                    </a:lnTo>
                    <a:cubicBezTo>
                      <a:pt x="68571" y="108750"/>
                      <a:pt x="62142" y="120000"/>
                      <a:pt x="51428" y="120000"/>
                    </a:cubicBezTo>
                    <a:lnTo>
                      <a:pt x="0" y="120000"/>
                    </a:lnTo>
                    <a:lnTo>
                      <a:pt x="0" y="60000"/>
                    </a:lnTo>
                    <a:lnTo>
                      <a:pt x="51428" y="60000"/>
                    </a:lnTo>
                    <a:lnTo>
                      <a:pt x="34285" y="90000"/>
                    </a:lnTo>
                    <a:lnTo>
                      <a:pt x="34285" y="30000"/>
                    </a:lnTo>
                    <a:cubicBezTo>
                      <a:pt x="34285" y="15000"/>
                      <a:pt x="42857" y="0"/>
                      <a:pt x="51428" y="0"/>
                    </a:cubicBezTo>
                    <a:lnTo>
                      <a:pt x="102857" y="0"/>
                    </a:lnTo>
                    <a:cubicBezTo>
                      <a:pt x="113571" y="0"/>
                      <a:pt x="119999" y="15000"/>
                      <a:pt x="119999" y="30000"/>
                    </a:cubicBezTo>
                    <a:lnTo>
                      <a:pt x="119999" y="90000"/>
                    </a:lnTo>
                    <a:cubicBezTo>
                      <a:pt x="119999" y="108750"/>
                      <a:pt x="113571" y="120000"/>
                      <a:pt x="102857" y="120000"/>
                    </a:cubicBezTo>
                    <a:lnTo>
                      <a:pt x="0" y="120000"/>
                    </a:lnTo>
                    <a:lnTo>
                      <a:pt x="0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14"/>
              <p:cNvSpPr/>
              <p:nvPr/>
            </p:nvSpPr>
            <p:spPr>
              <a:xfrm>
                <a:off x="1577975" y="1728787"/>
                <a:ext cx="1485900" cy="9350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6282" y="114906"/>
                    </a:moveTo>
                    <a:lnTo>
                      <a:pt x="86282" y="114906"/>
                    </a:lnTo>
                    <a:lnTo>
                      <a:pt x="87051" y="114906"/>
                    </a:lnTo>
                    <a:lnTo>
                      <a:pt x="87051" y="116129"/>
                    </a:lnTo>
                    <a:lnTo>
                      <a:pt x="83589" y="117555"/>
                    </a:lnTo>
                    <a:lnTo>
                      <a:pt x="82692" y="118777"/>
                    </a:lnTo>
                    <a:lnTo>
                      <a:pt x="80897" y="120000"/>
                    </a:lnTo>
                    <a:lnTo>
                      <a:pt x="82692" y="116129"/>
                    </a:lnTo>
                    <a:lnTo>
                      <a:pt x="81794" y="116129"/>
                    </a:lnTo>
                    <a:lnTo>
                      <a:pt x="83589" y="114906"/>
                    </a:lnTo>
                    <a:lnTo>
                      <a:pt x="83589" y="109609"/>
                    </a:lnTo>
                    <a:lnTo>
                      <a:pt x="85384" y="112258"/>
                    </a:lnTo>
                    <a:lnTo>
                      <a:pt x="86282" y="111035"/>
                    </a:lnTo>
                    <a:lnTo>
                      <a:pt x="84358" y="108387"/>
                    </a:lnTo>
                    <a:lnTo>
                      <a:pt x="80000" y="107164"/>
                    </a:lnTo>
                    <a:lnTo>
                      <a:pt x="79102" y="105738"/>
                    </a:lnTo>
                    <a:lnTo>
                      <a:pt x="78205" y="101867"/>
                    </a:lnTo>
                    <a:lnTo>
                      <a:pt x="77307" y="101867"/>
                    </a:lnTo>
                    <a:lnTo>
                      <a:pt x="76410" y="99219"/>
                    </a:lnTo>
                    <a:lnTo>
                      <a:pt x="74615" y="97996"/>
                    </a:lnTo>
                    <a:lnTo>
                      <a:pt x="72051" y="101867"/>
                    </a:lnTo>
                    <a:lnTo>
                      <a:pt x="69358" y="101867"/>
                    </a:lnTo>
                    <a:lnTo>
                      <a:pt x="67564" y="99219"/>
                    </a:lnTo>
                    <a:lnTo>
                      <a:pt x="65769" y="99219"/>
                    </a:lnTo>
                    <a:lnTo>
                      <a:pt x="64871" y="96570"/>
                    </a:lnTo>
                    <a:lnTo>
                      <a:pt x="63974" y="97996"/>
                    </a:lnTo>
                    <a:lnTo>
                      <a:pt x="25641" y="97996"/>
                    </a:lnTo>
                    <a:lnTo>
                      <a:pt x="24871" y="97996"/>
                    </a:lnTo>
                    <a:lnTo>
                      <a:pt x="24871" y="96570"/>
                    </a:lnTo>
                    <a:lnTo>
                      <a:pt x="23974" y="96570"/>
                    </a:lnTo>
                    <a:lnTo>
                      <a:pt x="21282" y="94125"/>
                    </a:lnTo>
                    <a:lnTo>
                      <a:pt x="18589" y="91477"/>
                    </a:lnTo>
                    <a:lnTo>
                      <a:pt x="17692" y="87606"/>
                    </a:lnTo>
                    <a:lnTo>
                      <a:pt x="16794" y="86383"/>
                    </a:lnTo>
                    <a:lnTo>
                      <a:pt x="14230" y="82512"/>
                    </a:lnTo>
                    <a:lnTo>
                      <a:pt x="15000" y="81086"/>
                    </a:lnTo>
                    <a:lnTo>
                      <a:pt x="15000" y="78641"/>
                    </a:lnTo>
                    <a:lnTo>
                      <a:pt x="15000" y="74770"/>
                    </a:lnTo>
                    <a:lnTo>
                      <a:pt x="12435" y="71918"/>
                    </a:lnTo>
                    <a:lnTo>
                      <a:pt x="9615" y="64176"/>
                    </a:lnTo>
                    <a:lnTo>
                      <a:pt x="8846" y="64176"/>
                    </a:lnTo>
                    <a:lnTo>
                      <a:pt x="7948" y="60305"/>
                    </a:lnTo>
                    <a:lnTo>
                      <a:pt x="6153" y="61528"/>
                    </a:lnTo>
                    <a:lnTo>
                      <a:pt x="5256" y="62954"/>
                    </a:lnTo>
                    <a:lnTo>
                      <a:pt x="2692" y="59083"/>
                    </a:lnTo>
                    <a:lnTo>
                      <a:pt x="2692" y="57657"/>
                    </a:lnTo>
                    <a:lnTo>
                      <a:pt x="0" y="59083"/>
                    </a:lnTo>
                    <a:lnTo>
                      <a:pt x="0" y="57657"/>
                    </a:lnTo>
                    <a:lnTo>
                      <a:pt x="0" y="12224"/>
                    </a:lnTo>
                    <a:lnTo>
                      <a:pt x="1666" y="12224"/>
                    </a:lnTo>
                    <a:lnTo>
                      <a:pt x="7051" y="17521"/>
                    </a:lnTo>
                    <a:lnTo>
                      <a:pt x="7051" y="14872"/>
                    </a:lnTo>
                    <a:lnTo>
                      <a:pt x="7948" y="13446"/>
                    </a:lnTo>
                    <a:lnTo>
                      <a:pt x="9615" y="12224"/>
                    </a:lnTo>
                    <a:lnTo>
                      <a:pt x="10641" y="13446"/>
                    </a:lnTo>
                    <a:lnTo>
                      <a:pt x="15897" y="8353"/>
                    </a:lnTo>
                    <a:lnTo>
                      <a:pt x="15897" y="11001"/>
                    </a:lnTo>
                    <a:lnTo>
                      <a:pt x="17692" y="11001"/>
                    </a:lnTo>
                    <a:lnTo>
                      <a:pt x="18589" y="7130"/>
                    </a:lnTo>
                    <a:lnTo>
                      <a:pt x="20384" y="9575"/>
                    </a:lnTo>
                    <a:lnTo>
                      <a:pt x="20384" y="12224"/>
                    </a:lnTo>
                    <a:lnTo>
                      <a:pt x="22307" y="13446"/>
                    </a:lnTo>
                    <a:lnTo>
                      <a:pt x="22948" y="11001"/>
                    </a:lnTo>
                    <a:lnTo>
                      <a:pt x="22948" y="13446"/>
                    </a:lnTo>
                    <a:lnTo>
                      <a:pt x="24871" y="13446"/>
                    </a:lnTo>
                    <a:lnTo>
                      <a:pt x="24871" y="11001"/>
                    </a:lnTo>
                    <a:lnTo>
                      <a:pt x="27564" y="11001"/>
                    </a:lnTo>
                    <a:lnTo>
                      <a:pt x="29230" y="13446"/>
                    </a:lnTo>
                    <a:lnTo>
                      <a:pt x="31025" y="14872"/>
                    </a:lnTo>
                    <a:lnTo>
                      <a:pt x="32820" y="16298"/>
                    </a:lnTo>
                    <a:lnTo>
                      <a:pt x="34615" y="16298"/>
                    </a:lnTo>
                    <a:lnTo>
                      <a:pt x="37307" y="17521"/>
                    </a:lnTo>
                    <a:lnTo>
                      <a:pt x="37307" y="20169"/>
                    </a:lnTo>
                    <a:lnTo>
                      <a:pt x="36410" y="21392"/>
                    </a:lnTo>
                    <a:lnTo>
                      <a:pt x="36410" y="22614"/>
                    </a:lnTo>
                    <a:lnTo>
                      <a:pt x="38974" y="24040"/>
                    </a:lnTo>
                    <a:lnTo>
                      <a:pt x="43589" y="21392"/>
                    </a:lnTo>
                    <a:lnTo>
                      <a:pt x="46153" y="24040"/>
                    </a:lnTo>
                    <a:lnTo>
                      <a:pt x="46153" y="21392"/>
                    </a:lnTo>
                    <a:lnTo>
                      <a:pt x="45256" y="20169"/>
                    </a:lnTo>
                    <a:lnTo>
                      <a:pt x="46153" y="18743"/>
                    </a:lnTo>
                    <a:lnTo>
                      <a:pt x="49743" y="16298"/>
                    </a:lnTo>
                    <a:lnTo>
                      <a:pt x="50641" y="20169"/>
                    </a:lnTo>
                    <a:lnTo>
                      <a:pt x="55000" y="22614"/>
                    </a:lnTo>
                    <a:lnTo>
                      <a:pt x="57692" y="24040"/>
                    </a:lnTo>
                    <a:lnTo>
                      <a:pt x="59615" y="24040"/>
                    </a:lnTo>
                    <a:lnTo>
                      <a:pt x="59615" y="20169"/>
                    </a:lnTo>
                    <a:lnTo>
                      <a:pt x="60384" y="18743"/>
                    </a:lnTo>
                    <a:lnTo>
                      <a:pt x="57692" y="16298"/>
                    </a:lnTo>
                    <a:lnTo>
                      <a:pt x="59615" y="14872"/>
                    </a:lnTo>
                    <a:lnTo>
                      <a:pt x="60384" y="11001"/>
                    </a:lnTo>
                    <a:lnTo>
                      <a:pt x="62307" y="14872"/>
                    </a:lnTo>
                    <a:lnTo>
                      <a:pt x="63974" y="17521"/>
                    </a:lnTo>
                    <a:lnTo>
                      <a:pt x="62307" y="20169"/>
                    </a:lnTo>
                    <a:lnTo>
                      <a:pt x="62307" y="22614"/>
                    </a:lnTo>
                    <a:lnTo>
                      <a:pt x="63076" y="24040"/>
                    </a:lnTo>
                    <a:lnTo>
                      <a:pt x="63974" y="21392"/>
                    </a:lnTo>
                    <a:lnTo>
                      <a:pt x="65769" y="18743"/>
                    </a:lnTo>
                    <a:lnTo>
                      <a:pt x="64871" y="16298"/>
                    </a:lnTo>
                    <a:lnTo>
                      <a:pt x="65769" y="13446"/>
                    </a:lnTo>
                    <a:lnTo>
                      <a:pt x="63974" y="11001"/>
                    </a:lnTo>
                    <a:lnTo>
                      <a:pt x="62307" y="8353"/>
                    </a:lnTo>
                    <a:lnTo>
                      <a:pt x="63076" y="611"/>
                    </a:lnTo>
                    <a:lnTo>
                      <a:pt x="65769" y="0"/>
                    </a:lnTo>
                    <a:lnTo>
                      <a:pt x="69358" y="9575"/>
                    </a:lnTo>
                    <a:lnTo>
                      <a:pt x="68333" y="12224"/>
                    </a:lnTo>
                    <a:lnTo>
                      <a:pt x="69358" y="13446"/>
                    </a:lnTo>
                    <a:lnTo>
                      <a:pt x="72051" y="18743"/>
                    </a:lnTo>
                    <a:lnTo>
                      <a:pt x="72948" y="14872"/>
                    </a:lnTo>
                    <a:lnTo>
                      <a:pt x="74615" y="17521"/>
                    </a:lnTo>
                    <a:lnTo>
                      <a:pt x="73717" y="22614"/>
                    </a:lnTo>
                    <a:lnTo>
                      <a:pt x="75512" y="25263"/>
                    </a:lnTo>
                    <a:lnTo>
                      <a:pt x="76410" y="25263"/>
                    </a:lnTo>
                    <a:lnTo>
                      <a:pt x="76410" y="22614"/>
                    </a:lnTo>
                    <a:lnTo>
                      <a:pt x="78205" y="21392"/>
                    </a:lnTo>
                    <a:lnTo>
                      <a:pt x="78205" y="11001"/>
                    </a:lnTo>
                    <a:lnTo>
                      <a:pt x="80000" y="11001"/>
                    </a:lnTo>
                    <a:lnTo>
                      <a:pt x="81794" y="12224"/>
                    </a:lnTo>
                    <a:lnTo>
                      <a:pt x="81794" y="14872"/>
                    </a:lnTo>
                    <a:lnTo>
                      <a:pt x="83589" y="14872"/>
                    </a:lnTo>
                    <a:lnTo>
                      <a:pt x="83589" y="18743"/>
                    </a:lnTo>
                    <a:lnTo>
                      <a:pt x="81794" y="20169"/>
                    </a:lnTo>
                    <a:lnTo>
                      <a:pt x="81794" y="22614"/>
                    </a:lnTo>
                    <a:lnTo>
                      <a:pt x="83589" y="24040"/>
                    </a:lnTo>
                    <a:lnTo>
                      <a:pt x="83589" y="26485"/>
                    </a:lnTo>
                    <a:lnTo>
                      <a:pt x="80000" y="31782"/>
                    </a:lnTo>
                    <a:lnTo>
                      <a:pt x="78205" y="30356"/>
                    </a:lnTo>
                    <a:lnTo>
                      <a:pt x="78205" y="29134"/>
                    </a:lnTo>
                    <a:lnTo>
                      <a:pt x="76410" y="29134"/>
                    </a:lnTo>
                    <a:lnTo>
                      <a:pt x="77307" y="31782"/>
                    </a:lnTo>
                    <a:lnTo>
                      <a:pt x="75512" y="34227"/>
                    </a:lnTo>
                    <a:lnTo>
                      <a:pt x="75512" y="36876"/>
                    </a:lnTo>
                    <a:lnTo>
                      <a:pt x="73717" y="41969"/>
                    </a:lnTo>
                    <a:lnTo>
                      <a:pt x="72051" y="41969"/>
                    </a:lnTo>
                    <a:lnTo>
                      <a:pt x="70256" y="44821"/>
                    </a:lnTo>
                    <a:lnTo>
                      <a:pt x="71025" y="47470"/>
                    </a:lnTo>
                    <a:lnTo>
                      <a:pt x="68333" y="48692"/>
                    </a:lnTo>
                    <a:lnTo>
                      <a:pt x="68333" y="51341"/>
                    </a:lnTo>
                    <a:lnTo>
                      <a:pt x="67564" y="51341"/>
                    </a:lnTo>
                    <a:lnTo>
                      <a:pt x="66666" y="52563"/>
                    </a:lnTo>
                    <a:lnTo>
                      <a:pt x="64871" y="59083"/>
                    </a:lnTo>
                    <a:lnTo>
                      <a:pt x="64871" y="62954"/>
                    </a:lnTo>
                    <a:lnTo>
                      <a:pt x="65769" y="64176"/>
                    </a:lnTo>
                    <a:lnTo>
                      <a:pt x="67564" y="64176"/>
                    </a:lnTo>
                    <a:lnTo>
                      <a:pt x="68333" y="71918"/>
                    </a:lnTo>
                    <a:lnTo>
                      <a:pt x="70256" y="70696"/>
                    </a:lnTo>
                    <a:lnTo>
                      <a:pt x="72948" y="71918"/>
                    </a:lnTo>
                    <a:lnTo>
                      <a:pt x="74615" y="74770"/>
                    </a:lnTo>
                    <a:lnTo>
                      <a:pt x="78205" y="77215"/>
                    </a:lnTo>
                    <a:lnTo>
                      <a:pt x="81794" y="77215"/>
                    </a:lnTo>
                    <a:lnTo>
                      <a:pt x="82692" y="78641"/>
                    </a:lnTo>
                    <a:lnTo>
                      <a:pt x="82692" y="86383"/>
                    </a:lnTo>
                    <a:lnTo>
                      <a:pt x="86282" y="91477"/>
                    </a:lnTo>
                    <a:lnTo>
                      <a:pt x="87948" y="88828"/>
                    </a:lnTo>
                    <a:lnTo>
                      <a:pt x="86282" y="79864"/>
                    </a:lnTo>
                    <a:lnTo>
                      <a:pt x="87948" y="78641"/>
                    </a:lnTo>
                    <a:lnTo>
                      <a:pt x="89743" y="74770"/>
                    </a:lnTo>
                    <a:lnTo>
                      <a:pt x="88974" y="66825"/>
                    </a:lnTo>
                    <a:lnTo>
                      <a:pt x="87051" y="64176"/>
                    </a:lnTo>
                    <a:lnTo>
                      <a:pt x="87948" y="62954"/>
                    </a:lnTo>
                    <a:lnTo>
                      <a:pt x="88974" y="62954"/>
                    </a:lnTo>
                    <a:lnTo>
                      <a:pt x="88974" y="61528"/>
                    </a:lnTo>
                    <a:lnTo>
                      <a:pt x="88974" y="57657"/>
                    </a:lnTo>
                    <a:lnTo>
                      <a:pt x="87948" y="56434"/>
                    </a:lnTo>
                    <a:lnTo>
                      <a:pt x="88974" y="52563"/>
                    </a:lnTo>
                    <a:lnTo>
                      <a:pt x="87948" y="51341"/>
                    </a:lnTo>
                    <a:lnTo>
                      <a:pt x="87948" y="49915"/>
                    </a:lnTo>
                    <a:lnTo>
                      <a:pt x="88974" y="48692"/>
                    </a:lnTo>
                    <a:lnTo>
                      <a:pt x="91666" y="49915"/>
                    </a:lnTo>
                    <a:lnTo>
                      <a:pt x="94230" y="48692"/>
                    </a:lnTo>
                    <a:lnTo>
                      <a:pt x="97692" y="52563"/>
                    </a:lnTo>
                    <a:lnTo>
                      <a:pt x="96923" y="53786"/>
                    </a:lnTo>
                    <a:lnTo>
                      <a:pt x="97692" y="55212"/>
                    </a:lnTo>
                    <a:lnTo>
                      <a:pt x="100384" y="55212"/>
                    </a:lnTo>
                    <a:lnTo>
                      <a:pt x="100384" y="62954"/>
                    </a:lnTo>
                    <a:lnTo>
                      <a:pt x="103076" y="66825"/>
                    </a:lnTo>
                    <a:lnTo>
                      <a:pt x="103974" y="65398"/>
                    </a:lnTo>
                    <a:lnTo>
                      <a:pt x="105769" y="62954"/>
                    </a:lnTo>
                    <a:lnTo>
                      <a:pt x="106666" y="61528"/>
                    </a:lnTo>
                    <a:lnTo>
                      <a:pt x="105769" y="60305"/>
                    </a:lnTo>
                    <a:lnTo>
                      <a:pt x="106666" y="57657"/>
                    </a:lnTo>
                    <a:lnTo>
                      <a:pt x="112051" y="70696"/>
                    </a:lnTo>
                    <a:lnTo>
                      <a:pt x="111153" y="71918"/>
                    </a:lnTo>
                    <a:lnTo>
                      <a:pt x="111153" y="74770"/>
                    </a:lnTo>
                    <a:lnTo>
                      <a:pt x="112820" y="75993"/>
                    </a:lnTo>
                    <a:lnTo>
                      <a:pt x="112820" y="77215"/>
                    </a:lnTo>
                    <a:lnTo>
                      <a:pt x="114615" y="78641"/>
                    </a:lnTo>
                    <a:lnTo>
                      <a:pt x="115512" y="78641"/>
                    </a:lnTo>
                    <a:lnTo>
                      <a:pt x="117307" y="79864"/>
                    </a:lnTo>
                    <a:lnTo>
                      <a:pt x="115512" y="81086"/>
                    </a:lnTo>
                    <a:lnTo>
                      <a:pt x="117307" y="81086"/>
                    </a:lnTo>
                    <a:lnTo>
                      <a:pt x="117307" y="83735"/>
                    </a:lnTo>
                    <a:lnTo>
                      <a:pt x="118333" y="83735"/>
                    </a:lnTo>
                    <a:lnTo>
                      <a:pt x="119102" y="84957"/>
                    </a:lnTo>
                    <a:lnTo>
                      <a:pt x="119102" y="86383"/>
                    </a:lnTo>
                    <a:lnTo>
                      <a:pt x="120000" y="88828"/>
                    </a:lnTo>
                    <a:lnTo>
                      <a:pt x="118333" y="90254"/>
                    </a:lnTo>
                    <a:lnTo>
                      <a:pt x="115512" y="91477"/>
                    </a:lnTo>
                    <a:lnTo>
                      <a:pt x="113846" y="95348"/>
                    </a:lnTo>
                    <a:lnTo>
                      <a:pt x="111153" y="95348"/>
                    </a:lnTo>
                    <a:lnTo>
                      <a:pt x="108461" y="94125"/>
                    </a:lnTo>
                    <a:lnTo>
                      <a:pt x="103974" y="95348"/>
                    </a:lnTo>
                    <a:lnTo>
                      <a:pt x="103076" y="97996"/>
                    </a:lnTo>
                    <a:lnTo>
                      <a:pt x="102179" y="97996"/>
                    </a:lnTo>
                    <a:lnTo>
                      <a:pt x="100384" y="99219"/>
                    </a:lnTo>
                    <a:lnTo>
                      <a:pt x="97692" y="104516"/>
                    </a:lnTo>
                    <a:lnTo>
                      <a:pt x="98717" y="104516"/>
                    </a:lnTo>
                    <a:lnTo>
                      <a:pt x="101410" y="100441"/>
                    </a:lnTo>
                    <a:lnTo>
                      <a:pt x="103974" y="97996"/>
                    </a:lnTo>
                    <a:lnTo>
                      <a:pt x="106666" y="97996"/>
                    </a:lnTo>
                    <a:lnTo>
                      <a:pt x="107564" y="97996"/>
                    </a:lnTo>
                    <a:lnTo>
                      <a:pt x="107564" y="100441"/>
                    </a:lnTo>
                    <a:lnTo>
                      <a:pt x="105769" y="101867"/>
                    </a:lnTo>
                    <a:lnTo>
                      <a:pt x="104871" y="101867"/>
                    </a:lnTo>
                    <a:lnTo>
                      <a:pt x="105769" y="103293"/>
                    </a:lnTo>
                    <a:lnTo>
                      <a:pt x="106666" y="101867"/>
                    </a:lnTo>
                    <a:lnTo>
                      <a:pt x="106666" y="105738"/>
                    </a:lnTo>
                    <a:lnTo>
                      <a:pt x="107564" y="107164"/>
                    </a:lnTo>
                    <a:lnTo>
                      <a:pt x="109358" y="108387"/>
                    </a:lnTo>
                    <a:lnTo>
                      <a:pt x="111153" y="108387"/>
                    </a:lnTo>
                    <a:lnTo>
                      <a:pt x="111153" y="107164"/>
                    </a:lnTo>
                    <a:lnTo>
                      <a:pt x="112820" y="104516"/>
                    </a:lnTo>
                    <a:lnTo>
                      <a:pt x="112820" y="107164"/>
                    </a:lnTo>
                    <a:lnTo>
                      <a:pt x="113846" y="107164"/>
                    </a:lnTo>
                    <a:lnTo>
                      <a:pt x="112051" y="108387"/>
                    </a:lnTo>
                    <a:lnTo>
                      <a:pt x="112051" y="109609"/>
                    </a:lnTo>
                    <a:lnTo>
                      <a:pt x="107564" y="112258"/>
                    </a:lnTo>
                    <a:lnTo>
                      <a:pt x="105769" y="114906"/>
                    </a:lnTo>
                    <a:lnTo>
                      <a:pt x="104871" y="112258"/>
                    </a:lnTo>
                    <a:lnTo>
                      <a:pt x="107564" y="109609"/>
                    </a:lnTo>
                    <a:lnTo>
                      <a:pt x="106666" y="109609"/>
                    </a:lnTo>
                    <a:lnTo>
                      <a:pt x="106666" y="108387"/>
                    </a:lnTo>
                    <a:lnTo>
                      <a:pt x="104871" y="109609"/>
                    </a:lnTo>
                    <a:lnTo>
                      <a:pt x="103974" y="109609"/>
                    </a:lnTo>
                    <a:lnTo>
                      <a:pt x="103076" y="108387"/>
                    </a:lnTo>
                    <a:lnTo>
                      <a:pt x="102179" y="104516"/>
                    </a:lnTo>
                    <a:lnTo>
                      <a:pt x="102179" y="103293"/>
                    </a:lnTo>
                    <a:lnTo>
                      <a:pt x="101410" y="104516"/>
                    </a:lnTo>
                    <a:lnTo>
                      <a:pt x="100384" y="103293"/>
                    </a:lnTo>
                    <a:lnTo>
                      <a:pt x="98717" y="109609"/>
                    </a:lnTo>
                    <a:lnTo>
                      <a:pt x="96923" y="111035"/>
                    </a:lnTo>
                    <a:lnTo>
                      <a:pt x="92435" y="111035"/>
                    </a:lnTo>
                    <a:lnTo>
                      <a:pt x="90641" y="112258"/>
                    </a:lnTo>
                    <a:lnTo>
                      <a:pt x="89743" y="113684"/>
                    </a:lnTo>
                    <a:lnTo>
                      <a:pt x="86282" y="11490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14"/>
              <p:cNvSpPr/>
              <p:nvPr/>
            </p:nvSpPr>
            <p:spPr>
              <a:xfrm>
                <a:off x="1574800" y="1725612"/>
                <a:ext cx="1492250" cy="9413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6207" y="114035"/>
                    </a:moveTo>
                    <a:lnTo>
                      <a:pt x="86968" y="114035"/>
                    </a:lnTo>
                    <a:cubicBezTo>
                      <a:pt x="87106" y="114035"/>
                      <a:pt x="87244" y="114199"/>
                      <a:pt x="87244" y="114473"/>
                    </a:cubicBezTo>
                    <a:lnTo>
                      <a:pt x="87244" y="115677"/>
                    </a:lnTo>
                    <a:cubicBezTo>
                      <a:pt x="87244" y="115841"/>
                      <a:pt x="87140" y="116060"/>
                      <a:pt x="87037" y="116114"/>
                    </a:cubicBezTo>
                    <a:lnTo>
                      <a:pt x="83512" y="117482"/>
                    </a:lnTo>
                    <a:lnTo>
                      <a:pt x="83616" y="117373"/>
                    </a:lnTo>
                    <a:lnTo>
                      <a:pt x="82752" y="118632"/>
                    </a:lnTo>
                    <a:cubicBezTo>
                      <a:pt x="82752" y="118686"/>
                      <a:pt x="82718" y="118686"/>
                      <a:pt x="82683" y="118741"/>
                    </a:cubicBezTo>
                    <a:lnTo>
                      <a:pt x="80886" y="119945"/>
                    </a:lnTo>
                    <a:cubicBezTo>
                      <a:pt x="80783" y="120000"/>
                      <a:pt x="80644" y="119945"/>
                      <a:pt x="80575" y="119781"/>
                    </a:cubicBezTo>
                    <a:cubicBezTo>
                      <a:pt x="80506" y="119671"/>
                      <a:pt x="80472" y="119452"/>
                      <a:pt x="80575" y="119288"/>
                    </a:cubicBezTo>
                    <a:lnTo>
                      <a:pt x="82338" y="115403"/>
                    </a:lnTo>
                    <a:lnTo>
                      <a:pt x="82579" y="116114"/>
                    </a:lnTo>
                    <a:lnTo>
                      <a:pt x="81716" y="116114"/>
                    </a:lnTo>
                    <a:cubicBezTo>
                      <a:pt x="81577" y="116114"/>
                      <a:pt x="81474" y="115950"/>
                      <a:pt x="81439" y="115731"/>
                    </a:cubicBezTo>
                    <a:cubicBezTo>
                      <a:pt x="81405" y="115567"/>
                      <a:pt x="81474" y="115348"/>
                      <a:pt x="81577" y="115239"/>
                    </a:cubicBezTo>
                    <a:lnTo>
                      <a:pt x="83340" y="114035"/>
                    </a:lnTo>
                    <a:lnTo>
                      <a:pt x="83167" y="114473"/>
                    </a:lnTo>
                    <a:lnTo>
                      <a:pt x="83167" y="109274"/>
                    </a:lnTo>
                    <a:cubicBezTo>
                      <a:pt x="83167" y="109110"/>
                      <a:pt x="83236" y="108946"/>
                      <a:pt x="83340" y="108891"/>
                    </a:cubicBezTo>
                    <a:cubicBezTo>
                      <a:pt x="83443" y="108837"/>
                      <a:pt x="83547" y="108837"/>
                      <a:pt x="83616" y="108946"/>
                    </a:cubicBezTo>
                    <a:lnTo>
                      <a:pt x="85413" y="111463"/>
                    </a:lnTo>
                    <a:lnTo>
                      <a:pt x="85067" y="111463"/>
                    </a:lnTo>
                    <a:lnTo>
                      <a:pt x="86035" y="110259"/>
                    </a:lnTo>
                    <a:lnTo>
                      <a:pt x="86000" y="110916"/>
                    </a:lnTo>
                    <a:lnTo>
                      <a:pt x="84134" y="108235"/>
                    </a:lnTo>
                    <a:lnTo>
                      <a:pt x="84272" y="108344"/>
                    </a:lnTo>
                    <a:lnTo>
                      <a:pt x="79884" y="107140"/>
                    </a:lnTo>
                    <a:cubicBezTo>
                      <a:pt x="79815" y="107140"/>
                      <a:pt x="79781" y="107086"/>
                      <a:pt x="79712" y="107031"/>
                    </a:cubicBezTo>
                    <a:lnTo>
                      <a:pt x="78848" y="105772"/>
                    </a:lnTo>
                    <a:cubicBezTo>
                      <a:pt x="78813" y="105718"/>
                      <a:pt x="78813" y="105663"/>
                      <a:pt x="78779" y="105608"/>
                    </a:cubicBezTo>
                    <a:lnTo>
                      <a:pt x="77915" y="101723"/>
                    </a:lnTo>
                    <a:lnTo>
                      <a:pt x="78191" y="101997"/>
                    </a:lnTo>
                    <a:lnTo>
                      <a:pt x="77258" y="101997"/>
                    </a:lnTo>
                    <a:cubicBezTo>
                      <a:pt x="77155" y="101997"/>
                      <a:pt x="77051" y="101942"/>
                      <a:pt x="77016" y="101778"/>
                    </a:cubicBezTo>
                    <a:lnTo>
                      <a:pt x="76153" y="99206"/>
                    </a:lnTo>
                    <a:lnTo>
                      <a:pt x="76291" y="99370"/>
                    </a:lnTo>
                    <a:lnTo>
                      <a:pt x="74494" y="98112"/>
                    </a:lnTo>
                    <a:lnTo>
                      <a:pt x="74805" y="98002"/>
                    </a:lnTo>
                    <a:lnTo>
                      <a:pt x="72179" y="101887"/>
                    </a:lnTo>
                    <a:cubicBezTo>
                      <a:pt x="72145" y="101942"/>
                      <a:pt x="72076" y="101997"/>
                      <a:pt x="72006" y="101997"/>
                    </a:cubicBezTo>
                    <a:lnTo>
                      <a:pt x="69346" y="101997"/>
                    </a:lnTo>
                    <a:cubicBezTo>
                      <a:pt x="69277" y="101997"/>
                      <a:pt x="69208" y="101942"/>
                      <a:pt x="69173" y="101887"/>
                    </a:cubicBezTo>
                    <a:lnTo>
                      <a:pt x="67376" y="99316"/>
                    </a:lnTo>
                    <a:lnTo>
                      <a:pt x="67549" y="99425"/>
                    </a:lnTo>
                    <a:lnTo>
                      <a:pt x="65718" y="99425"/>
                    </a:lnTo>
                    <a:cubicBezTo>
                      <a:pt x="65614" y="99425"/>
                      <a:pt x="65511" y="99316"/>
                      <a:pt x="65476" y="99206"/>
                    </a:cubicBezTo>
                    <a:lnTo>
                      <a:pt x="64647" y="96525"/>
                    </a:lnTo>
                    <a:lnTo>
                      <a:pt x="65096" y="96634"/>
                    </a:lnTo>
                    <a:lnTo>
                      <a:pt x="64232" y="98002"/>
                    </a:lnTo>
                    <a:cubicBezTo>
                      <a:pt x="64163" y="98112"/>
                      <a:pt x="64094" y="98112"/>
                      <a:pt x="64025" y="98112"/>
                    </a:cubicBezTo>
                    <a:lnTo>
                      <a:pt x="25879" y="98112"/>
                    </a:lnTo>
                    <a:lnTo>
                      <a:pt x="25119" y="98112"/>
                    </a:lnTo>
                    <a:cubicBezTo>
                      <a:pt x="24946" y="98112"/>
                      <a:pt x="24843" y="97948"/>
                      <a:pt x="24843" y="97674"/>
                    </a:cubicBezTo>
                    <a:lnTo>
                      <a:pt x="24843" y="96306"/>
                    </a:lnTo>
                    <a:lnTo>
                      <a:pt x="25119" y="96744"/>
                    </a:lnTo>
                    <a:lnTo>
                      <a:pt x="24152" y="96744"/>
                    </a:lnTo>
                    <a:cubicBezTo>
                      <a:pt x="24082" y="96744"/>
                      <a:pt x="24048" y="96744"/>
                      <a:pt x="24013" y="96689"/>
                    </a:cubicBezTo>
                    <a:lnTo>
                      <a:pt x="21353" y="94227"/>
                    </a:lnTo>
                    <a:lnTo>
                      <a:pt x="18692" y="91655"/>
                    </a:lnTo>
                    <a:cubicBezTo>
                      <a:pt x="18623" y="91600"/>
                      <a:pt x="18589" y="91491"/>
                      <a:pt x="18589" y="91381"/>
                    </a:cubicBezTo>
                    <a:lnTo>
                      <a:pt x="17690" y="87551"/>
                    </a:lnTo>
                    <a:lnTo>
                      <a:pt x="17794" y="87715"/>
                    </a:lnTo>
                    <a:lnTo>
                      <a:pt x="16861" y="86402"/>
                    </a:lnTo>
                    <a:lnTo>
                      <a:pt x="14235" y="82571"/>
                    </a:lnTo>
                    <a:cubicBezTo>
                      <a:pt x="14200" y="82462"/>
                      <a:pt x="14166" y="82352"/>
                      <a:pt x="14166" y="82243"/>
                    </a:cubicBezTo>
                    <a:cubicBezTo>
                      <a:pt x="14166" y="82134"/>
                      <a:pt x="14200" y="82024"/>
                      <a:pt x="14235" y="81915"/>
                    </a:cubicBezTo>
                    <a:lnTo>
                      <a:pt x="15099" y="80547"/>
                    </a:lnTo>
                    <a:lnTo>
                      <a:pt x="15030" y="80875"/>
                    </a:lnTo>
                    <a:lnTo>
                      <a:pt x="15030" y="78467"/>
                    </a:lnTo>
                    <a:lnTo>
                      <a:pt x="15030" y="74582"/>
                    </a:lnTo>
                    <a:lnTo>
                      <a:pt x="15168" y="74965"/>
                    </a:lnTo>
                    <a:lnTo>
                      <a:pt x="12507" y="72284"/>
                    </a:lnTo>
                    <a:cubicBezTo>
                      <a:pt x="12473" y="72229"/>
                      <a:pt x="12438" y="72175"/>
                      <a:pt x="12404" y="72120"/>
                    </a:cubicBezTo>
                    <a:lnTo>
                      <a:pt x="9640" y="64404"/>
                    </a:lnTo>
                    <a:lnTo>
                      <a:pt x="9881" y="64623"/>
                    </a:lnTo>
                    <a:lnTo>
                      <a:pt x="9121" y="64623"/>
                    </a:lnTo>
                    <a:cubicBezTo>
                      <a:pt x="9018" y="64623"/>
                      <a:pt x="8914" y="64514"/>
                      <a:pt x="8879" y="64350"/>
                    </a:cubicBezTo>
                    <a:lnTo>
                      <a:pt x="8016" y="60465"/>
                    </a:lnTo>
                    <a:lnTo>
                      <a:pt x="8361" y="60738"/>
                    </a:lnTo>
                    <a:lnTo>
                      <a:pt x="6564" y="61942"/>
                    </a:lnTo>
                    <a:lnTo>
                      <a:pt x="6668" y="61833"/>
                    </a:lnTo>
                    <a:lnTo>
                      <a:pt x="5804" y="63255"/>
                    </a:lnTo>
                    <a:cubicBezTo>
                      <a:pt x="5701" y="63474"/>
                      <a:pt x="5528" y="63474"/>
                      <a:pt x="5424" y="63310"/>
                    </a:cubicBezTo>
                    <a:lnTo>
                      <a:pt x="2764" y="59425"/>
                    </a:lnTo>
                    <a:cubicBezTo>
                      <a:pt x="2695" y="59370"/>
                      <a:pt x="2660" y="59261"/>
                      <a:pt x="2660" y="59097"/>
                    </a:cubicBezTo>
                    <a:lnTo>
                      <a:pt x="2660" y="57674"/>
                    </a:lnTo>
                    <a:lnTo>
                      <a:pt x="3040" y="58057"/>
                    </a:lnTo>
                    <a:lnTo>
                      <a:pt x="380" y="59534"/>
                    </a:lnTo>
                    <a:cubicBezTo>
                      <a:pt x="310" y="59589"/>
                      <a:pt x="207" y="59534"/>
                      <a:pt x="138" y="59480"/>
                    </a:cubicBezTo>
                    <a:cubicBezTo>
                      <a:pt x="69" y="59370"/>
                      <a:pt x="0" y="59261"/>
                      <a:pt x="0" y="59097"/>
                    </a:cubicBezTo>
                    <a:lnTo>
                      <a:pt x="0" y="57674"/>
                    </a:lnTo>
                    <a:lnTo>
                      <a:pt x="0" y="12694"/>
                    </a:lnTo>
                    <a:cubicBezTo>
                      <a:pt x="0" y="12476"/>
                      <a:pt x="138" y="12257"/>
                      <a:pt x="276" y="12257"/>
                    </a:cubicBezTo>
                    <a:lnTo>
                      <a:pt x="1969" y="12257"/>
                    </a:lnTo>
                    <a:cubicBezTo>
                      <a:pt x="2038" y="12257"/>
                      <a:pt x="2073" y="12311"/>
                      <a:pt x="2107" y="12311"/>
                    </a:cubicBezTo>
                    <a:lnTo>
                      <a:pt x="7428" y="17400"/>
                    </a:lnTo>
                    <a:lnTo>
                      <a:pt x="7014" y="17783"/>
                    </a:lnTo>
                    <a:lnTo>
                      <a:pt x="7014" y="15212"/>
                    </a:lnTo>
                    <a:cubicBezTo>
                      <a:pt x="7014" y="15102"/>
                      <a:pt x="7048" y="14938"/>
                      <a:pt x="7117" y="14883"/>
                    </a:cubicBezTo>
                    <a:lnTo>
                      <a:pt x="8085" y="13570"/>
                    </a:lnTo>
                    <a:cubicBezTo>
                      <a:pt x="8085" y="13570"/>
                      <a:pt x="8119" y="13515"/>
                      <a:pt x="8154" y="13515"/>
                    </a:cubicBezTo>
                    <a:lnTo>
                      <a:pt x="9778" y="12311"/>
                    </a:lnTo>
                    <a:cubicBezTo>
                      <a:pt x="9881" y="12257"/>
                      <a:pt x="9985" y="12257"/>
                      <a:pt x="10054" y="12366"/>
                    </a:cubicBezTo>
                    <a:lnTo>
                      <a:pt x="11091" y="13570"/>
                    </a:lnTo>
                    <a:lnTo>
                      <a:pt x="10780" y="13515"/>
                    </a:lnTo>
                    <a:lnTo>
                      <a:pt x="16032" y="8481"/>
                    </a:lnTo>
                    <a:cubicBezTo>
                      <a:pt x="16101" y="8372"/>
                      <a:pt x="16239" y="8372"/>
                      <a:pt x="16308" y="8481"/>
                    </a:cubicBezTo>
                    <a:cubicBezTo>
                      <a:pt x="16412" y="8536"/>
                      <a:pt x="16446" y="8700"/>
                      <a:pt x="16446" y="8864"/>
                    </a:cubicBezTo>
                    <a:lnTo>
                      <a:pt x="16446" y="11326"/>
                    </a:lnTo>
                    <a:lnTo>
                      <a:pt x="16170" y="10889"/>
                    </a:lnTo>
                    <a:lnTo>
                      <a:pt x="17967" y="10889"/>
                    </a:lnTo>
                    <a:lnTo>
                      <a:pt x="17690" y="11217"/>
                    </a:lnTo>
                    <a:lnTo>
                      <a:pt x="18589" y="7332"/>
                    </a:lnTo>
                    <a:cubicBezTo>
                      <a:pt x="18589" y="7168"/>
                      <a:pt x="18692" y="7058"/>
                      <a:pt x="18761" y="7058"/>
                    </a:cubicBezTo>
                    <a:cubicBezTo>
                      <a:pt x="18865" y="7004"/>
                      <a:pt x="18934" y="7058"/>
                      <a:pt x="19003" y="7168"/>
                    </a:cubicBezTo>
                    <a:lnTo>
                      <a:pt x="20800" y="9740"/>
                    </a:lnTo>
                    <a:cubicBezTo>
                      <a:pt x="20869" y="9794"/>
                      <a:pt x="20904" y="9904"/>
                      <a:pt x="20904" y="10068"/>
                    </a:cubicBezTo>
                    <a:lnTo>
                      <a:pt x="20904" y="12694"/>
                    </a:lnTo>
                    <a:lnTo>
                      <a:pt x="20731" y="12311"/>
                    </a:lnTo>
                    <a:lnTo>
                      <a:pt x="22562" y="13515"/>
                    </a:lnTo>
                    <a:lnTo>
                      <a:pt x="22217" y="13734"/>
                    </a:lnTo>
                    <a:lnTo>
                      <a:pt x="22977" y="11162"/>
                    </a:lnTo>
                    <a:cubicBezTo>
                      <a:pt x="23046" y="10943"/>
                      <a:pt x="23150" y="10889"/>
                      <a:pt x="23288" y="10889"/>
                    </a:cubicBezTo>
                    <a:cubicBezTo>
                      <a:pt x="23426" y="10943"/>
                      <a:pt x="23495" y="11108"/>
                      <a:pt x="23495" y="11326"/>
                    </a:cubicBezTo>
                    <a:lnTo>
                      <a:pt x="23495" y="13898"/>
                    </a:lnTo>
                    <a:lnTo>
                      <a:pt x="23219" y="13461"/>
                    </a:lnTo>
                    <a:lnTo>
                      <a:pt x="25119" y="13461"/>
                    </a:lnTo>
                    <a:lnTo>
                      <a:pt x="24843" y="13898"/>
                    </a:lnTo>
                    <a:lnTo>
                      <a:pt x="24843" y="11326"/>
                    </a:lnTo>
                    <a:cubicBezTo>
                      <a:pt x="24843" y="11108"/>
                      <a:pt x="24946" y="10889"/>
                      <a:pt x="25119" y="10889"/>
                    </a:cubicBezTo>
                    <a:lnTo>
                      <a:pt x="27780" y="10889"/>
                    </a:lnTo>
                    <a:cubicBezTo>
                      <a:pt x="27849" y="10889"/>
                      <a:pt x="27918" y="10943"/>
                      <a:pt x="27952" y="11053"/>
                    </a:cubicBezTo>
                    <a:lnTo>
                      <a:pt x="29611" y="13625"/>
                    </a:lnTo>
                    <a:lnTo>
                      <a:pt x="29507" y="13515"/>
                    </a:lnTo>
                    <a:lnTo>
                      <a:pt x="31304" y="14829"/>
                    </a:lnTo>
                    <a:lnTo>
                      <a:pt x="33135" y="16196"/>
                    </a:lnTo>
                    <a:lnTo>
                      <a:pt x="33031" y="16142"/>
                    </a:lnTo>
                    <a:lnTo>
                      <a:pt x="34828" y="16142"/>
                    </a:lnTo>
                    <a:cubicBezTo>
                      <a:pt x="34828" y="16142"/>
                      <a:pt x="34863" y="16142"/>
                      <a:pt x="34897" y="16142"/>
                    </a:cubicBezTo>
                    <a:lnTo>
                      <a:pt x="37558" y="17346"/>
                    </a:lnTo>
                    <a:cubicBezTo>
                      <a:pt x="37661" y="17400"/>
                      <a:pt x="37765" y="17564"/>
                      <a:pt x="37765" y="17783"/>
                    </a:cubicBezTo>
                    <a:lnTo>
                      <a:pt x="37765" y="20465"/>
                    </a:lnTo>
                    <a:cubicBezTo>
                      <a:pt x="37765" y="20574"/>
                      <a:pt x="37696" y="20683"/>
                      <a:pt x="37661" y="20793"/>
                    </a:cubicBezTo>
                    <a:lnTo>
                      <a:pt x="36659" y="21997"/>
                    </a:lnTo>
                    <a:lnTo>
                      <a:pt x="36798" y="21668"/>
                    </a:lnTo>
                    <a:lnTo>
                      <a:pt x="36798" y="22927"/>
                    </a:lnTo>
                    <a:lnTo>
                      <a:pt x="36590" y="22544"/>
                    </a:lnTo>
                    <a:lnTo>
                      <a:pt x="39182" y="23912"/>
                    </a:lnTo>
                    <a:lnTo>
                      <a:pt x="39009" y="23912"/>
                    </a:lnTo>
                    <a:lnTo>
                      <a:pt x="43570" y="21231"/>
                    </a:lnTo>
                    <a:cubicBezTo>
                      <a:pt x="43639" y="21176"/>
                      <a:pt x="43743" y="21231"/>
                      <a:pt x="43812" y="21285"/>
                    </a:cubicBezTo>
                    <a:lnTo>
                      <a:pt x="46472" y="23912"/>
                    </a:lnTo>
                    <a:lnTo>
                      <a:pt x="46023" y="24295"/>
                    </a:lnTo>
                    <a:lnTo>
                      <a:pt x="46023" y="21668"/>
                    </a:lnTo>
                    <a:lnTo>
                      <a:pt x="46127" y="21997"/>
                    </a:lnTo>
                    <a:lnTo>
                      <a:pt x="45228" y="20793"/>
                    </a:lnTo>
                    <a:cubicBezTo>
                      <a:pt x="45159" y="20683"/>
                      <a:pt x="45125" y="20574"/>
                      <a:pt x="45125" y="20465"/>
                    </a:cubicBezTo>
                    <a:cubicBezTo>
                      <a:pt x="45125" y="20355"/>
                      <a:pt x="45159" y="20191"/>
                      <a:pt x="45194" y="20136"/>
                    </a:cubicBezTo>
                    <a:lnTo>
                      <a:pt x="46127" y="18768"/>
                    </a:lnTo>
                    <a:cubicBezTo>
                      <a:pt x="46127" y="18714"/>
                      <a:pt x="46161" y="18714"/>
                      <a:pt x="46196" y="18659"/>
                    </a:cubicBezTo>
                    <a:lnTo>
                      <a:pt x="49720" y="16196"/>
                    </a:lnTo>
                    <a:cubicBezTo>
                      <a:pt x="49789" y="16142"/>
                      <a:pt x="49858" y="16142"/>
                      <a:pt x="49928" y="16196"/>
                    </a:cubicBezTo>
                    <a:cubicBezTo>
                      <a:pt x="50031" y="16196"/>
                      <a:pt x="50066" y="16306"/>
                      <a:pt x="50100" y="16415"/>
                    </a:cubicBezTo>
                    <a:lnTo>
                      <a:pt x="50964" y="20300"/>
                    </a:lnTo>
                    <a:lnTo>
                      <a:pt x="50791" y="20027"/>
                    </a:lnTo>
                    <a:lnTo>
                      <a:pt x="55179" y="22544"/>
                    </a:lnTo>
                    <a:lnTo>
                      <a:pt x="57840" y="23912"/>
                    </a:lnTo>
                    <a:lnTo>
                      <a:pt x="57736" y="23857"/>
                    </a:lnTo>
                    <a:lnTo>
                      <a:pt x="59637" y="23857"/>
                    </a:lnTo>
                    <a:lnTo>
                      <a:pt x="59360" y="24295"/>
                    </a:lnTo>
                    <a:lnTo>
                      <a:pt x="59360" y="20465"/>
                    </a:lnTo>
                    <a:cubicBezTo>
                      <a:pt x="59360" y="20355"/>
                      <a:pt x="59395" y="20246"/>
                      <a:pt x="59429" y="20136"/>
                    </a:cubicBezTo>
                    <a:lnTo>
                      <a:pt x="60190" y="18768"/>
                    </a:lnTo>
                    <a:lnTo>
                      <a:pt x="60259" y="19425"/>
                    </a:lnTo>
                    <a:lnTo>
                      <a:pt x="57598" y="16963"/>
                    </a:lnTo>
                    <a:cubicBezTo>
                      <a:pt x="57529" y="16853"/>
                      <a:pt x="57460" y="16689"/>
                      <a:pt x="57460" y="16525"/>
                    </a:cubicBezTo>
                    <a:cubicBezTo>
                      <a:pt x="57494" y="16415"/>
                      <a:pt x="57529" y="16251"/>
                      <a:pt x="57633" y="16196"/>
                    </a:cubicBezTo>
                    <a:lnTo>
                      <a:pt x="59533" y="14829"/>
                    </a:lnTo>
                    <a:lnTo>
                      <a:pt x="59360" y="15047"/>
                    </a:lnTo>
                    <a:lnTo>
                      <a:pt x="60155" y="11217"/>
                    </a:lnTo>
                    <a:cubicBezTo>
                      <a:pt x="60190" y="11053"/>
                      <a:pt x="60259" y="10943"/>
                      <a:pt x="60362" y="10889"/>
                    </a:cubicBezTo>
                    <a:cubicBezTo>
                      <a:pt x="60466" y="10889"/>
                      <a:pt x="60570" y="10943"/>
                      <a:pt x="60639" y="11053"/>
                    </a:cubicBezTo>
                    <a:lnTo>
                      <a:pt x="62505" y="14938"/>
                    </a:lnTo>
                    <a:lnTo>
                      <a:pt x="62470" y="14883"/>
                    </a:lnTo>
                    <a:lnTo>
                      <a:pt x="64232" y="17455"/>
                    </a:lnTo>
                    <a:cubicBezTo>
                      <a:pt x="64267" y="17564"/>
                      <a:pt x="64301" y="17674"/>
                      <a:pt x="64301" y="17783"/>
                    </a:cubicBezTo>
                    <a:cubicBezTo>
                      <a:pt x="64301" y="17893"/>
                      <a:pt x="64267" y="18002"/>
                      <a:pt x="64232" y="18112"/>
                    </a:cubicBezTo>
                    <a:lnTo>
                      <a:pt x="62505" y="20738"/>
                    </a:lnTo>
                    <a:lnTo>
                      <a:pt x="62574" y="20465"/>
                    </a:lnTo>
                    <a:lnTo>
                      <a:pt x="62574" y="22927"/>
                    </a:lnTo>
                    <a:lnTo>
                      <a:pt x="62505" y="22653"/>
                    </a:lnTo>
                    <a:lnTo>
                      <a:pt x="63265" y="24021"/>
                    </a:lnTo>
                    <a:lnTo>
                      <a:pt x="62816" y="24076"/>
                    </a:lnTo>
                    <a:lnTo>
                      <a:pt x="63783" y="21450"/>
                    </a:lnTo>
                    <a:cubicBezTo>
                      <a:pt x="63818" y="21395"/>
                      <a:pt x="63818" y="21340"/>
                      <a:pt x="63852" y="21340"/>
                    </a:cubicBezTo>
                    <a:lnTo>
                      <a:pt x="65511" y="18768"/>
                    </a:lnTo>
                    <a:lnTo>
                      <a:pt x="65476" y="19261"/>
                    </a:lnTo>
                    <a:lnTo>
                      <a:pt x="64647" y="16798"/>
                    </a:lnTo>
                    <a:cubicBezTo>
                      <a:pt x="64612" y="16634"/>
                      <a:pt x="64612" y="16525"/>
                      <a:pt x="64647" y="16361"/>
                    </a:cubicBezTo>
                    <a:lnTo>
                      <a:pt x="65476" y="13734"/>
                    </a:lnTo>
                    <a:lnTo>
                      <a:pt x="65511" y="14227"/>
                    </a:lnTo>
                    <a:lnTo>
                      <a:pt x="63852" y="11655"/>
                    </a:lnTo>
                    <a:lnTo>
                      <a:pt x="62124" y="9192"/>
                    </a:lnTo>
                    <a:cubicBezTo>
                      <a:pt x="62055" y="9083"/>
                      <a:pt x="62021" y="8919"/>
                      <a:pt x="62021" y="8755"/>
                    </a:cubicBezTo>
                    <a:lnTo>
                      <a:pt x="62781" y="1039"/>
                    </a:lnTo>
                    <a:cubicBezTo>
                      <a:pt x="62816" y="875"/>
                      <a:pt x="62919" y="711"/>
                      <a:pt x="63023" y="656"/>
                    </a:cubicBezTo>
                    <a:lnTo>
                      <a:pt x="65787" y="54"/>
                    </a:lnTo>
                    <a:cubicBezTo>
                      <a:pt x="65891" y="0"/>
                      <a:pt x="65994" y="109"/>
                      <a:pt x="66063" y="218"/>
                    </a:cubicBezTo>
                    <a:lnTo>
                      <a:pt x="69588" y="9849"/>
                    </a:lnTo>
                    <a:cubicBezTo>
                      <a:pt x="69622" y="9958"/>
                      <a:pt x="69622" y="10123"/>
                      <a:pt x="69588" y="10287"/>
                    </a:cubicBezTo>
                    <a:lnTo>
                      <a:pt x="68620" y="12913"/>
                    </a:lnTo>
                    <a:lnTo>
                      <a:pt x="68551" y="12366"/>
                    </a:lnTo>
                    <a:lnTo>
                      <a:pt x="69519" y="13570"/>
                    </a:lnTo>
                    <a:cubicBezTo>
                      <a:pt x="69519" y="13570"/>
                      <a:pt x="69553" y="13625"/>
                      <a:pt x="69553" y="13625"/>
                    </a:cubicBezTo>
                    <a:lnTo>
                      <a:pt x="72214" y="18768"/>
                    </a:lnTo>
                    <a:lnTo>
                      <a:pt x="71730" y="18932"/>
                    </a:lnTo>
                    <a:lnTo>
                      <a:pt x="72594" y="15047"/>
                    </a:lnTo>
                    <a:cubicBezTo>
                      <a:pt x="72628" y="14938"/>
                      <a:pt x="72697" y="14829"/>
                      <a:pt x="72801" y="14774"/>
                    </a:cubicBezTo>
                    <a:cubicBezTo>
                      <a:pt x="72905" y="14719"/>
                      <a:pt x="72974" y="14774"/>
                      <a:pt x="73043" y="14883"/>
                    </a:cubicBezTo>
                    <a:lnTo>
                      <a:pt x="74805" y="17455"/>
                    </a:lnTo>
                    <a:cubicBezTo>
                      <a:pt x="74874" y="17564"/>
                      <a:pt x="74909" y="17729"/>
                      <a:pt x="74874" y="17893"/>
                    </a:cubicBezTo>
                    <a:lnTo>
                      <a:pt x="73907" y="23091"/>
                    </a:lnTo>
                    <a:lnTo>
                      <a:pt x="73803" y="22599"/>
                    </a:lnTo>
                    <a:lnTo>
                      <a:pt x="75704" y="25170"/>
                    </a:lnTo>
                    <a:lnTo>
                      <a:pt x="75531" y="25061"/>
                    </a:lnTo>
                    <a:lnTo>
                      <a:pt x="76395" y="25061"/>
                    </a:lnTo>
                    <a:lnTo>
                      <a:pt x="76118" y="25499"/>
                    </a:lnTo>
                    <a:lnTo>
                      <a:pt x="76118" y="22927"/>
                    </a:lnTo>
                    <a:cubicBezTo>
                      <a:pt x="76118" y="22763"/>
                      <a:pt x="76187" y="22599"/>
                      <a:pt x="76291" y="22544"/>
                    </a:cubicBezTo>
                    <a:lnTo>
                      <a:pt x="78053" y="21231"/>
                    </a:lnTo>
                    <a:lnTo>
                      <a:pt x="77915" y="21668"/>
                    </a:lnTo>
                    <a:lnTo>
                      <a:pt x="77915" y="11326"/>
                    </a:lnTo>
                    <a:cubicBezTo>
                      <a:pt x="77915" y="11108"/>
                      <a:pt x="78019" y="10889"/>
                      <a:pt x="78191" y="10889"/>
                    </a:cubicBezTo>
                    <a:lnTo>
                      <a:pt x="79919" y="10889"/>
                    </a:lnTo>
                    <a:cubicBezTo>
                      <a:pt x="79953" y="10889"/>
                      <a:pt x="79988" y="10889"/>
                      <a:pt x="80023" y="10943"/>
                    </a:cubicBezTo>
                    <a:lnTo>
                      <a:pt x="81819" y="12311"/>
                    </a:lnTo>
                    <a:cubicBezTo>
                      <a:pt x="81923" y="12366"/>
                      <a:pt x="81992" y="12530"/>
                      <a:pt x="81992" y="12694"/>
                    </a:cubicBezTo>
                    <a:lnTo>
                      <a:pt x="81992" y="15212"/>
                    </a:lnTo>
                    <a:lnTo>
                      <a:pt x="81716" y="14774"/>
                    </a:lnTo>
                    <a:lnTo>
                      <a:pt x="83443" y="14774"/>
                    </a:lnTo>
                    <a:cubicBezTo>
                      <a:pt x="83581" y="14774"/>
                      <a:pt x="83720" y="14938"/>
                      <a:pt x="83720" y="15212"/>
                    </a:cubicBezTo>
                    <a:lnTo>
                      <a:pt x="83720" y="19097"/>
                    </a:lnTo>
                    <a:cubicBezTo>
                      <a:pt x="83720" y="19261"/>
                      <a:pt x="83651" y="19370"/>
                      <a:pt x="83581" y="19480"/>
                    </a:cubicBezTo>
                    <a:lnTo>
                      <a:pt x="81819" y="20848"/>
                    </a:lnTo>
                    <a:lnTo>
                      <a:pt x="81992" y="20465"/>
                    </a:lnTo>
                    <a:lnTo>
                      <a:pt x="81992" y="22927"/>
                    </a:lnTo>
                    <a:lnTo>
                      <a:pt x="81819" y="22544"/>
                    </a:lnTo>
                    <a:lnTo>
                      <a:pt x="83581" y="23912"/>
                    </a:lnTo>
                    <a:cubicBezTo>
                      <a:pt x="83651" y="23967"/>
                      <a:pt x="83720" y="24131"/>
                      <a:pt x="83720" y="24295"/>
                    </a:cubicBezTo>
                    <a:lnTo>
                      <a:pt x="83720" y="26812"/>
                    </a:lnTo>
                    <a:cubicBezTo>
                      <a:pt x="83720" y="26922"/>
                      <a:pt x="83685" y="27031"/>
                      <a:pt x="83616" y="27140"/>
                    </a:cubicBezTo>
                    <a:lnTo>
                      <a:pt x="80092" y="32339"/>
                    </a:lnTo>
                    <a:cubicBezTo>
                      <a:pt x="80023" y="32503"/>
                      <a:pt x="79884" y="32503"/>
                      <a:pt x="79781" y="32448"/>
                    </a:cubicBezTo>
                    <a:lnTo>
                      <a:pt x="78053" y="31080"/>
                    </a:lnTo>
                    <a:cubicBezTo>
                      <a:pt x="77949" y="30971"/>
                      <a:pt x="77915" y="30861"/>
                      <a:pt x="77915" y="30697"/>
                    </a:cubicBezTo>
                    <a:lnTo>
                      <a:pt x="77915" y="29384"/>
                    </a:lnTo>
                    <a:lnTo>
                      <a:pt x="78191" y="29822"/>
                    </a:lnTo>
                    <a:lnTo>
                      <a:pt x="76395" y="29822"/>
                    </a:lnTo>
                    <a:lnTo>
                      <a:pt x="76636" y="29165"/>
                    </a:lnTo>
                    <a:lnTo>
                      <a:pt x="77500" y="31846"/>
                    </a:lnTo>
                    <a:cubicBezTo>
                      <a:pt x="77569" y="32010"/>
                      <a:pt x="77535" y="32229"/>
                      <a:pt x="77431" y="32393"/>
                    </a:cubicBezTo>
                    <a:lnTo>
                      <a:pt x="75704" y="34856"/>
                    </a:lnTo>
                    <a:lnTo>
                      <a:pt x="75807" y="34528"/>
                    </a:lnTo>
                    <a:lnTo>
                      <a:pt x="75807" y="37099"/>
                    </a:lnTo>
                    <a:cubicBezTo>
                      <a:pt x="75807" y="37209"/>
                      <a:pt x="75773" y="37264"/>
                      <a:pt x="75773" y="37318"/>
                    </a:cubicBezTo>
                    <a:lnTo>
                      <a:pt x="73872" y="42407"/>
                    </a:lnTo>
                    <a:cubicBezTo>
                      <a:pt x="73838" y="42571"/>
                      <a:pt x="73734" y="42626"/>
                      <a:pt x="73630" y="42626"/>
                    </a:cubicBezTo>
                    <a:lnTo>
                      <a:pt x="72006" y="42626"/>
                    </a:lnTo>
                    <a:lnTo>
                      <a:pt x="72179" y="42517"/>
                    </a:lnTo>
                    <a:lnTo>
                      <a:pt x="70417" y="45198"/>
                    </a:lnTo>
                    <a:lnTo>
                      <a:pt x="70452" y="44651"/>
                    </a:lnTo>
                    <a:lnTo>
                      <a:pt x="71246" y="47332"/>
                    </a:lnTo>
                    <a:cubicBezTo>
                      <a:pt x="71281" y="47441"/>
                      <a:pt x="71281" y="47551"/>
                      <a:pt x="71246" y="47715"/>
                    </a:cubicBezTo>
                    <a:cubicBezTo>
                      <a:pt x="71212" y="47824"/>
                      <a:pt x="71143" y="47879"/>
                      <a:pt x="71073" y="47934"/>
                    </a:cubicBezTo>
                    <a:lnTo>
                      <a:pt x="68448" y="49138"/>
                    </a:lnTo>
                    <a:lnTo>
                      <a:pt x="68655" y="48700"/>
                    </a:lnTo>
                    <a:lnTo>
                      <a:pt x="68655" y="51381"/>
                    </a:lnTo>
                    <a:cubicBezTo>
                      <a:pt x="68655" y="51600"/>
                      <a:pt x="68517" y="51819"/>
                      <a:pt x="68378" y="51819"/>
                    </a:cubicBezTo>
                    <a:lnTo>
                      <a:pt x="67549" y="51819"/>
                    </a:lnTo>
                    <a:lnTo>
                      <a:pt x="67756" y="51709"/>
                    </a:lnTo>
                    <a:lnTo>
                      <a:pt x="66858" y="52913"/>
                    </a:lnTo>
                    <a:lnTo>
                      <a:pt x="66927" y="52749"/>
                    </a:lnTo>
                    <a:lnTo>
                      <a:pt x="65165" y="59261"/>
                    </a:lnTo>
                    <a:lnTo>
                      <a:pt x="65165" y="59097"/>
                    </a:lnTo>
                    <a:lnTo>
                      <a:pt x="65165" y="62982"/>
                    </a:lnTo>
                    <a:lnTo>
                      <a:pt x="65096" y="62653"/>
                    </a:lnTo>
                    <a:lnTo>
                      <a:pt x="65891" y="63857"/>
                    </a:lnTo>
                    <a:lnTo>
                      <a:pt x="65718" y="63748"/>
                    </a:lnTo>
                    <a:lnTo>
                      <a:pt x="67549" y="63748"/>
                    </a:lnTo>
                    <a:cubicBezTo>
                      <a:pt x="67687" y="63748"/>
                      <a:pt x="67791" y="63912"/>
                      <a:pt x="67826" y="64131"/>
                    </a:cubicBezTo>
                    <a:lnTo>
                      <a:pt x="68655" y="71846"/>
                    </a:lnTo>
                    <a:lnTo>
                      <a:pt x="68275" y="71518"/>
                    </a:lnTo>
                    <a:lnTo>
                      <a:pt x="70106" y="70314"/>
                    </a:lnTo>
                    <a:cubicBezTo>
                      <a:pt x="70175" y="70259"/>
                      <a:pt x="70244" y="70259"/>
                      <a:pt x="70279" y="70314"/>
                    </a:cubicBezTo>
                    <a:lnTo>
                      <a:pt x="72939" y="71518"/>
                    </a:lnTo>
                    <a:cubicBezTo>
                      <a:pt x="72974" y="71518"/>
                      <a:pt x="73043" y="71573"/>
                      <a:pt x="73078" y="71627"/>
                    </a:cubicBezTo>
                    <a:lnTo>
                      <a:pt x="74805" y="74254"/>
                    </a:lnTo>
                    <a:lnTo>
                      <a:pt x="74701" y="74199"/>
                    </a:lnTo>
                    <a:lnTo>
                      <a:pt x="78295" y="76607"/>
                    </a:lnTo>
                    <a:lnTo>
                      <a:pt x="78191" y="76552"/>
                    </a:lnTo>
                    <a:lnTo>
                      <a:pt x="81716" y="76552"/>
                    </a:lnTo>
                    <a:cubicBezTo>
                      <a:pt x="81785" y="76552"/>
                      <a:pt x="81854" y="76607"/>
                      <a:pt x="81923" y="76716"/>
                    </a:cubicBezTo>
                    <a:lnTo>
                      <a:pt x="82787" y="78139"/>
                    </a:lnTo>
                    <a:cubicBezTo>
                      <a:pt x="82821" y="78248"/>
                      <a:pt x="82856" y="78358"/>
                      <a:pt x="82856" y="78467"/>
                    </a:cubicBezTo>
                    <a:lnTo>
                      <a:pt x="82856" y="86073"/>
                    </a:lnTo>
                    <a:lnTo>
                      <a:pt x="82752" y="85800"/>
                    </a:lnTo>
                    <a:lnTo>
                      <a:pt x="86380" y="90943"/>
                    </a:lnTo>
                    <a:lnTo>
                      <a:pt x="86000" y="90943"/>
                    </a:lnTo>
                    <a:lnTo>
                      <a:pt x="87693" y="88262"/>
                    </a:lnTo>
                    <a:lnTo>
                      <a:pt x="87624" y="88700"/>
                    </a:lnTo>
                    <a:lnTo>
                      <a:pt x="85931" y="79781"/>
                    </a:lnTo>
                    <a:cubicBezTo>
                      <a:pt x="85896" y="79562"/>
                      <a:pt x="85966" y="79343"/>
                      <a:pt x="86069" y="79233"/>
                    </a:cubicBezTo>
                    <a:lnTo>
                      <a:pt x="87762" y="78030"/>
                    </a:lnTo>
                    <a:lnTo>
                      <a:pt x="87659" y="78194"/>
                    </a:lnTo>
                    <a:lnTo>
                      <a:pt x="89386" y="74309"/>
                    </a:lnTo>
                    <a:lnTo>
                      <a:pt x="89352" y="74637"/>
                    </a:lnTo>
                    <a:lnTo>
                      <a:pt x="88591" y="66922"/>
                    </a:lnTo>
                    <a:lnTo>
                      <a:pt x="88661" y="67195"/>
                    </a:lnTo>
                    <a:lnTo>
                      <a:pt x="86795" y="64514"/>
                    </a:lnTo>
                    <a:cubicBezTo>
                      <a:pt x="86726" y="64404"/>
                      <a:pt x="86691" y="64295"/>
                      <a:pt x="86691" y="64186"/>
                    </a:cubicBezTo>
                    <a:cubicBezTo>
                      <a:pt x="86691" y="64076"/>
                      <a:pt x="86726" y="63912"/>
                      <a:pt x="86795" y="63857"/>
                    </a:cubicBezTo>
                    <a:lnTo>
                      <a:pt x="87693" y="62653"/>
                    </a:lnTo>
                    <a:cubicBezTo>
                      <a:pt x="87762" y="62599"/>
                      <a:pt x="87831" y="62544"/>
                      <a:pt x="87900" y="62544"/>
                    </a:cubicBezTo>
                    <a:lnTo>
                      <a:pt x="88868" y="62544"/>
                    </a:lnTo>
                    <a:lnTo>
                      <a:pt x="88591" y="62982"/>
                    </a:lnTo>
                    <a:lnTo>
                      <a:pt x="88591" y="61504"/>
                    </a:lnTo>
                    <a:lnTo>
                      <a:pt x="88591" y="57674"/>
                    </a:lnTo>
                    <a:lnTo>
                      <a:pt x="88695" y="58002"/>
                    </a:lnTo>
                    <a:lnTo>
                      <a:pt x="87728" y="56798"/>
                    </a:lnTo>
                    <a:cubicBezTo>
                      <a:pt x="87624" y="56689"/>
                      <a:pt x="87589" y="56470"/>
                      <a:pt x="87624" y="56306"/>
                    </a:cubicBezTo>
                    <a:lnTo>
                      <a:pt x="88591" y="52421"/>
                    </a:lnTo>
                    <a:lnTo>
                      <a:pt x="88695" y="52913"/>
                    </a:lnTo>
                    <a:lnTo>
                      <a:pt x="87728" y="51709"/>
                    </a:lnTo>
                    <a:cubicBezTo>
                      <a:pt x="87659" y="51655"/>
                      <a:pt x="87624" y="51491"/>
                      <a:pt x="87624" y="51381"/>
                    </a:cubicBezTo>
                    <a:lnTo>
                      <a:pt x="87624" y="49904"/>
                    </a:lnTo>
                    <a:cubicBezTo>
                      <a:pt x="87624" y="49794"/>
                      <a:pt x="87659" y="49685"/>
                      <a:pt x="87728" y="49575"/>
                    </a:cubicBezTo>
                    <a:lnTo>
                      <a:pt x="88695" y="48372"/>
                    </a:lnTo>
                    <a:cubicBezTo>
                      <a:pt x="88764" y="48262"/>
                      <a:pt x="88833" y="48262"/>
                      <a:pt x="88937" y="48317"/>
                    </a:cubicBezTo>
                    <a:lnTo>
                      <a:pt x="91598" y="49521"/>
                    </a:lnTo>
                    <a:lnTo>
                      <a:pt x="91425" y="49521"/>
                    </a:lnTo>
                    <a:lnTo>
                      <a:pt x="94051" y="48317"/>
                    </a:lnTo>
                    <a:cubicBezTo>
                      <a:pt x="94120" y="48262"/>
                      <a:pt x="94224" y="48262"/>
                      <a:pt x="94293" y="48372"/>
                    </a:cubicBezTo>
                    <a:lnTo>
                      <a:pt x="97748" y="52202"/>
                    </a:lnTo>
                    <a:cubicBezTo>
                      <a:pt x="97817" y="52311"/>
                      <a:pt x="97852" y="52421"/>
                      <a:pt x="97852" y="52530"/>
                    </a:cubicBezTo>
                    <a:cubicBezTo>
                      <a:pt x="97886" y="52694"/>
                      <a:pt x="97852" y="52804"/>
                      <a:pt x="97782" y="52913"/>
                    </a:cubicBezTo>
                    <a:lnTo>
                      <a:pt x="96953" y="54117"/>
                    </a:lnTo>
                    <a:lnTo>
                      <a:pt x="96988" y="53515"/>
                    </a:lnTo>
                    <a:lnTo>
                      <a:pt x="97782" y="54938"/>
                    </a:lnTo>
                    <a:lnTo>
                      <a:pt x="97575" y="54829"/>
                    </a:lnTo>
                    <a:lnTo>
                      <a:pt x="100201" y="54829"/>
                    </a:lnTo>
                    <a:cubicBezTo>
                      <a:pt x="100339" y="54829"/>
                      <a:pt x="100477" y="54993"/>
                      <a:pt x="100477" y="55266"/>
                    </a:cubicBezTo>
                    <a:lnTo>
                      <a:pt x="100477" y="62982"/>
                    </a:lnTo>
                    <a:lnTo>
                      <a:pt x="100374" y="62653"/>
                    </a:lnTo>
                    <a:lnTo>
                      <a:pt x="103034" y="66538"/>
                    </a:lnTo>
                    <a:lnTo>
                      <a:pt x="102654" y="66538"/>
                    </a:lnTo>
                    <a:lnTo>
                      <a:pt x="103622" y="65061"/>
                    </a:lnTo>
                    <a:lnTo>
                      <a:pt x="105315" y="62653"/>
                    </a:lnTo>
                    <a:lnTo>
                      <a:pt x="106282" y="61231"/>
                    </a:lnTo>
                    <a:lnTo>
                      <a:pt x="106317" y="61887"/>
                    </a:lnTo>
                    <a:lnTo>
                      <a:pt x="105349" y="60683"/>
                    </a:lnTo>
                    <a:cubicBezTo>
                      <a:pt x="105211" y="60519"/>
                      <a:pt x="105211" y="60300"/>
                      <a:pt x="105280" y="60082"/>
                    </a:cubicBezTo>
                    <a:lnTo>
                      <a:pt x="106248" y="57455"/>
                    </a:lnTo>
                    <a:cubicBezTo>
                      <a:pt x="106282" y="57291"/>
                      <a:pt x="106386" y="57236"/>
                      <a:pt x="106455" y="57236"/>
                    </a:cubicBezTo>
                    <a:cubicBezTo>
                      <a:pt x="106559" y="57236"/>
                      <a:pt x="106662" y="57291"/>
                      <a:pt x="106697" y="57400"/>
                    </a:cubicBezTo>
                    <a:lnTo>
                      <a:pt x="112018" y="70478"/>
                    </a:lnTo>
                    <a:cubicBezTo>
                      <a:pt x="112087" y="70642"/>
                      <a:pt x="112087" y="70916"/>
                      <a:pt x="111983" y="71025"/>
                    </a:cubicBezTo>
                    <a:lnTo>
                      <a:pt x="111120" y="72229"/>
                    </a:lnTo>
                    <a:lnTo>
                      <a:pt x="111189" y="71901"/>
                    </a:lnTo>
                    <a:lnTo>
                      <a:pt x="111189" y="74582"/>
                    </a:lnTo>
                    <a:lnTo>
                      <a:pt x="111016" y="74199"/>
                    </a:lnTo>
                    <a:lnTo>
                      <a:pt x="112778" y="75403"/>
                    </a:lnTo>
                    <a:cubicBezTo>
                      <a:pt x="112882" y="75458"/>
                      <a:pt x="112916" y="75622"/>
                      <a:pt x="112916" y="75786"/>
                    </a:cubicBezTo>
                    <a:lnTo>
                      <a:pt x="112916" y="76990"/>
                    </a:lnTo>
                    <a:lnTo>
                      <a:pt x="112778" y="76607"/>
                    </a:lnTo>
                    <a:lnTo>
                      <a:pt x="114575" y="78030"/>
                    </a:lnTo>
                    <a:lnTo>
                      <a:pt x="114437" y="78030"/>
                    </a:lnTo>
                    <a:lnTo>
                      <a:pt x="115300" y="78030"/>
                    </a:lnTo>
                    <a:cubicBezTo>
                      <a:pt x="115335" y="78030"/>
                      <a:pt x="115369" y="78030"/>
                      <a:pt x="115404" y="78030"/>
                    </a:cubicBezTo>
                    <a:lnTo>
                      <a:pt x="117201" y="79233"/>
                    </a:lnTo>
                    <a:cubicBezTo>
                      <a:pt x="117304" y="79343"/>
                      <a:pt x="117374" y="79452"/>
                      <a:pt x="117374" y="79671"/>
                    </a:cubicBezTo>
                    <a:cubicBezTo>
                      <a:pt x="117374" y="79835"/>
                      <a:pt x="117304" y="80000"/>
                      <a:pt x="117201" y="80054"/>
                    </a:cubicBezTo>
                    <a:lnTo>
                      <a:pt x="115404" y="81258"/>
                    </a:lnTo>
                    <a:lnTo>
                      <a:pt x="115300" y="80437"/>
                    </a:lnTo>
                    <a:lnTo>
                      <a:pt x="117097" y="80437"/>
                    </a:lnTo>
                    <a:cubicBezTo>
                      <a:pt x="117270" y="80437"/>
                      <a:pt x="117374" y="80601"/>
                      <a:pt x="117374" y="80875"/>
                    </a:cubicBezTo>
                    <a:lnTo>
                      <a:pt x="117374" y="83502"/>
                    </a:lnTo>
                    <a:lnTo>
                      <a:pt x="117097" y="83064"/>
                    </a:lnTo>
                    <a:lnTo>
                      <a:pt x="118065" y="83064"/>
                    </a:lnTo>
                    <a:cubicBezTo>
                      <a:pt x="118134" y="83064"/>
                      <a:pt x="118203" y="83119"/>
                      <a:pt x="118272" y="83228"/>
                    </a:cubicBezTo>
                    <a:lnTo>
                      <a:pt x="119032" y="84432"/>
                    </a:lnTo>
                    <a:cubicBezTo>
                      <a:pt x="119067" y="84487"/>
                      <a:pt x="119101" y="84596"/>
                      <a:pt x="119101" y="84705"/>
                    </a:cubicBezTo>
                    <a:lnTo>
                      <a:pt x="119101" y="86073"/>
                    </a:lnTo>
                    <a:lnTo>
                      <a:pt x="119067" y="85909"/>
                    </a:lnTo>
                    <a:lnTo>
                      <a:pt x="119930" y="88372"/>
                    </a:lnTo>
                    <a:cubicBezTo>
                      <a:pt x="120000" y="88481"/>
                      <a:pt x="120000" y="88590"/>
                      <a:pt x="119965" y="88700"/>
                    </a:cubicBezTo>
                    <a:cubicBezTo>
                      <a:pt x="119965" y="88809"/>
                      <a:pt x="119896" y="88919"/>
                      <a:pt x="119827" y="88974"/>
                    </a:cubicBezTo>
                    <a:lnTo>
                      <a:pt x="118203" y="90341"/>
                    </a:lnTo>
                    <a:cubicBezTo>
                      <a:pt x="118168" y="90341"/>
                      <a:pt x="118168" y="90396"/>
                      <a:pt x="118134" y="90396"/>
                    </a:cubicBezTo>
                    <a:lnTo>
                      <a:pt x="115404" y="91655"/>
                    </a:lnTo>
                    <a:lnTo>
                      <a:pt x="115542" y="91491"/>
                    </a:lnTo>
                    <a:lnTo>
                      <a:pt x="113815" y="95376"/>
                    </a:lnTo>
                    <a:cubicBezTo>
                      <a:pt x="113746" y="95485"/>
                      <a:pt x="113676" y="95540"/>
                      <a:pt x="113573" y="95540"/>
                    </a:cubicBezTo>
                    <a:lnTo>
                      <a:pt x="110912" y="95540"/>
                    </a:lnTo>
                    <a:cubicBezTo>
                      <a:pt x="110878" y="95540"/>
                      <a:pt x="110878" y="95540"/>
                      <a:pt x="110843" y="95540"/>
                    </a:cubicBezTo>
                    <a:lnTo>
                      <a:pt x="108183" y="94227"/>
                    </a:lnTo>
                    <a:lnTo>
                      <a:pt x="108321" y="94281"/>
                    </a:lnTo>
                    <a:lnTo>
                      <a:pt x="103864" y="95540"/>
                    </a:lnTo>
                    <a:lnTo>
                      <a:pt x="104071" y="95321"/>
                    </a:lnTo>
                    <a:lnTo>
                      <a:pt x="103103" y="97948"/>
                    </a:lnTo>
                    <a:cubicBezTo>
                      <a:pt x="103034" y="98057"/>
                      <a:pt x="102931" y="98112"/>
                      <a:pt x="102862" y="98112"/>
                    </a:cubicBezTo>
                    <a:lnTo>
                      <a:pt x="102067" y="98112"/>
                    </a:lnTo>
                    <a:lnTo>
                      <a:pt x="102205" y="98112"/>
                    </a:lnTo>
                    <a:lnTo>
                      <a:pt x="100305" y="99370"/>
                    </a:lnTo>
                    <a:lnTo>
                      <a:pt x="100408" y="99261"/>
                    </a:lnTo>
                    <a:lnTo>
                      <a:pt x="97817" y="104350"/>
                    </a:lnTo>
                    <a:lnTo>
                      <a:pt x="97575" y="103638"/>
                    </a:lnTo>
                    <a:lnTo>
                      <a:pt x="98543" y="103638"/>
                    </a:lnTo>
                    <a:lnTo>
                      <a:pt x="98370" y="103748"/>
                    </a:lnTo>
                    <a:lnTo>
                      <a:pt x="101030" y="99863"/>
                    </a:lnTo>
                    <a:cubicBezTo>
                      <a:pt x="101030" y="99863"/>
                      <a:pt x="101065" y="99863"/>
                      <a:pt x="101065" y="99808"/>
                    </a:cubicBezTo>
                    <a:lnTo>
                      <a:pt x="103691" y="97346"/>
                    </a:lnTo>
                    <a:cubicBezTo>
                      <a:pt x="103725" y="97291"/>
                      <a:pt x="103760" y="97236"/>
                      <a:pt x="103829" y="97236"/>
                    </a:cubicBezTo>
                    <a:lnTo>
                      <a:pt x="106490" y="97236"/>
                    </a:lnTo>
                    <a:lnTo>
                      <a:pt x="107388" y="97236"/>
                    </a:lnTo>
                    <a:cubicBezTo>
                      <a:pt x="107561" y="97236"/>
                      <a:pt x="107664" y="97455"/>
                      <a:pt x="107664" y="97674"/>
                    </a:cubicBezTo>
                    <a:lnTo>
                      <a:pt x="107664" y="100191"/>
                    </a:lnTo>
                    <a:cubicBezTo>
                      <a:pt x="107664" y="100355"/>
                      <a:pt x="107595" y="100519"/>
                      <a:pt x="107526" y="100574"/>
                    </a:cubicBezTo>
                    <a:lnTo>
                      <a:pt x="105626" y="101942"/>
                    </a:lnTo>
                    <a:cubicBezTo>
                      <a:pt x="105591" y="101997"/>
                      <a:pt x="105557" y="101997"/>
                      <a:pt x="105522" y="101997"/>
                    </a:cubicBezTo>
                    <a:lnTo>
                      <a:pt x="104727" y="101997"/>
                    </a:lnTo>
                    <a:lnTo>
                      <a:pt x="104935" y="101285"/>
                    </a:lnTo>
                    <a:lnTo>
                      <a:pt x="105695" y="102544"/>
                    </a:lnTo>
                    <a:lnTo>
                      <a:pt x="105315" y="102544"/>
                    </a:lnTo>
                    <a:lnTo>
                      <a:pt x="106282" y="101231"/>
                    </a:lnTo>
                    <a:cubicBezTo>
                      <a:pt x="106386" y="101121"/>
                      <a:pt x="106490" y="101121"/>
                      <a:pt x="106593" y="101176"/>
                    </a:cubicBezTo>
                    <a:cubicBezTo>
                      <a:pt x="106697" y="101231"/>
                      <a:pt x="106766" y="101395"/>
                      <a:pt x="106766" y="101559"/>
                    </a:cubicBezTo>
                    <a:lnTo>
                      <a:pt x="106766" y="105444"/>
                    </a:lnTo>
                    <a:lnTo>
                      <a:pt x="106662" y="105116"/>
                    </a:lnTo>
                    <a:lnTo>
                      <a:pt x="107595" y="106374"/>
                    </a:lnTo>
                    <a:lnTo>
                      <a:pt x="107492" y="106320"/>
                    </a:lnTo>
                    <a:lnTo>
                      <a:pt x="109254" y="107523"/>
                    </a:lnTo>
                    <a:lnTo>
                      <a:pt x="109116" y="107469"/>
                    </a:lnTo>
                    <a:lnTo>
                      <a:pt x="110912" y="107469"/>
                    </a:lnTo>
                    <a:lnTo>
                      <a:pt x="110636" y="107906"/>
                    </a:lnTo>
                    <a:lnTo>
                      <a:pt x="110636" y="106703"/>
                    </a:lnTo>
                    <a:cubicBezTo>
                      <a:pt x="110636" y="106593"/>
                      <a:pt x="110670" y="106484"/>
                      <a:pt x="110739" y="106429"/>
                    </a:cubicBezTo>
                    <a:lnTo>
                      <a:pt x="112467" y="103748"/>
                    </a:lnTo>
                    <a:cubicBezTo>
                      <a:pt x="112536" y="103638"/>
                      <a:pt x="112674" y="103584"/>
                      <a:pt x="112778" y="103638"/>
                    </a:cubicBezTo>
                    <a:cubicBezTo>
                      <a:pt x="112882" y="103748"/>
                      <a:pt x="112916" y="103912"/>
                      <a:pt x="112916" y="104076"/>
                    </a:cubicBezTo>
                    <a:lnTo>
                      <a:pt x="112916" y="106703"/>
                    </a:lnTo>
                    <a:lnTo>
                      <a:pt x="112640" y="106265"/>
                    </a:lnTo>
                    <a:lnTo>
                      <a:pt x="113573" y="106265"/>
                    </a:lnTo>
                    <a:cubicBezTo>
                      <a:pt x="113711" y="106265"/>
                      <a:pt x="113815" y="106429"/>
                      <a:pt x="113849" y="106648"/>
                    </a:cubicBezTo>
                    <a:cubicBezTo>
                      <a:pt x="113884" y="106867"/>
                      <a:pt x="113815" y="107031"/>
                      <a:pt x="113676" y="107140"/>
                    </a:cubicBezTo>
                    <a:lnTo>
                      <a:pt x="111880" y="108344"/>
                    </a:lnTo>
                    <a:lnTo>
                      <a:pt x="112052" y="107906"/>
                    </a:lnTo>
                    <a:lnTo>
                      <a:pt x="112052" y="109274"/>
                    </a:lnTo>
                    <a:cubicBezTo>
                      <a:pt x="112052" y="109493"/>
                      <a:pt x="111983" y="109658"/>
                      <a:pt x="111880" y="109712"/>
                    </a:cubicBezTo>
                    <a:lnTo>
                      <a:pt x="107492" y="112229"/>
                    </a:lnTo>
                    <a:lnTo>
                      <a:pt x="107595" y="112120"/>
                    </a:lnTo>
                    <a:lnTo>
                      <a:pt x="105695" y="114801"/>
                    </a:lnTo>
                    <a:cubicBezTo>
                      <a:pt x="105626" y="114856"/>
                      <a:pt x="105522" y="114911"/>
                      <a:pt x="105453" y="114911"/>
                    </a:cubicBezTo>
                    <a:cubicBezTo>
                      <a:pt x="105349" y="114856"/>
                      <a:pt x="105280" y="114746"/>
                      <a:pt x="105246" y="114637"/>
                    </a:cubicBezTo>
                    <a:lnTo>
                      <a:pt x="104486" y="111956"/>
                    </a:lnTo>
                    <a:cubicBezTo>
                      <a:pt x="104416" y="111792"/>
                      <a:pt x="104486" y="111518"/>
                      <a:pt x="104589" y="111409"/>
                    </a:cubicBezTo>
                    <a:lnTo>
                      <a:pt x="107250" y="108946"/>
                    </a:lnTo>
                    <a:lnTo>
                      <a:pt x="107388" y="109712"/>
                    </a:lnTo>
                    <a:lnTo>
                      <a:pt x="106490" y="109712"/>
                    </a:lnTo>
                    <a:cubicBezTo>
                      <a:pt x="106317" y="109712"/>
                      <a:pt x="106213" y="109548"/>
                      <a:pt x="106213" y="109274"/>
                    </a:cubicBezTo>
                    <a:lnTo>
                      <a:pt x="106213" y="107906"/>
                    </a:lnTo>
                    <a:lnTo>
                      <a:pt x="106593" y="108344"/>
                    </a:lnTo>
                    <a:lnTo>
                      <a:pt x="104866" y="109712"/>
                    </a:lnTo>
                    <a:cubicBezTo>
                      <a:pt x="104831" y="109712"/>
                      <a:pt x="104797" y="109712"/>
                      <a:pt x="104727" y="109712"/>
                    </a:cubicBezTo>
                    <a:lnTo>
                      <a:pt x="103829" y="109712"/>
                    </a:lnTo>
                    <a:cubicBezTo>
                      <a:pt x="103760" y="109712"/>
                      <a:pt x="103691" y="109712"/>
                      <a:pt x="103622" y="109603"/>
                    </a:cubicBezTo>
                    <a:lnTo>
                      <a:pt x="102654" y="108235"/>
                    </a:lnTo>
                    <a:cubicBezTo>
                      <a:pt x="102620" y="108180"/>
                      <a:pt x="102585" y="108125"/>
                      <a:pt x="102585" y="108071"/>
                    </a:cubicBezTo>
                    <a:lnTo>
                      <a:pt x="101825" y="104186"/>
                    </a:lnTo>
                    <a:cubicBezTo>
                      <a:pt x="101825" y="104131"/>
                      <a:pt x="101790" y="104131"/>
                      <a:pt x="101790" y="104076"/>
                    </a:cubicBezTo>
                    <a:lnTo>
                      <a:pt x="101790" y="102872"/>
                    </a:lnTo>
                    <a:lnTo>
                      <a:pt x="102274" y="103201"/>
                    </a:lnTo>
                    <a:lnTo>
                      <a:pt x="101410" y="104404"/>
                    </a:lnTo>
                    <a:cubicBezTo>
                      <a:pt x="101307" y="104514"/>
                      <a:pt x="101169" y="104514"/>
                      <a:pt x="101065" y="104404"/>
                    </a:cubicBezTo>
                    <a:lnTo>
                      <a:pt x="100028" y="103201"/>
                    </a:lnTo>
                    <a:lnTo>
                      <a:pt x="100443" y="103036"/>
                    </a:lnTo>
                    <a:lnTo>
                      <a:pt x="98819" y="109439"/>
                    </a:lnTo>
                    <a:cubicBezTo>
                      <a:pt x="98784" y="109548"/>
                      <a:pt x="98750" y="109658"/>
                      <a:pt x="98681" y="109712"/>
                    </a:cubicBezTo>
                    <a:lnTo>
                      <a:pt x="96884" y="110971"/>
                    </a:lnTo>
                    <a:cubicBezTo>
                      <a:pt x="96849" y="111025"/>
                      <a:pt x="96815" y="111025"/>
                      <a:pt x="96780" y="111025"/>
                    </a:cubicBezTo>
                    <a:lnTo>
                      <a:pt x="92289" y="111025"/>
                    </a:lnTo>
                    <a:lnTo>
                      <a:pt x="92392" y="110971"/>
                    </a:lnTo>
                    <a:lnTo>
                      <a:pt x="90596" y="112175"/>
                    </a:lnTo>
                    <a:lnTo>
                      <a:pt x="90699" y="112120"/>
                    </a:lnTo>
                    <a:lnTo>
                      <a:pt x="89801" y="113488"/>
                    </a:lnTo>
                    <a:cubicBezTo>
                      <a:pt x="89766" y="113543"/>
                      <a:pt x="89732" y="113597"/>
                      <a:pt x="89697" y="113597"/>
                    </a:cubicBezTo>
                    <a:lnTo>
                      <a:pt x="86276" y="114911"/>
                    </a:lnTo>
                    <a:lnTo>
                      <a:pt x="86138" y="114035"/>
                    </a:lnTo>
                    <a:lnTo>
                      <a:pt x="89559" y="112722"/>
                    </a:lnTo>
                    <a:lnTo>
                      <a:pt x="89421" y="112831"/>
                    </a:lnTo>
                    <a:lnTo>
                      <a:pt x="90285" y="111463"/>
                    </a:lnTo>
                    <a:cubicBezTo>
                      <a:pt x="90319" y="111463"/>
                      <a:pt x="90354" y="111409"/>
                      <a:pt x="90388" y="111409"/>
                    </a:cubicBezTo>
                    <a:lnTo>
                      <a:pt x="92185" y="110205"/>
                    </a:lnTo>
                    <a:cubicBezTo>
                      <a:pt x="92219" y="110150"/>
                      <a:pt x="92254" y="110150"/>
                      <a:pt x="92289" y="110150"/>
                    </a:cubicBezTo>
                    <a:lnTo>
                      <a:pt x="96780" y="110150"/>
                    </a:lnTo>
                    <a:lnTo>
                      <a:pt x="96642" y="110205"/>
                    </a:lnTo>
                    <a:lnTo>
                      <a:pt x="98439" y="108891"/>
                    </a:lnTo>
                    <a:lnTo>
                      <a:pt x="98301" y="109165"/>
                    </a:lnTo>
                    <a:lnTo>
                      <a:pt x="99925" y="102708"/>
                    </a:lnTo>
                    <a:cubicBezTo>
                      <a:pt x="99959" y="102544"/>
                      <a:pt x="100028" y="102489"/>
                      <a:pt x="100132" y="102435"/>
                    </a:cubicBezTo>
                    <a:cubicBezTo>
                      <a:pt x="100201" y="102380"/>
                      <a:pt x="100305" y="102435"/>
                      <a:pt x="100374" y="102489"/>
                    </a:cubicBezTo>
                    <a:lnTo>
                      <a:pt x="101376" y="103693"/>
                    </a:lnTo>
                    <a:lnTo>
                      <a:pt x="101030" y="103748"/>
                    </a:lnTo>
                    <a:lnTo>
                      <a:pt x="101894" y="102544"/>
                    </a:lnTo>
                    <a:cubicBezTo>
                      <a:pt x="101998" y="102435"/>
                      <a:pt x="102101" y="102380"/>
                      <a:pt x="102205" y="102435"/>
                    </a:cubicBezTo>
                    <a:cubicBezTo>
                      <a:pt x="102309" y="102544"/>
                      <a:pt x="102378" y="102708"/>
                      <a:pt x="102378" y="102872"/>
                    </a:cubicBezTo>
                    <a:lnTo>
                      <a:pt x="102378" y="104076"/>
                    </a:lnTo>
                    <a:lnTo>
                      <a:pt x="102343" y="103912"/>
                    </a:lnTo>
                    <a:lnTo>
                      <a:pt x="103103" y="107797"/>
                    </a:lnTo>
                    <a:lnTo>
                      <a:pt x="103034" y="107578"/>
                    </a:lnTo>
                    <a:lnTo>
                      <a:pt x="104002" y="109001"/>
                    </a:lnTo>
                    <a:lnTo>
                      <a:pt x="103829" y="108837"/>
                    </a:lnTo>
                    <a:lnTo>
                      <a:pt x="104727" y="108837"/>
                    </a:lnTo>
                    <a:lnTo>
                      <a:pt x="104624" y="108891"/>
                    </a:lnTo>
                    <a:lnTo>
                      <a:pt x="106351" y="107523"/>
                    </a:lnTo>
                    <a:cubicBezTo>
                      <a:pt x="106455" y="107469"/>
                      <a:pt x="106524" y="107469"/>
                      <a:pt x="106628" y="107578"/>
                    </a:cubicBezTo>
                    <a:cubicBezTo>
                      <a:pt x="106697" y="107633"/>
                      <a:pt x="106766" y="107797"/>
                      <a:pt x="106766" y="107906"/>
                    </a:cubicBezTo>
                    <a:lnTo>
                      <a:pt x="106766" y="109274"/>
                    </a:lnTo>
                    <a:lnTo>
                      <a:pt x="106490" y="108837"/>
                    </a:lnTo>
                    <a:lnTo>
                      <a:pt x="107388" y="108837"/>
                    </a:lnTo>
                    <a:cubicBezTo>
                      <a:pt x="107526" y="108837"/>
                      <a:pt x="107630" y="109001"/>
                      <a:pt x="107664" y="109165"/>
                    </a:cubicBezTo>
                    <a:cubicBezTo>
                      <a:pt x="107699" y="109384"/>
                      <a:pt x="107630" y="109603"/>
                      <a:pt x="107526" y="109658"/>
                    </a:cubicBezTo>
                    <a:lnTo>
                      <a:pt x="104866" y="112175"/>
                    </a:lnTo>
                    <a:lnTo>
                      <a:pt x="105004" y="111627"/>
                    </a:lnTo>
                    <a:lnTo>
                      <a:pt x="105764" y="114254"/>
                    </a:lnTo>
                    <a:lnTo>
                      <a:pt x="105315" y="114145"/>
                    </a:lnTo>
                    <a:lnTo>
                      <a:pt x="107215" y="111463"/>
                    </a:lnTo>
                    <a:cubicBezTo>
                      <a:pt x="107250" y="111409"/>
                      <a:pt x="107284" y="111409"/>
                      <a:pt x="107319" y="111409"/>
                    </a:cubicBezTo>
                    <a:lnTo>
                      <a:pt x="111707" y="108891"/>
                    </a:lnTo>
                    <a:lnTo>
                      <a:pt x="111500" y="109274"/>
                    </a:lnTo>
                    <a:lnTo>
                      <a:pt x="111500" y="107906"/>
                    </a:lnTo>
                    <a:cubicBezTo>
                      <a:pt x="111500" y="107742"/>
                      <a:pt x="111569" y="107578"/>
                      <a:pt x="111672" y="107523"/>
                    </a:cubicBezTo>
                    <a:lnTo>
                      <a:pt x="113469" y="106320"/>
                    </a:lnTo>
                    <a:lnTo>
                      <a:pt x="113573" y="107140"/>
                    </a:lnTo>
                    <a:lnTo>
                      <a:pt x="112640" y="107140"/>
                    </a:lnTo>
                    <a:cubicBezTo>
                      <a:pt x="112502" y="107140"/>
                      <a:pt x="112363" y="106976"/>
                      <a:pt x="112363" y="106703"/>
                    </a:cubicBezTo>
                    <a:lnTo>
                      <a:pt x="112363" y="104076"/>
                    </a:lnTo>
                    <a:lnTo>
                      <a:pt x="112847" y="104404"/>
                    </a:lnTo>
                    <a:lnTo>
                      <a:pt x="111120" y="107031"/>
                    </a:lnTo>
                    <a:lnTo>
                      <a:pt x="111189" y="106703"/>
                    </a:lnTo>
                    <a:lnTo>
                      <a:pt x="111189" y="107906"/>
                    </a:lnTo>
                    <a:cubicBezTo>
                      <a:pt x="111189" y="108180"/>
                      <a:pt x="111085" y="108344"/>
                      <a:pt x="110912" y="108344"/>
                    </a:cubicBezTo>
                    <a:lnTo>
                      <a:pt x="109116" y="108344"/>
                    </a:lnTo>
                    <a:cubicBezTo>
                      <a:pt x="109081" y="108344"/>
                      <a:pt x="109046" y="108344"/>
                      <a:pt x="109012" y="108344"/>
                    </a:cubicBezTo>
                    <a:lnTo>
                      <a:pt x="107284" y="107140"/>
                    </a:lnTo>
                    <a:cubicBezTo>
                      <a:pt x="107250" y="107086"/>
                      <a:pt x="107250" y="107086"/>
                      <a:pt x="107215" y="107031"/>
                    </a:cubicBezTo>
                    <a:lnTo>
                      <a:pt x="106282" y="105772"/>
                    </a:lnTo>
                    <a:cubicBezTo>
                      <a:pt x="106248" y="105663"/>
                      <a:pt x="106213" y="105554"/>
                      <a:pt x="106213" y="105444"/>
                    </a:cubicBezTo>
                    <a:lnTo>
                      <a:pt x="106213" y="101559"/>
                    </a:lnTo>
                    <a:lnTo>
                      <a:pt x="106662" y="101887"/>
                    </a:lnTo>
                    <a:lnTo>
                      <a:pt x="105695" y="103201"/>
                    </a:lnTo>
                    <a:cubicBezTo>
                      <a:pt x="105557" y="103365"/>
                      <a:pt x="105418" y="103310"/>
                      <a:pt x="105315" y="103146"/>
                    </a:cubicBezTo>
                    <a:lnTo>
                      <a:pt x="104555" y="101887"/>
                    </a:lnTo>
                    <a:cubicBezTo>
                      <a:pt x="104451" y="101723"/>
                      <a:pt x="104451" y="101559"/>
                      <a:pt x="104486" y="101395"/>
                    </a:cubicBezTo>
                    <a:cubicBezTo>
                      <a:pt x="104520" y="101231"/>
                      <a:pt x="104624" y="101121"/>
                      <a:pt x="104727" y="101121"/>
                    </a:cubicBezTo>
                    <a:lnTo>
                      <a:pt x="105522" y="101121"/>
                    </a:lnTo>
                    <a:lnTo>
                      <a:pt x="105384" y="101176"/>
                    </a:lnTo>
                    <a:lnTo>
                      <a:pt x="107284" y="99808"/>
                    </a:lnTo>
                    <a:lnTo>
                      <a:pt x="107112" y="100191"/>
                    </a:lnTo>
                    <a:lnTo>
                      <a:pt x="107112" y="97674"/>
                    </a:lnTo>
                    <a:lnTo>
                      <a:pt x="107388" y="98112"/>
                    </a:lnTo>
                    <a:lnTo>
                      <a:pt x="106490" y="98112"/>
                    </a:lnTo>
                    <a:lnTo>
                      <a:pt x="103829" y="98112"/>
                    </a:lnTo>
                    <a:lnTo>
                      <a:pt x="103967" y="98057"/>
                    </a:lnTo>
                    <a:lnTo>
                      <a:pt x="101376" y="100574"/>
                    </a:lnTo>
                    <a:lnTo>
                      <a:pt x="101410" y="100519"/>
                    </a:lnTo>
                    <a:lnTo>
                      <a:pt x="98750" y="104404"/>
                    </a:lnTo>
                    <a:cubicBezTo>
                      <a:pt x="98681" y="104459"/>
                      <a:pt x="98646" y="104514"/>
                      <a:pt x="98543" y="104514"/>
                    </a:cubicBezTo>
                    <a:lnTo>
                      <a:pt x="97575" y="104514"/>
                    </a:lnTo>
                    <a:cubicBezTo>
                      <a:pt x="97471" y="104514"/>
                      <a:pt x="97402" y="104404"/>
                      <a:pt x="97333" y="104240"/>
                    </a:cubicBezTo>
                    <a:cubicBezTo>
                      <a:pt x="97299" y="104076"/>
                      <a:pt x="97299" y="103912"/>
                      <a:pt x="97368" y="103803"/>
                    </a:cubicBezTo>
                    <a:lnTo>
                      <a:pt x="99994" y="98714"/>
                    </a:lnTo>
                    <a:cubicBezTo>
                      <a:pt x="99994" y="98659"/>
                      <a:pt x="100028" y="98604"/>
                      <a:pt x="100097" y="98604"/>
                    </a:cubicBezTo>
                    <a:lnTo>
                      <a:pt x="101963" y="97291"/>
                    </a:lnTo>
                    <a:cubicBezTo>
                      <a:pt x="101998" y="97291"/>
                      <a:pt x="102032" y="97236"/>
                      <a:pt x="102067" y="97236"/>
                    </a:cubicBezTo>
                    <a:lnTo>
                      <a:pt x="102862" y="97236"/>
                    </a:lnTo>
                    <a:lnTo>
                      <a:pt x="102620" y="97455"/>
                    </a:lnTo>
                    <a:lnTo>
                      <a:pt x="103587" y="94883"/>
                    </a:lnTo>
                    <a:cubicBezTo>
                      <a:pt x="103622" y="94774"/>
                      <a:pt x="103691" y="94719"/>
                      <a:pt x="103760" y="94664"/>
                    </a:cubicBezTo>
                    <a:lnTo>
                      <a:pt x="108217" y="93406"/>
                    </a:lnTo>
                    <a:cubicBezTo>
                      <a:pt x="108252" y="93406"/>
                      <a:pt x="108286" y="93406"/>
                      <a:pt x="108355" y="93406"/>
                    </a:cubicBezTo>
                    <a:lnTo>
                      <a:pt x="111016" y="94719"/>
                    </a:lnTo>
                    <a:lnTo>
                      <a:pt x="110912" y="94664"/>
                    </a:lnTo>
                    <a:lnTo>
                      <a:pt x="113573" y="94664"/>
                    </a:lnTo>
                    <a:lnTo>
                      <a:pt x="113365" y="94883"/>
                    </a:lnTo>
                    <a:lnTo>
                      <a:pt x="115093" y="90998"/>
                    </a:lnTo>
                    <a:cubicBezTo>
                      <a:pt x="115128" y="90943"/>
                      <a:pt x="115162" y="90889"/>
                      <a:pt x="115231" y="90834"/>
                    </a:cubicBezTo>
                    <a:lnTo>
                      <a:pt x="117995" y="89521"/>
                    </a:lnTo>
                    <a:lnTo>
                      <a:pt x="117926" y="89575"/>
                    </a:lnTo>
                    <a:lnTo>
                      <a:pt x="119585" y="88207"/>
                    </a:lnTo>
                    <a:lnTo>
                      <a:pt x="119447" y="88809"/>
                    </a:lnTo>
                    <a:lnTo>
                      <a:pt x="118583" y="86292"/>
                    </a:lnTo>
                    <a:cubicBezTo>
                      <a:pt x="118583" y="86238"/>
                      <a:pt x="118548" y="86183"/>
                      <a:pt x="118548" y="86073"/>
                    </a:cubicBezTo>
                    <a:lnTo>
                      <a:pt x="118548" y="84705"/>
                    </a:lnTo>
                    <a:lnTo>
                      <a:pt x="118652" y="85034"/>
                    </a:lnTo>
                    <a:lnTo>
                      <a:pt x="117892" y="83830"/>
                    </a:lnTo>
                    <a:lnTo>
                      <a:pt x="118065" y="83939"/>
                    </a:lnTo>
                    <a:lnTo>
                      <a:pt x="117097" y="83939"/>
                    </a:lnTo>
                    <a:cubicBezTo>
                      <a:pt x="116959" y="83939"/>
                      <a:pt x="116821" y="83775"/>
                      <a:pt x="116821" y="83502"/>
                    </a:cubicBezTo>
                    <a:lnTo>
                      <a:pt x="116821" y="80875"/>
                    </a:lnTo>
                    <a:lnTo>
                      <a:pt x="117097" y="81313"/>
                    </a:lnTo>
                    <a:lnTo>
                      <a:pt x="115300" y="81313"/>
                    </a:lnTo>
                    <a:cubicBezTo>
                      <a:pt x="115197" y="81313"/>
                      <a:pt x="115059" y="81149"/>
                      <a:pt x="115024" y="80930"/>
                    </a:cubicBezTo>
                    <a:cubicBezTo>
                      <a:pt x="115024" y="80766"/>
                      <a:pt x="115093" y="80547"/>
                      <a:pt x="115197" y="80437"/>
                    </a:cubicBezTo>
                    <a:lnTo>
                      <a:pt x="116993" y="79233"/>
                    </a:lnTo>
                    <a:lnTo>
                      <a:pt x="116993" y="80054"/>
                    </a:lnTo>
                    <a:lnTo>
                      <a:pt x="115197" y="78850"/>
                    </a:lnTo>
                    <a:lnTo>
                      <a:pt x="115300" y="78905"/>
                    </a:lnTo>
                    <a:lnTo>
                      <a:pt x="114437" y="78905"/>
                    </a:lnTo>
                    <a:cubicBezTo>
                      <a:pt x="114402" y="78905"/>
                      <a:pt x="114367" y="78850"/>
                      <a:pt x="114333" y="78850"/>
                    </a:cubicBezTo>
                    <a:lnTo>
                      <a:pt x="112536" y="77373"/>
                    </a:lnTo>
                    <a:cubicBezTo>
                      <a:pt x="112433" y="77318"/>
                      <a:pt x="112363" y="77154"/>
                      <a:pt x="112363" y="76990"/>
                    </a:cubicBezTo>
                    <a:lnTo>
                      <a:pt x="112363" y="75786"/>
                    </a:lnTo>
                    <a:lnTo>
                      <a:pt x="112536" y="76169"/>
                    </a:lnTo>
                    <a:lnTo>
                      <a:pt x="110809" y="74965"/>
                    </a:lnTo>
                    <a:cubicBezTo>
                      <a:pt x="110705" y="74911"/>
                      <a:pt x="110636" y="74746"/>
                      <a:pt x="110636" y="74582"/>
                    </a:cubicBezTo>
                    <a:lnTo>
                      <a:pt x="110636" y="71901"/>
                    </a:lnTo>
                    <a:cubicBezTo>
                      <a:pt x="110636" y="71792"/>
                      <a:pt x="110670" y="71682"/>
                      <a:pt x="110739" y="71573"/>
                    </a:cubicBezTo>
                    <a:lnTo>
                      <a:pt x="111603" y="70369"/>
                    </a:lnTo>
                    <a:lnTo>
                      <a:pt x="111569" y="70971"/>
                    </a:lnTo>
                    <a:lnTo>
                      <a:pt x="106248" y="57893"/>
                    </a:lnTo>
                    <a:lnTo>
                      <a:pt x="106731" y="57893"/>
                    </a:lnTo>
                    <a:lnTo>
                      <a:pt x="105729" y="60519"/>
                    </a:lnTo>
                    <a:lnTo>
                      <a:pt x="105660" y="59972"/>
                    </a:lnTo>
                    <a:lnTo>
                      <a:pt x="106662" y="61176"/>
                    </a:lnTo>
                    <a:cubicBezTo>
                      <a:pt x="106697" y="61285"/>
                      <a:pt x="106766" y="61395"/>
                      <a:pt x="106766" y="61504"/>
                    </a:cubicBezTo>
                    <a:cubicBezTo>
                      <a:pt x="106766" y="61614"/>
                      <a:pt x="106731" y="61778"/>
                      <a:pt x="106662" y="61833"/>
                    </a:cubicBezTo>
                    <a:lnTo>
                      <a:pt x="105695" y="63310"/>
                    </a:lnTo>
                    <a:lnTo>
                      <a:pt x="104002" y="65718"/>
                    </a:lnTo>
                    <a:lnTo>
                      <a:pt x="103034" y="67140"/>
                    </a:lnTo>
                    <a:cubicBezTo>
                      <a:pt x="102931" y="67305"/>
                      <a:pt x="102758" y="67305"/>
                      <a:pt x="102654" y="67195"/>
                    </a:cubicBezTo>
                    <a:lnTo>
                      <a:pt x="99994" y="63310"/>
                    </a:lnTo>
                    <a:cubicBezTo>
                      <a:pt x="99959" y="63201"/>
                      <a:pt x="99925" y="63091"/>
                      <a:pt x="99925" y="62982"/>
                    </a:cubicBezTo>
                    <a:lnTo>
                      <a:pt x="99925" y="55266"/>
                    </a:lnTo>
                    <a:lnTo>
                      <a:pt x="100201" y="55704"/>
                    </a:lnTo>
                    <a:lnTo>
                      <a:pt x="97575" y="55704"/>
                    </a:lnTo>
                    <a:cubicBezTo>
                      <a:pt x="97506" y="55704"/>
                      <a:pt x="97437" y="55649"/>
                      <a:pt x="97368" y="55540"/>
                    </a:cubicBezTo>
                    <a:lnTo>
                      <a:pt x="96573" y="54062"/>
                    </a:lnTo>
                    <a:cubicBezTo>
                      <a:pt x="96469" y="53898"/>
                      <a:pt x="96469" y="53625"/>
                      <a:pt x="96573" y="53461"/>
                    </a:cubicBezTo>
                    <a:lnTo>
                      <a:pt x="97402" y="52257"/>
                    </a:lnTo>
                    <a:lnTo>
                      <a:pt x="97437" y="52968"/>
                    </a:lnTo>
                    <a:lnTo>
                      <a:pt x="93947" y="49083"/>
                    </a:lnTo>
                    <a:lnTo>
                      <a:pt x="94189" y="49138"/>
                    </a:lnTo>
                    <a:lnTo>
                      <a:pt x="91598" y="50341"/>
                    </a:lnTo>
                    <a:cubicBezTo>
                      <a:pt x="91528" y="50396"/>
                      <a:pt x="91494" y="50396"/>
                      <a:pt x="91425" y="50341"/>
                    </a:cubicBezTo>
                    <a:lnTo>
                      <a:pt x="88764" y="49138"/>
                    </a:lnTo>
                    <a:lnTo>
                      <a:pt x="89041" y="49083"/>
                    </a:lnTo>
                    <a:lnTo>
                      <a:pt x="88073" y="50287"/>
                    </a:lnTo>
                    <a:lnTo>
                      <a:pt x="88177" y="49904"/>
                    </a:lnTo>
                    <a:lnTo>
                      <a:pt x="88177" y="51381"/>
                    </a:lnTo>
                    <a:lnTo>
                      <a:pt x="88073" y="51053"/>
                    </a:lnTo>
                    <a:lnTo>
                      <a:pt x="89041" y="52257"/>
                    </a:lnTo>
                    <a:cubicBezTo>
                      <a:pt x="89110" y="52366"/>
                      <a:pt x="89144" y="52585"/>
                      <a:pt x="89110" y="52749"/>
                    </a:cubicBezTo>
                    <a:lnTo>
                      <a:pt x="88142" y="56634"/>
                    </a:lnTo>
                    <a:lnTo>
                      <a:pt x="88073" y="56087"/>
                    </a:lnTo>
                    <a:lnTo>
                      <a:pt x="89041" y="57291"/>
                    </a:lnTo>
                    <a:cubicBezTo>
                      <a:pt x="89110" y="57400"/>
                      <a:pt x="89144" y="57510"/>
                      <a:pt x="89144" y="57674"/>
                    </a:cubicBezTo>
                    <a:lnTo>
                      <a:pt x="89144" y="61504"/>
                    </a:lnTo>
                    <a:lnTo>
                      <a:pt x="89144" y="62982"/>
                    </a:lnTo>
                    <a:cubicBezTo>
                      <a:pt x="89144" y="63201"/>
                      <a:pt x="89006" y="63419"/>
                      <a:pt x="88868" y="63419"/>
                    </a:cubicBezTo>
                    <a:lnTo>
                      <a:pt x="87900" y="63419"/>
                    </a:lnTo>
                    <a:lnTo>
                      <a:pt x="88073" y="63310"/>
                    </a:lnTo>
                    <a:lnTo>
                      <a:pt x="87140" y="64514"/>
                    </a:lnTo>
                    <a:lnTo>
                      <a:pt x="87140" y="63857"/>
                    </a:lnTo>
                    <a:lnTo>
                      <a:pt x="89041" y="66538"/>
                    </a:lnTo>
                    <a:cubicBezTo>
                      <a:pt x="89075" y="66593"/>
                      <a:pt x="89110" y="66703"/>
                      <a:pt x="89144" y="66757"/>
                    </a:cubicBezTo>
                    <a:lnTo>
                      <a:pt x="89904" y="74528"/>
                    </a:lnTo>
                    <a:cubicBezTo>
                      <a:pt x="89904" y="74637"/>
                      <a:pt x="89904" y="74746"/>
                      <a:pt x="89835" y="74856"/>
                    </a:cubicBezTo>
                    <a:lnTo>
                      <a:pt x="88108" y="78686"/>
                    </a:lnTo>
                    <a:cubicBezTo>
                      <a:pt x="88073" y="78741"/>
                      <a:pt x="88039" y="78796"/>
                      <a:pt x="88004" y="78850"/>
                    </a:cubicBezTo>
                    <a:lnTo>
                      <a:pt x="86311" y="80054"/>
                    </a:lnTo>
                    <a:lnTo>
                      <a:pt x="86449" y="79507"/>
                    </a:lnTo>
                    <a:lnTo>
                      <a:pt x="88142" y="88481"/>
                    </a:lnTo>
                    <a:cubicBezTo>
                      <a:pt x="88177" y="88645"/>
                      <a:pt x="88142" y="88809"/>
                      <a:pt x="88073" y="88919"/>
                    </a:cubicBezTo>
                    <a:lnTo>
                      <a:pt x="86380" y="91545"/>
                    </a:lnTo>
                    <a:cubicBezTo>
                      <a:pt x="86276" y="91709"/>
                      <a:pt x="86138" y="91764"/>
                      <a:pt x="86000" y="91600"/>
                    </a:cubicBezTo>
                    <a:lnTo>
                      <a:pt x="82372" y="86402"/>
                    </a:lnTo>
                    <a:cubicBezTo>
                      <a:pt x="82338" y="86347"/>
                      <a:pt x="82303" y="86238"/>
                      <a:pt x="82303" y="86073"/>
                    </a:cubicBezTo>
                    <a:lnTo>
                      <a:pt x="82303" y="78467"/>
                    </a:lnTo>
                    <a:lnTo>
                      <a:pt x="82372" y="78741"/>
                    </a:lnTo>
                    <a:lnTo>
                      <a:pt x="81508" y="77318"/>
                    </a:lnTo>
                    <a:lnTo>
                      <a:pt x="81716" y="77428"/>
                    </a:lnTo>
                    <a:lnTo>
                      <a:pt x="78191" y="77428"/>
                    </a:lnTo>
                    <a:cubicBezTo>
                      <a:pt x="78157" y="77428"/>
                      <a:pt x="78122" y="77428"/>
                      <a:pt x="78088" y="77373"/>
                    </a:cubicBezTo>
                    <a:lnTo>
                      <a:pt x="74494" y="74965"/>
                    </a:lnTo>
                    <a:cubicBezTo>
                      <a:pt x="74460" y="74965"/>
                      <a:pt x="74425" y="74911"/>
                      <a:pt x="74425" y="74911"/>
                    </a:cubicBezTo>
                    <a:lnTo>
                      <a:pt x="72663" y="72229"/>
                    </a:lnTo>
                    <a:lnTo>
                      <a:pt x="72801" y="72339"/>
                    </a:lnTo>
                    <a:lnTo>
                      <a:pt x="70141" y="71135"/>
                    </a:lnTo>
                    <a:lnTo>
                      <a:pt x="70313" y="71135"/>
                    </a:lnTo>
                    <a:lnTo>
                      <a:pt x="68482" y="72339"/>
                    </a:lnTo>
                    <a:cubicBezTo>
                      <a:pt x="68413" y="72393"/>
                      <a:pt x="68309" y="72393"/>
                      <a:pt x="68240" y="72284"/>
                    </a:cubicBezTo>
                    <a:cubicBezTo>
                      <a:pt x="68171" y="72229"/>
                      <a:pt x="68102" y="72120"/>
                      <a:pt x="68102" y="72010"/>
                    </a:cubicBezTo>
                    <a:lnTo>
                      <a:pt x="67273" y="64240"/>
                    </a:lnTo>
                    <a:lnTo>
                      <a:pt x="67549" y="64623"/>
                    </a:lnTo>
                    <a:lnTo>
                      <a:pt x="65718" y="64623"/>
                    </a:lnTo>
                    <a:cubicBezTo>
                      <a:pt x="65649" y="64623"/>
                      <a:pt x="65580" y="64569"/>
                      <a:pt x="65545" y="64514"/>
                    </a:cubicBezTo>
                    <a:lnTo>
                      <a:pt x="64716" y="63310"/>
                    </a:lnTo>
                    <a:cubicBezTo>
                      <a:pt x="64647" y="63201"/>
                      <a:pt x="64612" y="63091"/>
                      <a:pt x="64612" y="62982"/>
                    </a:cubicBezTo>
                    <a:lnTo>
                      <a:pt x="64612" y="59097"/>
                    </a:lnTo>
                    <a:cubicBezTo>
                      <a:pt x="64612" y="59042"/>
                      <a:pt x="64647" y="58987"/>
                      <a:pt x="64647" y="58932"/>
                    </a:cubicBezTo>
                    <a:lnTo>
                      <a:pt x="66443" y="52421"/>
                    </a:lnTo>
                    <a:cubicBezTo>
                      <a:pt x="66443" y="52366"/>
                      <a:pt x="66478" y="52311"/>
                      <a:pt x="66513" y="52257"/>
                    </a:cubicBezTo>
                    <a:lnTo>
                      <a:pt x="67376" y="51053"/>
                    </a:lnTo>
                    <a:cubicBezTo>
                      <a:pt x="67411" y="50998"/>
                      <a:pt x="67480" y="50943"/>
                      <a:pt x="67549" y="50943"/>
                    </a:cubicBezTo>
                    <a:lnTo>
                      <a:pt x="68378" y="50943"/>
                    </a:lnTo>
                    <a:lnTo>
                      <a:pt x="68102" y="51381"/>
                    </a:lnTo>
                    <a:lnTo>
                      <a:pt x="68102" y="48700"/>
                    </a:lnTo>
                    <a:cubicBezTo>
                      <a:pt x="68102" y="48536"/>
                      <a:pt x="68171" y="48372"/>
                      <a:pt x="68309" y="48317"/>
                    </a:cubicBezTo>
                    <a:lnTo>
                      <a:pt x="70901" y="47113"/>
                    </a:lnTo>
                    <a:lnTo>
                      <a:pt x="70728" y="47715"/>
                    </a:lnTo>
                    <a:lnTo>
                      <a:pt x="69968" y="45034"/>
                    </a:lnTo>
                    <a:cubicBezTo>
                      <a:pt x="69899" y="44870"/>
                      <a:pt x="69933" y="44651"/>
                      <a:pt x="70037" y="44541"/>
                    </a:cubicBezTo>
                    <a:lnTo>
                      <a:pt x="71799" y="41860"/>
                    </a:lnTo>
                    <a:cubicBezTo>
                      <a:pt x="71868" y="41805"/>
                      <a:pt x="71937" y="41751"/>
                      <a:pt x="72006" y="41751"/>
                    </a:cubicBezTo>
                    <a:lnTo>
                      <a:pt x="73630" y="41751"/>
                    </a:lnTo>
                    <a:lnTo>
                      <a:pt x="73389" y="41969"/>
                    </a:lnTo>
                    <a:lnTo>
                      <a:pt x="75289" y="36880"/>
                    </a:lnTo>
                    <a:lnTo>
                      <a:pt x="75254" y="37099"/>
                    </a:lnTo>
                    <a:lnTo>
                      <a:pt x="75254" y="34528"/>
                    </a:lnTo>
                    <a:cubicBezTo>
                      <a:pt x="75254" y="34418"/>
                      <a:pt x="75289" y="34309"/>
                      <a:pt x="75323" y="34199"/>
                    </a:cubicBezTo>
                    <a:lnTo>
                      <a:pt x="77086" y="31737"/>
                    </a:lnTo>
                    <a:lnTo>
                      <a:pt x="77016" y="32229"/>
                    </a:lnTo>
                    <a:lnTo>
                      <a:pt x="76153" y="29603"/>
                    </a:lnTo>
                    <a:cubicBezTo>
                      <a:pt x="76118" y="29439"/>
                      <a:pt x="76118" y="29274"/>
                      <a:pt x="76153" y="29165"/>
                    </a:cubicBezTo>
                    <a:cubicBezTo>
                      <a:pt x="76222" y="29001"/>
                      <a:pt x="76291" y="28946"/>
                      <a:pt x="76395" y="28946"/>
                    </a:cubicBezTo>
                    <a:lnTo>
                      <a:pt x="78191" y="28946"/>
                    </a:lnTo>
                    <a:cubicBezTo>
                      <a:pt x="78329" y="28946"/>
                      <a:pt x="78468" y="29165"/>
                      <a:pt x="78468" y="29384"/>
                    </a:cubicBezTo>
                    <a:lnTo>
                      <a:pt x="78468" y="30697"/>
                    </a:lnTo>
                    <a:lnTo>
                      <a:pt x="78295" y="30259"/>
                    </a:lnTo>
                    <a:lnTo>
                      <a:pt x="80057" y="31627"/>
                    </a:lnTo>
                    <a:lnTo>
                      <a:pt x="79712" y="31737"/>
                    </a:lnTo>
                    <a:lnTo>
                      <a:pt x="83236" y="26484"/>
                    </a:lnTo>
                    <a:lnTo>
                      <a:pt x="83167" y="26812"/>
                    </a:lnTo>
                    <a:lnTo>
                      <a:pt x="83167" y="24295"/>
                    </a:lnTo>
                    <a:lnTo>
                      <a:pt x="83305" y="24678"/>
                    </a:lnTo>
                    <a:lnTo>
                      <a:pt x="81577" y="23310"/>
                    </a:lnTo>
                    <a:cubicBezTo>
                      <a:pt x="81474" y="23255"/>
                      <a:pt x="81439" y="23091"/>
                      <a:pt x="81439" y="22927"/>
                    </a:cubicBezTo>
                    <a:lnTo>
                      <a:pt x="81439" y="20465"/>
                    </a:lnTo>
                    <a:cubicBezTo>
                      <a:pt x="81439" y="20300"/>
                      <a:pt x="81474" y="20136"/>
                      <a:pt x="81577" y="20027"/>
                    </a:cubicBezTo>
                    <a:lnTo>
                      <a:pt x="83305" y="18659"/>
                    </a:lnTo>
                    <a:lnTo>
                      <a:pt x="83167" y="19097"/>
                    </a:lnTo>
                    <a:lnTo>
                      <a:pt x="83167" y="15212"/>
                    </a:lnTo>
                    <a:lnTo>
                      <a:pt x="83443" y="15649"/>
                    </a:lnTo>
                    <a:lnTo>
                      <a:pt x="81716" y="15649"/>
                    </a:lnTo>
                    <a:cubicBezTo>
                      <a:pt x="81543" y="15649"/>
                      <a:pt x="81439" y="15430"/>
                      <a:pt x="81439" y="15212"/>
                    </a:cubicBezTo>
                    <a:lnTo>
                      <a:pt x="81439" y="12694"/>
                    </a:lnTo>
                    <a:lnTo>
                      <a:pt x="81577" y="13077"/>
                    </a:lnTo>
                    <a:lnTo>
                      <a:pt x="79781" y="11709"/>
                    </a:lnTo>
                    <a:lnTo>
                      <a:pt x="79919" y="11764"/>
                    </a:lnTo>
                    <a:lnTo>
                      <a:pt x="78191" y="11764"/>
                    </a:lnTo>
                    <a:lnTo>
                      <a:pt x="78468" y="11326"/>
                    </a:lnTo>
                    <a:lnTo>
                      <a:pt x="78468" y="21668"/>
                    </a:lnTo>
                    <a:cubicBezTo>
                      <a:pt x="78468" y="21833"/>
                      <a:pt x="78399" y="21997"/>
                      <a:pt x="78295" y="22051"/>
                    </a:cubicBezTo>
                    <a:lnTo>
                      <a:pt x="76498" y="23365"/>
                    </a:lnTo>
                    <a:lnTo>
                      <a:pt x="76671" y="22927"/>
                    </a:lnTo>
                    <a:lnTo>
                      <a:pt x="76671" y="25499"/>
                    </a:lnTo>
                    <a:cubicBezTo>
                      <a:pt x="76671" y="25772"/>
                      <a:pt x="76533" y="25937"/>
                      <a:pt x="76395" y="25937"/>
                    </a:cubicBezTo>
                    <a:lnTo>
                      <a:pt x="75531" y="25937"/>
                    </a:lnTo>
                    <a:cubicBezTo>
                      <a:pt x="75462" y="25937"/>
                      <a:pt x="75393" y="25937"/>
                      <a:pt x="75358" y="25827"/>
                    </a:cubicBezTo>
                    <a:lnTo>
                      <a:pt x="73458" y="23255"/>
                    </a:lnTo>
                    <a:cubicBezTo>
                      <a:pt x="73389" y="23146"/>
                      <a:pt x="73354" y="22982"/>
                      <a:pt x="73354" y="22818"/>
                    </a:cubicBezTo>
                    <a:lnTo>
                      <a:pt x="74356" y="17674"/>
                    </a:lnTo>
                    <a:lnTo>
                      <a:pt x="74425" y="18112"/>
                    </a:lnTo>
                    <a:lnTo>
                      <a:pt x="72663" y="15540"/>
                    </a:lnTo>
                    <a:lnTo>
                      <a:pt x="73147" y="15376"/>
                    </a:lnTo>
                    <a:lnTo>
                      <a:pt x="72248" y="19206"/>
                    </a:lnTo>
                    <a:cubicBezTo>
                      <a:pt x="72214" y="19370"/>
                      <a:pt x="72145" y="19480"/>
                      <a:pt x="72041" y="19480"/>
                    </a:cubicBezTo>
                    <a:cubicBezTo>
                      <a:pt x="71937" y="19534"/>
                      <a:pt x="71834" y="19480"/>
                      <a:pt x="71799" y="19370"/>
                    </a:cubicBezTo>
                    <a:lnTo>
                      <a:pt x="69139" y="14172"/>
                    </a:lnTo>
                    <a:lnTo>
                      <a:pt x="69173" y="14281"/>
                    </a:lnTo>
                    <a:lnTo>
                      <a:pt x="68206" y="13077"/>
                    </a:lnTo>
                    <a:cubicBezTo>
                      <a:pt x="68102" y="12913"/>
                      <a:pt x="68067" y="12694"/>
                      <a:pt x="68137" y="12476"/>
                    </a:cubicBezTo>
                    <a:lnTo>
                      <a:pt x="69104" y="9849"/>
                    </a:lnTo>
                    <a:lnTo>
                      <a:pt x="69104" y="10287"/>
                    </a:lnTo>
                    <a:lnTo>
                      <a:pt x="65580" y="656"/>
                    </a:lnTo>
                    <a:lnTo>
                      <a:pt x="65856" y="875"/>
                    </a:lnTo>
                    <a:lnTo>
                      <a:pt x="63092" y="1532"/>
                    </a:lnTo>
                    <a:lnTo>
                      <a:pt x="63334" y="1149"/>
                    </a:lnTo>
                    <a:lnTo>
                      <a:pt x="62574" y="8919"/>
                    </a:lnTo>
                    <a:lnTo>
                      <a:pt x="62470" y="8536"/>
                    </a:lnTo>
                    <a:lnTo>
                      <a:pt x="64232" y="10998"/>
                    </a:lnTo>
                    <a:lnTo>
                      <a:pt x="65925" y="13625"/>
                    </a:lnTo>
                    <a:cubicBezTo>
                      <a:pt x="65994" y="13734"/>
                      <a:pt x="66029" y="13953"/>
                      <a:pt x="65960" y="14117"/>
                    </a:cubicBezTo>
                    <a:lnTo>
                      <a:pt x="65165" y="16744"/>
                    </a:lnTo>
                    <a:lnTo>
                      <a:pt x="65131" y="16361"/>
                    </a:lnTo>
                    <a:lnTo>
                      <a:pt x="65960" y="18878"/>
                    </a:lnTo>
                    <a:cubicBezTo>
                      <a:pt x="66029" y="19042"/>
                      <a:pt x="65994" y="19261"/>
                      <a:pt x="65925" y="19370"/>
                    </a:cubicBezTo>
                    <a:lnTo>
                      <a:pt x="64232" y="21942"/>
                    </a:lnTo>
                    <a:lnTo>
                      <a:pt x="64267" y="21887"/>
                    </a:lnTo>
                    <a:lnTo>
                      <a:pt x="63299" y="24514"/>
                    </a:lnTo>
                    <a:cubicBezTo>
                      <a:pt x="63265" y="24623"/>
                      <a:pt x="63196" y="24733"/>
                      <a:pt x="63092" y="24733"/>
                    </a:cubicBezTo>
                    <a:cubicBezTo>
                      <a:pt x="62988" y="24733"/>
                      <a:pt x="62919" y="24678"/>
                      <a:pt x="62850" y="24623"/>
                    </a:cubicBezTo>
                    <a:lnTo>
                      <a:pt x="62090" y="23255"/>
                    </a:lnTo>
                    <a:cubicBezTo>
                      <a:pt x="62055" y="23146"/>
                      <a:pt x="62021" y="23036"/>
                      <a:pt x="62021" y="22927"/>
                    </a:cubicBezTo>
                    <a:lnTo>
                      <a:pt x="62021" y="20465"/>
                    </a:lnTo>
                    <a:cubicBezTo>
                      <a:pt x="62021" y="20300"/>
                      <a:pt x="62055" y="20191"/>
                      <a:pt x="62090" y="20136"/>
                    </a:cubicBezTo>
                    <a:lnTo>
                      <a:pt x="63852" y="17455"/>
                    </a:lnTo>
                    <a:lnTo>
                      <a:pt x="63852" y="18112"/>
                    </a:lnTo>
                    <a:lnTo>
                      <a:pt x="62124" y="15540"/>
                    </a:lnTo>
                    <a:cubicBezTo>
                      <a:pt x="62090" y="15485"/>
                      <a:pt x="62090" y="15485"/>
                      <a:pt x="62090" y="15485"/>
                    </a:cubicBezTo>
                    <a:lnTo>
                      <a:pt x="60190" y="11600"/>
                    </a:lnTo>
                    <a:lnTo>
                      <a:pt x="60673" y="11491"/>
                    </a:lnTo>
                    <a:lnTo>
                      <a:pt x="59913" y="15321"/>
                    </a:lnTo>
                    <a:cubicBezTo>
                      <a:pt x="59879" y="15430"/>
                      <a:pt x="59844" y="15540"/>
                      <a:pt x="59740" y="15595"/>
                    </a:cubicBezTo>
                    <a:lnTo>
                      <a:pt x="57875" y="16963"/>
                    </a:lnTo>
                    <a:lnTo>
                      <a:pt x="57909" y="16196"/>
                    </a:lnTo>
                    <a:lnTo>
                      <a:pt x="60535" y="18714"/>
                    </a:lnTo>
                    <a:cubicBezTo>
                      <a:pt x="60604" y="18768"/>
                      <a:pt x="60673" y="18878"/>
                      <a:pt x="60673" y="18987"/>
                    </a:cubicBezTo>
                    <a:cubicBezTo>
                      <a:pt x="60708" y="19151"/>
                      <a:pt x="60673" y="19261"/>
                      <a:pt x="60604" y="19370"/>
                    </a:cubicBezTo>
                    <a:lnTo>
                      <a:pt x="59844" y="20738"/>
                    </a:lnTo>
                    <a:lnTo>
                      <a:pt x="59913" y="20465"/>
                    </a:lnTo>
                    <a:lnTo>
                      <a:pt x="59913" y="24295"/>
                    </a:lnTo>
                    <a:cubicBezTo>
                      <a:pt x="59913" y="24569"/>
                      <a:pt x="59809" y="24733"/>
                      <a:pt x="59637" y="24733"/>
                    </a:cubicBezTo>
                    <a:lnTo>
                      <a:pt x="57736" y="24733"/>
                    </a:lnTo>
                    <a:cubicBezTo>
                      <a:pt x="57736" y="24733"/>
                      <a:pt x="57702" y="24733"/>
                      <a:pt x="57667" y="24733"/>
                    </a:cubicBezTo>
                    <a:lnTo>
                      <a:pt x="55007" y="23365"/>
                    </a:lnTo>
                    <a:lnTo>
                      <a:pt x="50619" y="20848"/>
                    </a:lnTo>
                    <a:cubicBezTo>
                      <a:pt x="50515" y="20793"/>
                      <a:pt x="50480" y="20738"/>
                      <a:pt x="50446" y="20574"/>
                    </a:cubicBezTo>
                    <a:lnTo>
                      <a:pt x="49582" y="16744"/>
                    </a:lnTo>
                    <a:lnTo>
                      <a:pt x="49962" y="16963"/>
                    </a:lnTo>
                    <a:lnTo>
                      <a:pt x="46438" y="19480"/>
                    </a:lnTo>
                    <a:lnTo>
                      <a:pt x="46507" y="19370"/>
                    </a:lnTo>
                    <a:lnTo>
                      <a:pt x="45574" y="20738"/>
                    </a:lnTo>
                    <a:lnTo>
                      <a:pt x="45574" y="20082"/>
                    </a:lnTo>
                    <a:lnTo>
                      <a:pt x="46472" y="21340"/>
                    </a:lnTo>
                    <a:cubicBezTo>
                      <a:pt x="46541" y="21395"/>
                      <a:pt x="46576" y="21504"/>
                      <a:pt x="46576" y="21668"/>
                    </a:cubicBezTo>
                    <a:lnTo>
                      <a:pt x="46576" y="24295"/>
                    </a:lnTo>
                    <a:cubicBezTo>
                      <a:pt x="46576" y="24459"/>
                      <a:pt x="46541" y="24623"/>
                      <a:pt x="46438" y="24678"/>
                    </a:cubicBezTo>
                    <a:cubicBezTo>
                      <a:pt x="46369" y="24787"/>
                      <a:pt x="46265" y="24787"/>
                      <a:pt x="46161" y="24678"/>
                    </a:cubicBezTo>
                    <a:lnTo>
                      <a:pt x="43501" y="21997"/>
                    </a:lnTo>
                    <a:lnTo>
                      <a:pt x="43743" y="22051"/>
                    </a:lnTo>
                    <a:lnTo>
                      <a:pt x="39216" y="24733"/>
                    </a:lnTo>
                    <a:cubicBezTo>
                      <a:pt x="39147" y="24733"/>
                      <a:pt x="39078" y="24733"/>
                      <a:pt x="39009" y="24733"/>
                    </a:cubicBezTo>
                    <a:lnTo>
                      <a:pt x="36418" y="23365"/>
                    </a:lnTo>
                    <a:cubicBezTo>
                      <a:pt x="36314" y="23310"/>
                      <a:pt x="36210" y="23146"/>
                      <a:pt x="36210" y="22927"/>
                    </a:cubicBezTo>
                    <a:lnTo>
                      <a:pt x="36210" y="21668"/>
                    </a:lnTo>
                    <a:cubicBezTo>
                      <a:pt x="36210" y="21504"/>
                      <a:pt x="36279" y="21395"/>
                      <a:pt x="36348" y="21285"/>
                    </a:cubicBezTo>
                    <a:lnTo>
                      <a:pt x="37316" y="20082"/>
                    </a:lnTo>
                    <a:lnTo>
                      <a:pt x="37212" y="20465"/>
                    </a:lnTo>
                    <a:lnTo>
                      <a:pt x="37212" y="17783"/>
                    </a:lnTo>
                    <a:lnTo>
                      <a:pt x="37385" y="18221"/>
                    </a:lnTo>
                    <a:lnTo>
                      <a:pt x="34759" y="17017"/>
                    </a:lnTo>
                    <a:lnTo>
                      <a:pt x="34828" y="17017"/>
                    </a:lnTo>
                    <a:lnTo>
                      <a:pt x="33031" y="17017"/>
                    </a:lnTo>
                    <a:cubicBezTo>
                      <a:pt x="32997" y="17017"/>
                      <a:pt x="32962" y="17017"/>
                      <a:pt x="32928" y="16963"/>
                    </a:cubicBezTo>
                    <a:lnTo>
                      <a:pt x="31062" y="15595"/>
                    </a:lnTo>
                    <a:lnTo>
                      <a:pt x="29300" y="14336"/>
                    </a:lnTo>
                    <a:cubicBezTo>
                      <a:pt x="29265" y="14281"/>
                      <a:pt x="29231" y="14281"/>
                      <a:pt x="29196" y="14227"/>
                    </a:cubicBezTo>
                    <a:lnTo>
                      <a:pt x="27572" y="11655"/>
                    </a:lnTo>
                    <a:lnTo>
                      <a:pt x="27780" y="11764"/>
                    </a:lnTo>
                    <a:lnTo>
                      <a:pt x="25119" y="11764"/>
                    </a:lnTo>
                    <a:lnTo>
                      <a:pt x="25395" y="11326"/>
                    </a:lnTo>
                    <a:lnTo>
                      <a:pt x="25395" y="13898"/>
                    </a:lnTo>
                    <a:cubicBezTo>
                      <a:pt x="25395" y="14172"/>
                      <a:pt x="25257" y="14336"/>
                      <a:pt x="25119" y="14336"/>
                    </a:cubicBezTo>
                    <a:lnTo>
                      <a:pt x="23219" y="14336"/>
                    </a:lnTo>
                    <a:cubicBezTo>
                      <a:pt x="23080" y="14336"/>
                      <a:pt x="22942" y="14172"/>
                      <a:pt x="22942" y="13898"/>
                    </a:cubicBezTo>
                    <a:lnTo>
                      <a:pt x="22942" y="11326"/>
                    </a:lnTo>
                    <a:lnTo>
                      <a:pt x="23460" y="11545"/>
                    </a:lnTo>
                    <a:lnTo>
                      <a:pt x="22700" y="14117"/>
                    </a:lnTo>
                    <a:cubicBezTo>
                      <a:pt x="22631" y="14336"/>
                      <a:pt x="22493" y="14391"/>
                      <a:pt x="22355" y="14336"/>
                    </a:cubicBezTo>
                    <a:lnTo>
                      <a:pt x="20524" y="13132"/>
                    </a:lnTo>
                    <a:cubicBezTo>
                      <a:pt x="20420" y="13023"/>
                      <a:pt x="20351" y="12859"/>
                      <a:pt x="20351" y="12694"/>
                    </a:cubicBezTo>
                    <a:lnTo>
                      <a:pt x="20351" y="10068"/>
                    </a:lnTo>
                    <a:lnTo>
                      <a:pt x="20420" y="10396"/>
                    </a:lnTo>
                    <a:lnTo>
                      <a:pt x="18658" y="7770"/>
                    </a:lnTo>
                    <a:lnTo>
                      <a:pt x="19107" y="7606"/>
                    </a:lnTo>
                    <a:lnTo>
                      <a:pt x="18209" y="11491"/>
                    </a:lnTo>
                    <a:cubicBezTo>
                      <a:pt x="18174" y="11655"/>
                      <a:pt x="18070" y="11764"/>
                      <a:pt x="17967" y="11764"/>
                    </a:cubicBezTo>
                    <a:lnTo>
                      <a:pt x="16170" y="11764"/>
                    </a:lnTo>
                    <a:cubicBezTo>
                      <a:pt x="16032" y="11764"/>
                      <a:pt x="15894" y="11600"/>
                      <a:pt x="15894" y="11326"/>
                    </a:cubicBezTo>
                    <a:lnTo>
                      <a:pt x="15894" y="8864"/>
                    </a:lnTo>
                    <a:lnTo>
                      <a:pt x="16308" y="9192"/>
                    </a:lnTo>
                    <a:lnTo>
                      <a:pt x="11056" y="14281"/>
                    </a:lnTo>
                    <a:cubicBezTo>
                      <a:pt x="10953" y="14391"/>
                      <a:pt x="10849" y="14391"/>
                      <a:pt x="10745" y="14281"/>
                    </a:cubicBezTo>
                    <a:lnTo>
                      <a:pt x="9743" y="13077"/>
                    </a:lnTo>
                    <a:lnTo>
                      <a:pt x="10020" y="13132"/>
                    </a:lnTo>
                    <a:lnTo>
                      <a:pt x="8361" y="14336"/>
                    </a:lnTo>
                    <a:lnTo>
                      <a:pt x="8430" y="14227"/>
                    </a:lnTo>
                    <a:lnTo>
                      <a:pt x="7463" y="15540"/>
                    </a:lnTo>
                    <a:lnTo>
                      <a:pt x="7566" y="15212"/>
                    </a:lnTo>
                    <a:lnTo>
                      <a:pt x="7566" y="17783"/>
                    </a:lnTo>
                    <a:cubicBezTo>
                      <a:pt x="7566" y="17948"/>
                      <a:pt x="7497" y="18112"/>
                      <a:pt x="7428" y="18166"/>
                    </a:cubicBezTo>
                    <a:cubicBezTo>
                      <a:pt x="7325" y="18221"/>
                      <a:pt x="7221" y="18221"/>
                      <a:pt x="7152" y="18166"/>
                    </a:cubicBezTo>
                    <a:lnTo>
                      <a:pt x="1831" y="13077"/>
                    </a:lnTo>
                    <a:lnTo>
                      <a:pt x="1969" y="13132"/>
                    </a:lnTo>
                    <a:lnTo>
                      <a:pt x="276" y="13132"/>
                    </a:lnTo>
                    <a:lnTo>
                      <a:pt x="552" y="12694"/>
                    </a:lnTo>
                    <a:lnTo>
                      <a:pt x="552" y="57674"/>
                    </a:lnTo>
                    <a:lnTo>
                      <a:pt x="552" y="59097"/>
                    </a:lnTo>
                    <a:lnTo>
                      <a:pt x="207" y="58714"/>
                    </a:lnTo>
                    <a:lnTo>
                      <a:pt x="2867" y="57236"/>
                    </a:lnTo>
                    <a:cubicBezTo>
                      <a:pt x="2936" y="57181"/>
                      <a:pt x="3040" y="57236"/>
                      <a:pt x="3109" y="57291"/>
                    </a:cubicBezTo>
                    <a:cubicBezTo>
                      <a:pt x="3178" y="57400"/>
                      <a:pt x="3213" y="57510"/>
                      <a:pt x="3213" y="57674"/>
                    </a:cubicBezTo>
                    <a:lnTo>
                      <a:pt x="3213" y="59097"/>
                    </a:lnTo>
                    <a:lnTo>
                      <a:pt x="3144" y="58768"/>
                    </a:lnTo>
                    <a:lnTo>
                      <a:pt x="5804" y="62653"/>
                    </a:lnTo>
                    <a:lnTo>
                      <a:pt x="5390" y="62653"/>
                    </a:lnTo>
                    <a:lnTo>
                      <a:pt x="6288" y="61231"/>
                    </a:lnTo>
                    <a:cubicBezTo>
                      <a:pt x="6288" y="61176"/>
                      <a:pt x="6323" y="61176"/>
                      <a:pt x="6357" y="61121"/>
                    </a:cubicBezTo>
                    <a:lnTo>
                      <a:pt x="8154" y="59917"/>
                    </a:lnTo>
                    <a:cubicBezTo>
                      <a:pt x="8223" y="59863"/>
                      <a:pt x="8292" y="59863"/>
                      <a:pt x="8361" y="59917"/>
                    </a:cubicBezTo>
                    <a:cubicBezTo>
                      <a:pt x="8430" y="59972"/>
                      <a:pt x="8499" y="60082"/>
                      <a:pt x="8534" y="60191"/>
                    </a:cubicBezTo>
                    <a:lnTo>
                      <a:pt x="9398" y="64021"/>
                    </a:lnTo>
                    <a:lnTo>
                      <a:pt x="9121" y="63748"/>
                    </a:lnTo>
                    <a:lnTo>
                      <a:pt x="9881" y="63748"/>
                    </a:lnTo>
                    <a:cubicBezTo>
                      <a:pt x="9985" y="63748"/>
                      <a:pt x="10089" y="63857"/>
                      <a:pt x="10123" y="63967"/>
                    </a:cubicBezTo>
                    <a:lnTo>
                      <a:pt x="12887" y="71682"/>
                    </a:lnTo>
                    <a:lnTo>
                      <a:pt x="12784" y="71573"/>
                    </a:lnTo>
                    <a:lnTo>
                      <a:pt x="15444" y="74199"/>
                    </a:lnTo>
                    <a:cubicBezTo>
                      <a:pt x="15548" y="74309"/>
                      <a:pt x="15583" y="74418"/>
                      <a:pt x="15583" y="74582"/>
                    </a:cubicBezTo>
                    <a:lnTo>
                      <a:pt x="15583" y="78467"/>
                    </a:lnTo>
                    <a:lnTo>
                      <a:pt x="15583" y="80875"/>
                    </a:lnTo>
                    <a:cubicBezTo>
                      <a:pt x="15583" y="80984"/>
                      <a:pt x="15548" y="81094"/>
                      <a:pt x="15513" y="81149"/>
                    </a:cubicBezTo>
                    <a:lnTo>
                      <a:pt x="14650" y="82517"/>
                    </a:lnTo>
                    <a:lnTo>
                      <a:pt x="14615" y="81915"/>
                    </a:lnTo>
                    <a:lnTo>
                      <a:pt x="17241" y="85745"/>
                    </a:lnTo>
                    <a:lnTo>
                      <a:pt x="18139" y="87058"/>
                    </a:lnTo>
                    <a:cubicBezTo>
                      <a:pt x="18174" y="87113"/>
                      <a:pt x="18209" y="87168"/>
                      <a:pt x="18209" y="87222"/>
                    </a:cubicBezTo>
                    <a:lnTo>
                      <a:pt x="19107" y="91108"/>
                    </a:lnTo>
                    <a:lnTo>
                      <a:pt x="18969" y="90889"/>
                    </a:lnTo>
                    <a:lnTo>
                      <a:pt x="21629" y="93461"/>
                    </a:lnTo>
                    <a:lnTo>
                      <a:pt x="24290" y="95978"/>
                    </a:lnTo>
                    <a:lnTo>
                      <a:pt x="24152" y="95868"/>
                    </a:lnTo>
                    <a:lnTo>
                      <a:pt x="25119" y="95868"/>
                    </a:lnTo>
                    <a:cubicBezTo>
                      <a:pt x="25257" y="95868"/>
                      <a:pt x="25395" y="96087"/>
                      <a:pt x="25395" y="96306"/>
                    </a:cubicBezTo>
                    <a:lnTo>
                      <a:pt x="25395" y="97674"/>
                    </a:lnTo>
                    <a:lnTo>
                      <a:pt x="25119" y="97236"/>
                    </a:lnTo>
                    <a:lnTo>
                      <a:pt x="25879" y="97236"/>
                    </a:lnTo>
                    <a:lnTo>
                      <a:pt x="64025" y="97236"/>
                    </a:lnTo>
                    <a:lnTo>
                      <a:pt x="63852" y="97400"/>
                    </a:lnTo>
                    <a:lnTo>
                      <a:pt x="64716" y="96032"/>
                    </a:lnTo>
                    <a:cubicBezTo>
                      <a:pt x="64785" y="95923"/>
                      <a:pt x="64854" y="95868"/>
                      <a:pt x="64958" y="95923"/>
                    </a:cubicBezTo>
                    <a:cubicBezTo>
                      <a:pt x="65027" y="95923"/>
                      <a:pt x="65096" y="96032"/>
                      <a:pt x="65165" y="96142"/>
                    </a:cubicBezTo>
                    <a:lnTo>
                      <a:pt x="65960" y="98823"/>
                    </a:lnTo>
                    <a:lnTo>
                      <a:pt x="65718" y="98549"/>
                    </a:lnTo>
                    <a:lnTo>
                      <a:pt x="67549" y="98549"/>
                    </a:lnTo>
                    <a:cubicBezTo>
                      <a:pt x="67618" y="98549"/>
                      <a:pt x="67687" y="98604"/>
                      <a:pt x="67756" y="98659"/>
                    </a:cubicBezTo>
                    <a:lnTo>
                      <a:pt x="69519" y="101231"/>
                    </a:lnTo>
                    <a:lnTo>
                      <a:pt x="69346" y="101121"/>
                    </a:lnTo>
                    <a:lnTo>
                      <a:pt x="72006" y="101121"/>
                    </a:lnTo>
                    <a:lnTo>
                      <a:pt x="71799" y="101231"/>
                    </a:lnTo>
                    <a:lnTo>
                      <a:pt x="74425" y="97400"/>
                    </a:lnTo>
                    <a:cubicBezTo>
                      <a:pt x="74494" y="97236"/>
                      <a:pt x="74632" y="97236"/>
                      <a:pt x="74736" y="97291"/>
                    </a:cubicBezTo>
                    <a:lnTo>
                      <a:pt x="76498" y="98604"/>
                    </a:lnTo>
                    <a:cubicBezTo>
                      <a:pt x="76567" y="98604"/>
                      <a:pt x="76602" y="98714"/>
                      <a:pt x="76636" y="98768"/>
                    </a:cubicBezTo>
                    <a:lnTo>
                      <a:pt x="77500" y="101340"/>
                    </a:lnTo>
                    <a:lnTo>
                      <a:pt x="77258" y="101121"/>
                    </a:lnTo>
                    <a:lnTo>
                      <a:pt x="78191" y="101121"/>
                    </a:lnTo>
                    <a:cubicBezTo>
                      <a:pt x="78295" y="101121"/>
                      <a:pt x="78399" y="101231"/>
                      <a:pt x="78433" y="101395"/>
                    </a:cubicBezTo>
                    <a:lnTo>
                      <a:pt x="79297" y="105280"/>
                    </a:lnTo>
                    <a:lnTo>
                      <a:pt x="79228" y="105116"/>
                    </a:lnTo>
                    <a:lnTo>
                      <a:pt x="80092" y="106429"/>
                    </a:lnTo>
                    <a:lnTo>
                      <a:pt x="79953" y="106265"/>
                    </a:lnTo>
                    <a:lnTo>
                      <a:pt x="84342" y="107523"/>
                    </a:lnTo>
                    <a:cubicBezTo>
                      <a:pt x="84411" y="107523"/>
                      <a:pt x="84445" y="107523"/>
                      <a:pt x="84480" y="107578"/>
                    </a:cubicBezTo>
                    <a:lnTo>
                      <a:pt x="86380" y="110259"/>
                    </a:lnTo>
                    <a:cubicBezTo>
                      <a:pt x="86449" y="110369"/>
                      <a:pt x="86484" y="110478"/>
                      <a:pt x="86484" y="110588"/>
                    </a:cubicBezTo>
                    <a:cubicBezTo>
                      <a:pt x="86484" y="110752"/>
                      <a:pt x="86449" y="110861"/>
                      <a:pt x="86380" y="110916"/>
                    </a:cubicBezTo>
                    <a:lnTo>
                      <a:pt x="85413" y="112120"/>
                    </a:lnTo>
                    <a:cubicBezTo>
                      <a:pt x="85309" y="112284"/>
                      <a:pt x="85136" y="112284"/>
                      <a:pt x="85033" y="112120"/>
                    </a:cubicBezTo>
                    <a:lnTo>
                      <a:pt x="83270" y="109603"/>
                    </a:lnTo>
                    <a:lnTo>
                      <a:pt x="83720" y="109274"/>
                    </a:lnTo>
                    <a:lnTo>
                      <a:pt x="83720" y="114473"/>
                    </a:lnTo>
                    <a:cubicBezTo>
                      <a:pt x="83720" y="114637"/>
                      <a:pt x="83651" y="114801"/>
                      <a:pt x="83547" y="114856"/>
                    </a:cubicBezTo>
                    <a:lnTo>
                      <a:pt x="81819" y="116060"/>
                    </a:lnTo>
                    <a:lnTo>
                      <a:pt x="81716" y="115239"/>
                    </a:lnTo>
                    <a:lnTo>
                      <a:pt x="82579" y="115239"/>
                    </a:lnTo>
                    <a:cubicBezTo>
                      <a:pt x="82683" y="115239"/>
                      <a:pt x="82787" y="115294"/>
                      <a:pt x="82821" y="115458"/>
                    </a:cubicBezTo>
                    <a:cubicBezTo>
                      <a:pt x="82856" y="115622"/>
                      <a:pt x="82856" y="115786"/>
                      <a:pt x="82787" y="115950"/>
                    </a:cubicBezTo>
                    <a:lnTo>
                      <a:pt x="81025" y="119781"/>
                    </a:lnTo>
                    <a:lnTo>
                      <a:pt x="80679" y="119124"/>
                    </a:lnTo>
                    <a:lnTo>
                      <a:pt x="82476" y="117920"/>
                    </a:lnTo>
                    <a:lnTo>
                      <a:pt x="82372" y="118030"/>
                    </a:lnTo>
                    <a:lnTo>
                      <a:pt x="83236" y="116716"/>
                    </a:lnTo>
                    <a:cubicBezTo>
                      <a:pt x="83270" y="116662"/>
                      <a:pt x="83340" y="116607"/>
                      <a:pt x="83374" y="116607"/>
                    </a:cubicBezTo>
                    <a:lnTo>
                      <a:pt x="86898" y="115239"/>
                    </a:lnTo>
                    <a:lnTo>
                      <a:pt x="86691" y="115677"/>
                    </a:lnTo>
                    <a:lnTo>
                      <a:pt x="86691" y="114473"/>
                    </a:lnTo>
                    <a:lnTo>
                      <a:pt x="86968" y="114911"/>
                    </a:lnTo>
                    <a:lnTo>
                      <a:pt x="86207" y="114911"/>
                    </a:lnTo>
                    <a:lnTo>
                      <a:pt x="86207" y="11403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14"/>
              <p:cNvSpPr/>
              <p:nvPr/>
            </p:nvSpPr>
            <p:spPr>
              <a:xfrm>
                <a:off x="2781300" y="3076575"/>
                <a:ext cx="61912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2307"/>
                    </a:moveTo>
                    <a:lnTo>
                      <a:pt x="0" y="92307"/>
                    </a:lnTo>
                    <a:lnTo>
                      <a:pt x="0" y="0"/>
                    </a:lnTo>
                    <a:lnTo>
                      <a:pt x="58461" y="0"/>
                    </a:lnTo>
                    <a:lnTo>
                      <a:pt x="58461" y="27692"/>
                    </a:lnTo>
                    <a:lnTo>
                      <a:pt x="80000" y="27692"/>
                    </a:lnTo>
                    <a:lnTo>
                      <a:pt x="120000" y="60000"/>
                    </a:lnTo>
                    <a:lnTo>
                      <a:pt x="101538" y="92307"/>
                    </a:lnTo>
                    <a:lnTo>
                      <a:pt x="101538" y="60000"/>
                    </a:lnTo>
                    <a:lnTo>
                      <a:pt x="40000" y="92307"/>
                    </a:lnTo>
                    <a:lnTo>
                      <a:pt x="40000" y="60000"/>
                    </a:lnTo>
                    <a:lnTo>
                      <a:pt x="21538" y="92307"/>
                    </a:lnTo>
                    <a:lnTo>
                      <a:pt x="21538" y="120000"/>
                    </a:lnTo>
                    <a:lnTo>
                      <a:pt x="0" y="9230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14"/>
              <p:cNvSpPr/>
              <p:nvPr/>
            </p:nvSpPr>
            <p:spPr>
              <a:xfrm>
                <a:off x="2778125" y="3073400"/>
                <a:ext cx="6826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87079"/>
                    </a:moveTo>
                    <a:lnTo>
                      <a:pt x="0" y="8495"/>
                    </a:lnTo>
                    <a:cubicBezTo>
                      <a:pt x="0" y="4247"/>
                      <a:pt x="2981" y="0"/>
                      <a:pt x="5962" y="0"/>
                    </a:cubicBezTo>
                    <a:lnTo>
                      <a:pt x="59627" y="0"/>
                    </a:lnTo>
                    <a:cubicBezTo>
                      <a:pt x="63354" y="0"/>
                      <a:pt x="65590" y="4247"/>
                      <a:pt x="65590" y="8495"/>
                    </a:cubicBezTo>
                    <a:lnTo>
                      <a:pt x="65590" y="32920"/>
                    </a:lnTo>
                    <a:lnTo>
                      <a:pt x="59627" y="24424"/>
                    </a:lnTo>
                    <a:lnTo>
                      <a:pt x="77515" y="24424"/>
                    </a:lnTo>
                    <a:cubicBezTo>
                      <a:pt x="78260" y="24424"/>
                      <a:pt x="79006" y="25486"/>
                      <a:pt x="80496" y="25486"/>
                    </a:cubicBezTo>
                    <a:lnTo>
                      <a:pt x="116273" y="52035"/>
                    </a:lnTo>
                    <a:cubicBezTo>
                      <a:pt x="117763" y="53097"/>
                      <a:pt x="119254" y="55221"/>
                      <a:pt x="119254" y="57345"/>
                    </a:cubicBezTo>
                    <a:cubicBezTo>
                      <a:pt x="120000" y="60530"/>
                      <a:pt x="119254" y="62654"/>
                      <a:pt x="117763" y="64778"/>
                    </a:cubicBezTo>
                    <a:lnTo>
                      <a:pt x="100621" y="92389"/>
                    </a:lnTo>
                    <a:cubicBezTo>
                      <a:pt x="99130" y="94513"/>
                      <a:pt x="96149" y="95575"/>
                      <a:pt x="93913" y="94513"/>
                    </a:cubicBezTo>
                    <a:cubicBezTo>
                      <a:pt x="91677" y="93451"/>
                      <a:pt x="90186" y="90265"/>
                      <a:pt x="90186" y="87079"/>
                    </a:cubicBezTo>
                    <a:lnTo>
                      <a:pt x="90186" y="59469"/>
                    </a:lnTo>
                    <a:lnTo>
                      <a:pt x="98385" y="66902"/>
                    </a:lnTo>
                    <a:lnTo>
                      <a:pt x="44720" y="94513"/>
                    </a:lnTo>
                    <a:cubicBezTo>
                      <a:pt x="42484" y="95575"/>
                      <a:pt x="40248" y="95575"/>
                      <a:pt x="38757" y="93451"/>
                    </a:cubicBezTo>
                    <a:cubicBezTo>
                      <a:pt x="37267" y="92389"/>
                      <a:pt x="36521" y="89203"/>
                      <a:pt x="36521" y="87079"/>
                    </a:cubicBezTo>
                    <a:lnTo>
                      <a:pt x="36521" y="59469"/>
                    </a:lnTo>
                    <a:lnTo>
                      <a:pt x="46956" y="64778"/>
                    </a:lnTo>
                    <a:lnTo>
                      <a:pt x="29068" y="92389"/>
                    </a:lnTo>
                    <a:lnTo>
                      <a:pt x="30559" y="87079"/>
                    </a:lnTo>
                    <a:lnTo>
                      <a:pt x="30559" y="110442"/>
                    </a:lnTo>
                    <a:cubicBezTo>
                      <a:pt x="30559" y="114690"/>
                      <a:pt x="29813" y="117876"/>
                      <a:pt x="27577" y="118938"/>
                    </a:cubicBezTo>
                    <a:cubicBezTo>
                      <a:pt x="25341" y="120000"/>
                      <a:pt x="22360" y="120000"/>
                      <a:pt x="20869" y="116814"/>
                    </a:cubicBezTo>
                    <a:lnTo>
                      <a:pt x="2236" y="93451"/>
                    </a:lnTo>
                    <a:lnTo>
                      <a:pt x="10434" y="80707"/>
                    </a:lnTo>
                    <a:lnTo>
                      <a:pt x="29068" y="105132"/>
                    </a:lnTo>
                    <a:lnTo>
                      <a:pt x="18633" y="110442"/>
                    </a:lnTo>
                    <a:lnTo>
                      <a:pt x="18633" y="87079"/>
                    </a:lnTo>
                    <a:cubicBezTo>
                      <a:pt x="18633" y="84955"/>
                      <a:pt x="19378" y="82831"/>
                      <a:pt x="20124" y="80707"/>
                    </a:cubicBezTo>
                    <a:lnTo>
                      <a:pt x="38012" y="53097"/>
                    </a:lnTo>
                    <a:cubicBezTo>
                      <a:pt x="39503" y="50973"/>
                      <a:pt x="42484" y="49911"/>
                      <a:pt x="44720" y="50973"/>
                    </a:cubicBezTo>
                    <a:cubicBezTo>
                      <a:pt x="46956" y="52035"/>
                      <a:pt x="48447" y="55221"/>
                      <a:pt x="48447" y="59469"/>
                    </a:cubicBezTo>
                    <a:lnTo>
                      <a:pt x="48447" y="87079"/>
                    </a:lnTo>
                    <a:lnTo>
                      <a:pt x="40248" y="78584"/>
                    </a:lnTo>
                    <a:lnTo>
                      <a:pt x="93913" y="50973"/>
                    </a:lnTo>
                    <a:cubicBezTo>
                      <a:pt x="96149" y="49911"/>
                      <a:pt x="97639" y="50973"/>
                      <a:pt x="99875" y="52035"/>
                    </a:cubicBezTo>
                    <a:cubicBezTo>
                      <a:pt x="101366" y="54159"/>
                      <a:pt x="102111" y="56283"/>
                      <a:pt x="102111" y="59469"/>
                    </a:cubicBezTo>
                    <a:lnTo>
                      <a:pt x="102111" y="87079"/>
                    </a:lnTo>
                    <a:lnTo>
                      <a:pt x="91677" y="80707"/>
                    </a:lnTo>
                    <a:lnTo>
                      <a:pt x="109565" y="53097"/>
                    </a:lnTo>
                    <a:lnTo>
                      <a:pt x="111055" y="66902"/>
                    </a:lnTo>
                    <a:lnTo>
                      <a:pt x="74534" y="40353"/>
                    </a:lnTo>
                    <a:lnTo>
                      <a:pt x="77515" y="41415"/>
                    </a:lnTo>
                    <a:lnTo>
                      <a:pt x="59627" y="41415"/>
                    </a:lnTo>
                    <a:cubicBezTo>
                      <a:pt x="56645" y="41415"/>
                      <a:pt x="53664" y="38230"/>
                      <a:pt x="53664" y="32920"/>
                    </a:cubicBezTo>
                    <a:lnTo>
                      <a:pt x="53664" y="8495"/>
                    </a:lnTo>
                    <a:lnTo>
                      <a:pt x="59627" y="16991"/>
                    </a:lnTo>
                    <a:lnTo>
                      <a:pt x="5962" y="16991"/>
                    </a:lnTo>
                    <a:lnTo>
                      <a:pt x="11925" y="8495"/>
                    </a:lnTo>
                    <a:lnTo>
                      <a:pt x="11925" y="87079"/>
                    </a:lnTo>
                    <a:lnTo>
                      <a:pt x="0" y="8707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14"/>
              <p:cNvSpPr/>
              <p:nvPr/>
            </p:nvSpPr>
            <p:spPr>
              <a:xfrm>
                <a:off x="2733675" y="3076575"/>
                <a:ext cx="4762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60000" y="0"/>
                    </a:lnTo>
                    <a:lnTo>
                      <a:pt x="92000" y="77647"/>
                    </a:lnTo>
                    <a:lnTo>
                      <a:pt x="0" y="120000"/>
                    </a:lnTo>
                    <a:lnTo>
                      <a:pt x="32000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" name="Google Shape;131;p14"/>
              <p:cNvSpPr/>
              <p:nvPr/>
            </p:nvSpPr>
            <p:spPr>
              <a:xfrm>
                <a:off x="2728912" y="3073400"/>
                <a:ext cx="55562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5000" y="108000"/>
                    </a:moveTo>
                    <a:lnTo>
                      <a:pt x="105000" y="12000"/>
                    </a:lnTo>
                    <a:lnTo>
                      <a:pt x="112500" y="24000"/>
                    </a:lnTo>
                    <a:lnTo>
                      <a:pt x="60937" y="24000"/>
                    </a:lnTo>
                    <a:lnTo>
                      <a:pt x="67500" y="6000"/>
                    </a:lnTo>
                    <a:lnTo>
                      <a:pt x="93750" y="67500"/>
                    </a:lnTo>
                    <a:cubicBezTo>
                      <a:pt x="94687" y="70500"/>
                      <a:pt x="94687" y="75000"/>
                      <a:pt x="93750" y="79500"/>
                    </a:cubicBezTo>
                    <a:cubicBezTo>
                      <a:pt x="92812" y="82500"/>
                      <a:pt x="90937" y="85500"/>
                      <a:pt x="89062" y="87000"/>
                    </a:cubicBezTo>
                    <a:lnTo>
                      <a:pt x="10312" y="120000"/>
                    </a:lnTo>
                    <a:lnTo>
                      <a:pt x="7500" y="96000"/>
                    </a:lnTo>
                    <a:lnTo>
                      <a:pt x="35625" y="96000"/>
                    </a:lnTo>
                    <a:lnTo>
                      <a:pt x="112500" y="96000"/>
                    </a:lnTo>
                    <a:lnTo>
                      <a:pt x="112500" y="120000"/>
                    </a:lnTo>
                    <a:lnTo>
                      <a:pt x="35625" y="120000"/>
                    </a:lnTo>
                    <a:lnTo>
                      <a:pt x="7500" y="120000"/>
                    </a:lnTo>
                    <a:cubicBezTo>
                      <a:pt x="3750" y="120000"/>
                      <a:pt x="937" y="115500"/>
                      <a:pt x="937" y="111000"/>
                    </a:cubicBezTo>
                    <a:cubicBezTo>
                      <a:pt x="0" y="105000"/>
                      <a:pt x="2812" y="99000"/>
                      <a:pt x="5625" y="97500"/>
                    </a:cubicBezTo>
                    <a:lnTo>
                      <a:pt x="85312" y="63000"/>
                    </a:lnTo>
                    <a:lnTo>
                      <a:pt x="80625" y="81000"/>
                    </a:lnTo>
                    <a:lnTo>
                      <a:pt x="55312" y="19500"/>
                    </a:lnTo>
                    <a:cubicBezTo>
                      <a:pt x="53437" y="15000"/>
                      <a:pt x="53437" y="10500"/>
                      <a:pt x="54375" y="7500"/>
                    </a:cubicBezTo>
                    <a:cubicBezTo>
                      <a:pt x="56250" y="3000"/>
                      <a:pt x="58125" y="0"/>
                      <a:pt x="60937" y="0"/>
                    </a:cubicBezTo>
                    <a:lnTo>
                      <a:pt x="112500" y="0"/>
                    </a:lnTo>
                    <a:cubicBezTo>
                      <a:pt x="117187" y="0"/>
                      <a:pt x="120000" y="6000"/>
                      <a:pt x="120000" y="12000"/>
                    </a:cubicBezTo>
                    <a:lnTo>
                      <a:pt x="120000" y="108000"/>
                    </a:lnTo>
                    <a:lnTo>
                      <a:pt x="105000" y="108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14"/>
              <p:cNvSpPr/>
              <p:nvPr/>
            </p:nvSpPr>
            <p:spPr>
              <a:xfrm>
                <a:off x="2952750" y="3227387"/>
                <a:ext cx="14287" cy="79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14"/>
              <p:cNvSpPr/>
              <p:nvPr/>
            </p:nvSpPr>
            <p:spPr>
              <a:xfrm>
                <a:off x="2949575" y="3224212"/>
                <a:ext cx="2063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0000" y="60000"/>
                    </a:moveTo>
                    <a:lnTo>
                      <a:pt x="100000" y="60000"/>
                    </a:lnTo>
                    <a:lnTo>
                      <a:pt x="80000" y="90000"/>
                    </a:lnTo>
                    <a:lnTo>
                      <a:pt x="80000" y="30000"/>
                    </a:lnTo>
                    <a:lnTo>
                      <a:pt x="100000" y="60000"/>
                    </a:lnTo>
                    <a:lnTo>
                      <a:pt x="20000" y="60000"/>
                    </a:lnTo>
                    <a:lnTo>
                      <a:pt x="40000" y="30000"/>
                    </a:lnTo>
                    <a:lnTo>
                      <a:pt x="40000" y="90000"/>
                    </a:lnTo>
                    <a:lnTo>
                      <a:pt x="0" y="90000"/>
                    </a:lnTo>
                    <a:lnTo>
                      <a:pt x="0" y="30000"/>
                    </a:lnTo>
                    <a:cubicBezTo>
                      <a:pt x="0" y="15000"/>
                      <a:pt x="10000" y="0"/>
                      <a:pt x="20000" y="0"/>
                    </a:cubicBezTo>
                    <a:lnTo>
                      <a:pt x="100000" y="0"/>
                    </a:lnTo>
                    <a:cubicBezTo>
                      <a:pt x="112500" y="0"/>
                      <a:pt x="120000" y="15000"/>
                      <a:pt x="120000" y="30000"/>
                    </a:cubicBezTo>
                    <a:lnTo>
                      <a:pt x="120000" y="90000"/>
                    </a:lnTo>
                    <a:cubicBezTo>
                      <a:pt x="120000" y="108750"/>
                      <a:pt x="112500" y="120000"/>
                      <a:pt x="100000" y="120000"/>
                    </a:cubicBezTo>
                    <a:lnTo>
                      <a:pt x="20000" y="120000"/>
                    </a:lnTo>
                    <a:lnTo>
                      <a:pt x="20000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14"/>
              <p:cNvSpPr/>
              <p:nvPr/>
            </p:nvSpPr>
            <p:spPr>
              <a:xfrm>
                <a:off x="2671762" y="3097212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4615"/>
                    </a:moveTo>
                    <a:lnTo>
                      <a:pt x="0" y="64615"/>
                    </a:lnTo>
                    <a:lnTo>
                      <a:pt x="77647" y="120000"/>
                    </a:lnTo>
                    <a:lnTo>
                      <a:pt x="120000" y="64615"/>
                    </a:lnTo>
                    <a:lnTo>
                      <a:pt x="42352" y="0"/>
                    </a:lnTo>
                    <a:lnTo>
                      <a:pt x="0" y="6461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14"/>
              <p:cNvSpPr/>
              <p:nvPr/>
            </p:nvSpPr>
            <p:spPr>
              <a:xfrm>
                <a:off x="2668587" y="3094037"/>
                <a:ext cx="333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5189" y="49846"/>
                    </a:moveTo>
                    <a:lnTo>
                      <a:pt x="80506" y="90461"/>
                    </a:lnTo>
                    <a:lnTo>
                      <a:pt x="65316" y="94153"/>
                    </a:lnTo>
                    <a:lnTo>
                      <a:pt x="98734" y="51692"/>
                    </a:lnTo>
                    <a:lnTo>
                      <a:pt x="100253" y="75692"/>
                    </a:lnTo>
                    <a:lnTo>
                      <a:pt x="36455" y="27692"/>
                    </a:lnTo>
                    <a:lnTo>
                      <a:pt x="51645" y="25846"/>
                    </a:lnTo>
                    <a:lnTo>
                      <a:pt x="19746" y="72000"/>
                    </a:lnTo>
                    <a:lnTo>
                      <a:pt x="0" y="53538"/>
                    </a:lnTo>
                    <a:lnTo>
                      <a:pt x="33417" y="5538"/>
                    </a:lnTo>
                    <a:cubicBezTo>
                      <a:pt x="36455" y="0"/>
                      <a:pt x="44050" y="0"/>
                      <a:pt x="48607" y="3692"/>
                    </a:cubicBezTo>
                    <a:lnTo>
                      <a:pt x="113924" y="49846"/>
                    </a:lnTo>
                    <a:cubicBezTo>
                      <a:pt x="116962" y="51692"/>
                      <a:pt x="118481" y="55384"/>
                      <a:pt x="118481" y="60923"/>
                    </a:cubicBezTo>
                    <a:cubicBezTo>
                      <a:pt x="120000" y="64615"/>
                      <a:pt x="118481" y="70153"/>
                      <a:pt x="115443" y="72000"/>
                    </a:cubicBezTo>
                    <a:lnTo>
                      <a:pt x="83544" y="114461"/>
                    </a:lnTo>
                    <a:cubicBezTo>
                      <a:pt x="78987" y="120000"/>
                      <a:pt x="74430" y="120000"/>
                      <a:pt x="68354" y="118153"/>
                    </a:cubicBezTo>
                    <a:lnTo>
                      <a:pt x="4556" y="75692"/>
                    </a:lnTo>
                    <a:lnTo>
                      <a:pt x="15189" y="4984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36;p14"/>
              <p:cNvSpPr/>
              <p:nvPr/>
            </p:nvSpPr>
            <p:spPr>
              <a:xfrm>
                <a:off x="2560637" y="3014662"/>
                <a:ext cx="173037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1538"/>
                    </a:moveTo>
                    <a:lnTo>
                      <a:pt x="0" y="61538"/>
                    </a:lnTo>
                    <a:lnTo>
                      <a:pt x="7706" y="61538"/>
                    </a:lnTo>
                    <a:lnTo>
                      <a:pt x="23119" y="18461"/>
                    </a:lnTo>
                    <a:lnTo>
                      <a:pt x="37431" y="40000"/>
                    </a:lnTo>
                    <a:lnTo>
                      <a:pt x="29724" y="40000"/>
                    </a:lnTo>
                    <a:lnTo>
                      <a:pt x="37431" y="40000"/>
                    </a:lnTo>
                    <a:lnTo>
                      <a:pt x="67155" y="61538"/>
                    </a:lnTo>
                    <a:lnTo>
                      <a:pt x="74862" y="98461"/>
                    </a:lnTo>
                    <a:lnTo>
                      <a:pt x="90275" y="98461"/>
                    </a:lnTo>
                    <a:lnTo>
                      <a:pt x="82568" y="120000"/>
                    </a:lnTo>
                    <a:lnTo>
                      <a:pt x="120000" y="120000"/>
                    </a:lnTo>
                    <a:lnTo>
                      <a:pt x="112293" y="98461"/>
                    </a:lnTo>
                    <a:lnTo>
                      <a:pt x="104587" y="98461"/>
                    </a:lnTo>
                    <a:lnTo>
                      <a:pt x="104587" y="80000"/>
                    </a:lnTo>
                    <a:lnTo>
                      <a:pt x="74862" y="40000"/>
                    </a:lnTo>
                    <a:lnTo>
                      <a:pt x="37431" y="0"/>
                    </a:lnTo>
                    <a:lnTo>
                      <a:pt x="15412" y="18461"/>
                    </a:lnTo>
                    <a:lnTo>
                      <a:pt x="0" y="6153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14"/>
              <p:cNvSpPr/>
              <p:nvPr/>
            </p:nvSpPr>
            <p:spPr>
              <a:xfrm>
                <a:off x="2559050" y="3011487"/>
                <a:ext cx="177800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49" y="54000"/>
                    </a:moveTo>
                    <a:lnTo>
                      <a:pt x="8695" y="54000"/>
                    </a:lnTo>
                    <a:lnTo>
                      <a:pt x="7246" y="56250"/>
                    </a:lnTo>
                    <a:lnTo>
                      <a:pt x="21739" y="18750"/>
                    </a:lnTo>
                    <a:cubicBezTo>
                      <a:pt x="22608" y="17250"/>
                      <a:pt x="23478" y="16500"/>
                      <a:pt x="24347" y="18000"/>
                    </a:cubicBezTo>
                    <a:lnTo>
                      <a:pt x="38840" y="36000"/>
                    </a:lnTo>
                    <a:cubicBezTo>
                      <a:pt x="39710" y="36750"/>
                      <a:pt x="40289" y="39750"/>
                      <a:pt x="40000" y="42750"/>
                    </a:cubicBezTo>
                    <a:cubicBezTo>
                      <a:pt x="39710" y="45000"/>
                      <a:pt x="38840" y="47250"/>
                      <a:pt x="37681" y="47250"/>
                    </a:cubicBezTo>
                    <a:lnTo>
                      <a:pt x="30434" y="47250"/>
                    </a:lnTo>
                    <a:cubicBezTo>
                      <a:pt x="27536" y="47250"/>
                      <a:pt x="27536" y="35250"/>
                      <a:pt x="30434" y="35250"/>
                    </a:cubicBezTo>
                    <a:lnTo>
                      <a:pt x="37681" y="35250"/>
                    </a:lnTo>
                    <a:cubicBezTo>
                      <a:pt x="37971" y="35250"/>
                      <a:pt x="37971" y="35250"/>
                      <a:pt x="38260" y="35250"/>
                    </a:cubicBezTo>
                    <a:lnTo>
                      <a:pt x="67246" y="54750"/>
                    </a:lnTo>
                    <a:cubicBezTo>
                      <a:pt x="67826" y="54750"/>
                      <a:pt x="68405" y="56250"/>
                      <a:pt x="68695" y="57750"/>
                    </a:cubicBezTo>
                    <a:lnTo>
                      <a:pt x="76231" y="92250"/>
                    </a:lnTo>
                    <a:lnTo>
                      <a:pt x="74202" y="89250"/>
                    </a:lnTo>
                    <a:lnTo>
                      <a:pt x="88405" y="89250"/>
                    </a:lnTo>
                    <a:cubicBezTo>
                      <a:pt x="89565" y="89250"/>
                      <a:pt x="90434" y="90750"/>
                      <a:pt x="90724" y="93000"/>
                    </a:cubicBezTo>
                    <a:cubicBezTo>
                      <a:pt x="91014" y="95250"/>
                      <a:pt x="90724" y="97500"/>
                      <a:pt x="90144" y="99750"/>
                    </a:cubicBezTo>
                    <a:lnTo>
                      <a:pt x="83188" y="118500"/>
                    </a:lnTo>
                    <a:lnTo>
                      <a:pt x="81449" y="108000"/>
                    </a:lnTo>
                    <a:lnTo>
                      <a:pt x="117391" y="108000"/>
                    </a:lnTo>
                    <a:lnTo>
                      <a:pt x="115942" y="118500"/>
                    </a:lnTo>
                    <a:lnTo>
                      <a:pt x="108695" y="99750"/>
                    </a:lnTo>
                    <a:lnTo>
                      <a:pt x="110434" y="101250"/>
                    </a:lnTo>
                    <a:lnTo>
                      <a:pt x="103188" y="101250"/>
                    </a:lnTo>
                    <a:cubicBezTo>
                      <a:pt x="102028" y="101250"/>
                      <a:pt x="100869" y="98250"/>
                      <a:pt x="100869" y="95250"/>
                    </a:cubicBezTo>
                    <a:lnTo>
                      <a:pt x="100869" y="77250"/>
                    </a:lnTo>
                    <a:lnTo>
                      <a:pt x="102318" y="82500"/>
                    </a:lnTo>
                    <a:lnTo>
                      <a:pt x="73333" y="46500"/>
                    </a:lnTo>
                    <a:lnTo>
                      <a:pt x="36811" y="12000"/>
                    </a:lnTo>
                    <a:lnTo>
                      <a:pt x="38260" y="12000"/>
                    </a:lnTo>
                    <a:lnTo>
                      <a:pt x="16521" y="29250"/>
                    </a:lnTo>
                    <a:lnTo>
                      <a:pt x="17391" y="27750"/>
                    </a:lnTo>
                    <a:lnTo>
                      <a:pt x="3188" y="64500"/>
                    </a:lnTo>
                    <a:lnTo>
                      <a:pt x="0" y="56250"/>
                    </a:lnTo>
                    <a:lnTo>
                      <a:pt x="14202" y="18750"/>
                    </a:lnTo>
                    <a:cubicBezTo>
                      <a:pt x="14492" y="18000"/>
                      <a:pt x="14782" y="18000"/>
                      <a:pt x="15072" y="17250"/>
                    </a:cubicBezTo>
                    <a:lnTo>
                      <a:pt x="37101" y="750"/>
                    </a:lnTo>
                    <a:cubicBezTo>
                      <a:pt x="37391" y="0"/>
                      <a:pt x="37971" y="0"/>
                      <a:pt x="38550" y="750"/>
                    </a:cubicBezTo>
                    <a:lnTo>
                      <a:pt x="75362" y="36000"/>
                    </a:lnTo>
                    <a:lnTo>
                      <a:pt x="104347" y="72000"/>
                    </a:lnTo>
                    <a:cubicBezTo>
                      <a:pt x="104927" y="72750"/>
                      <a:pt x="105507" y="75000"/>
                      <a:pt x="105507" y="77250"/>
                    </a:cubicBezTo>
                    <a:lnTo>
                      <a:pt x="105507" y="95250"/>
                    </a:lnTo>
                    <a:lnTo>
                      <a:pt x="103188" y="89250"/>
                    </a:lnTo>
                    <a:lnTo>
                      <a:pt x="110434" y="89250"/>
                    </a:lnTo>
                    <a:cubicBezTo>
                      <a:pt x="111014" y="89250"/>
                      <a:pt x="111594" y="90000"/>
                      <a:pt x="112173" y="90750"/>
                    </a:cubicBezTo>
                    <a:lnTo>
                      <a:pt x="119130" y="110250"/>
                    </a:lnTo>
                    <a:cubicBezTo>
                      <a:pt x="119710" y="111750"/>
                      <a:pt x="120000" y="114750"/>
                      <a:pt x="119710" y="117000"/>
                    </a:cubicBezTo>
                    <a:cubicBezTo>
                      <a:pt x="119420" y="119250"/>
                      <a:pt x="118550" y="120000"/>
                      <a:pt x="117391" y="120000"/>
                    </a:cubicBezTo>
                    <a:lnTo>
                      <a:pt x="81449" y="120000"/>
                    </a:lnTo>
                    <a:cubicBezTo>
                      <a:pt x="80579" y="120000"/>
                      <a:pt x="79710" y="119250"/>
                      <a:pt x="79130" y="117000"/>
                    </a:cubicBezTo>
                    <a:cubicBezTo>
                      <a:pt x="78840" y="114750"/>
                      <a:pt x="79130" y="111750"/>
                      <a:pt x="79710" y="110250"/>
                    </a:cubicBezTo>
                    <a:lnTo>
                      <a:pt x="86956" y="90750"/>
                    </a:lnTo>
                    <a:lnTo>
                      <a:pt x="88405" y="101250"/>
                    </a:lnTo>
                    <a:lnTo>
                      <a:pt x="74202" y="101250"/>
                    </a:lnTo>
                    <a:cubicBezTo>
                      <a:pt x="73333" y="101250"/>
                      <a:pt x="72753" y="99750"/>
                      <a:pt x="72173" y="98250"/>
                    </a:cubicBezTo>
                    <a:lnTo>
                      <a:pt x="64637" y="63000"/>
                    </a:lnTo>
                    <a:lnTo>
                      <a:pt x="66086" y="66000"/>
                    </a:lnTo>
                    <a:lnTo>
                      <a:pt x="37101" y="47250"/>
                    </a:lnTo>
                    <a:lnTo>
                      <a:pt x="37681" y="47250"/>
                    </a:lnTo>
                    <a:lnTo>
                      <a:pt x="30434" y="47250"/>
                    </a:lnTo>
                    <a:lnTo>
                      <a:pt x="30434" y="35250"/>
                    </a:lnTo>
                    <a:lnTo>
                      <a:pt x="37681" y="35250"/>
                    </a:lnTo>
                    <a:lnTo>
                      <a:pt x="36811" y="46500"/>
                    </a:lnTo>
                    <a:lnTo>
                      <a:pt x="22318" y="28500"/>
                    </a:lnTo>
                    <a:lnTo>
                      <a:pt x="24927" y="27750"/>
                    </a:lnTo>
                    <a:lnTo>
                      <a:pt x="10434" y="64500"/>
                    </a:lnTo>
                    <a:cubicBezTo>
                      <a:pt x="9855" y="66000"/>
                      <a:pt x="9275" y="66000"/>
                      <a:pt x="8695" y="66000"/>
                    </a:cubicBezTo>
                    <a:lnTo>
                      <a:pt x="1449" y="66000"/>
                    </a:lnTo>
                    <a:lnTo>
                      <a:pt x="1449" y="54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p14"/>
              <p:cNvSpPr/>
              <p:nvPr/>
            </p:nvSpPr>
            <p:spPr>
              <a:xfrm>
                <a:off x="2870200" y="3097212"/>
                <a:ext cx="20637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14"/>
              <p:cNvSpPr/>
              <p:nvPr/>
            </p:nvSpPr>
            <p:spPr>
              <a:xfrm>
                <a:off x="2867025" y="3094037"/>
                <a:ext cx="28575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769" y="60000"/>
                    </a:moveTo>
                    <a:lnTo>
                      <a:pt x="103384" y="60000"/>
                    </a:lnTo>
                    <a:lnTo>
                      <a:pt x="99692" y="120000"/>
                    </a:lnTo>
                    <a:lnTo>
                      <a:pt x="11076" y="60000"/>
                    </a:lnTo>
                    <a:lnTo>
                      <a:pt x="29538" y="30000"/>
                    </a:lnTo>
                    <a:lnTo>
                      <a:pt x="29538" y="90000"/>
                    </a:lnTo>
                    <a:lnTo>
                      <a:pt x="0" y="90000"/>
                    </a:lnTo>
                    <a:lnTo>
                      <a:pt x="0" y="30000"/>
                    </a:lnTo>
                    <a:cubicBezTo>
                      <a:pt x="0" y="22500"/>
                      <a:pt x="3692" y="11250"/>
                      <a:pt x="7384" y="7500"/>
                    </a:cubicBezTo>
                    <a:cubicBezTo>
                      <a:pt x="11076" y="0"/>
                      <a:pt x="16615" y="0"/>
                      <a:pt x="20307" y="3750"/>
                    </a:cubicBezTo>
                    <a:lnTo>
                      <a:pt x="108923" y="63750"/>
                    </a:lnTo>
                    <a:cubicBezTo>
                      <a:pt x="116307" y="67500"/>
                      <a:pt x="120000" y="82500"/>
                      <a:pt x="118153" y="97500"/>
                    </a:cubicBezTo>
                    <a:cubicBezTo>
                      <a:pt x="118153" y="112500"/>
                      <a:pt x="110769" y="120000"/>
                      <a:pt x="103384" y="120000"/>
                    </a:cubicBezTo>
                    <a:lnTo>
                      <a:pt x="14769" y="120000"/>
                    </a:lnTo>
                    <a:lnTo>
                      <a:pt x="14769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14"/>
              <p:cNvSpPr/>
              <p:nvPr/>
            </p:nvSpPr>
            <p:spPr>
              <a:xfrm>
                <a:off x="2952750" y="3138487"/>
                <a:ext cx="14287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p14"/>
              <p:cNvSpPr/>
              <p:nvPr/>
            </p:nvSpPr>
            <p:spPr>
              <a:xfrm>
                <a:off x="2949575" y="3135312"/>
                <a:ext cx="2063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9183" y="29090"/>
                    </a:moveTo>
                    <a:lnTo>
                      <a:pt x="39183" y="87272"/>
                    </a:lnTo>
                    <a:lnTo>
                      <a:pt x="12244" y="61818"/>
                    </a:lnTo>
                    <a:lnTo>
                      <a:pt x="90612" y="3636"/>
                    </a:lnTo>
                    <a:lnTo>
                      <a:pt x="97959" y="58181"/>
                    </a:lnTo>
                    <a:lnTo>
                      <a:pt x="19591" y="58181"/>
                    </a:lnTo>
                    <a:lnTo>
                      <a:pt x="19591" y="0"/>
                    </a:lnTo>
                    <a:lnTo>
                      <a:pt x="97959" y="0"/>
                    </a:lnTo>
                    <a:cubicBezTo>
                      <a:pt x="107755" y="0"/>
                      <a:pt x="115102" y="10909"/>
                      <a:pt x="117551" y="25454"/>
                    </a:cubicBezTo>
                    <a:cubicBezTo>
                      <a:pt x="119999" y="36363"/>
                      <a:pt x="115102" y="50909"/>
                      <a:pt x="107755" y="58181"/>
                    </a:cubicBezTo>
                    <a:lnTo>
                      <a:pt x="29387" y="116363"/>
                    </a:lnTo>
                    <a:cubicBezTo>
                      <a:pt x="24489" y="120000"/>
                      <a:pt x="17142" y="120000"/>
                      <a:pt x="9795" y="112727"/>
                    </a:cubicBezTo>
                    <a:cubicBezTo>
                      <a:pt x="4897" y="109090"/>
                      <a:pt x="0" y="98181"/>
                      <a:pt x="0" y="87272"/>
                    </a:cubicBezTo>
                    <a:lnTo>
                      <a:pt x="0" y="29090"/>
                    </a:lnTo>
                    <a:lnTo>
                      <a:pt x="39183" y="2909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14"/>
              <p:cNvSpPr/>
              <p:nvPr/>
            </p:nvSpPr>
            <p:spPr>
              <a:xfrm>
                <a:off x="2671762" y="2979737"/>
                <a:ext cx="6350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38181"/>
                    </a:lnTo>
                    <a:lnTo>
                      <a:pt x="120000" y="120000"/>
                    </a:lnTo>
                    <a:lnTo>
                      <a:pt x="120000" y="381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14"/>
              <p:cNvSpPr/>
              <p:nvPr/>
            </p:nvSpPr>
            <p:spPr>
              <a:xfrm>
                <a:off x="2667000" y="2978150"/>
                <a:ext cx="14287" cy="396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0000" y="5161"/>
                    </a:moveTo>
                    <a:lnTo>
                      <a:pt x="60000" y="37419"/>
                    </a:lnTo>
                    <a:lnTo>
                      <a:pt x="60000" y="34838"/>
                    </a:lnTo>
                    <a:lnTo>
                      <a:pt x="120000" y="105806"/>
                    </a:lnTo>
                    <a:lnTo>
                      <a:pt x="60000" y="108387"/>
                    </a:lnTo>
                    <a:lnTo>
                      <a:pt x="60000" y="37419"/>
                    </a:lnTo>
                    <a:lnTo>
                      <a:pt x="67500" y="43870"/>
                    </a:lnTo>
                    <a:lnTo>
                      <a:pt x="7500" y="11612"/>
                    </a:lnTo>
                    <a:lnTo>
                      <a:pt x="56250" y="0"/>
                    </a:lnTo>
                    <a:lnTo>
                      <a:pt x="116250" y="32258"/>
                    </a:lnTo>
                    <a:cubicBezTo>
                      <a:pt x="120000" y="33548"/>
                      <a:pt x="120000" y="36129"/>
                      <a:pt x="120000" y="37419"/>
                    </a:cubicBezTo>
                    <a:lnTo>
                      <a:pt x="120000" y="108387"/>
                    </a:lnTo>
                    <a:cubicBezTo>
                      <a:pt x="120000" y="113548"/>
                      <a:pt x="112500" y="118709"/>
                      <a:pt x="97500" y="118709"/>
                    </a:cubicBezTo>
                    <a:cubicBezTo>
                      <a:pt x="82500" y="120000"/>
                      <a:pt x="67500" y="117419"/>
                      <a:pt x="63750" y="112258"/>
                    </a:cubicBezTo>
                    <a:lnTo>
                      <a:pt x="3750" y="41290"/>
                    </a:lnTo>
                    <a:cubicBezTo>
                      <a:pt x="3750" y="40000"/>
                      <a:pt x="0" y="38709"/>
                      <a:pt x="0" y="37419"/>
                    </a:cubicBezTo>
                    <a:lnTo>
                      <a:pt x="0" y="5161"/>
                    </a:lnTo>
                    <a:lnTo>
                      <a:pt x="60000" y="516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14"/>
              <p:cNvSpPr/>
              <p:nvPr/>
            </p:nvSpPr>
            <p:spPr>
              <a:xfrm>
                <a:off x="2746375" y="2678112"/>
                <a:ext cx="34925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120000" y="0"/>
                    </a:lnTo>
                    <a:lnTo>
                      <a:pt x="81818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14"/>
              <p:cNvSpPr/>
              <p:nvPr/>
            </p:nvSpPr>
            <p:spPr>
              <a:xfrm>
                <a:off x="2746375" y="2674937"/>
                <a:ext cx="381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318" y="63750"/>
                    </a:moveTo>
                    <a:lnTo>
                      <a:pt x="106813" y="3750"/>
                    </a:lnTo>
                    <a:lnTo>
                      <a:pt x="108131" y="60000"/>
                    </a:lnTo>
                    <a:lnTo>
                      <a:pt x="73846" y="60000"/>
                    </a:lnTo>
                    <a:lnTo>
                      <a:pt x="76483" y="60000"/>
                    </a:lnTo>
                    <a:lnTo>
                      <a:pt x="6593" y="120000"/>
                    </a:lnTo>
                    <a:lnTo>
                      <a:pt x="0" y="63750"/>
                    </a:lnTo>
                    <a:lnTo>
                      <a:pt x="69890" y="3750"/>
                    </a:lnTo>
                    <a:cubicBezTo>
                      <a:pt x="71208" y="3750"/>
                      <a:pt x="72527" y="0"/>
                      <a:pt x="73846" y="0"/>
                    </a:cubicBezTo>
                    <a:lnTo>
                      <a:pt x="108131" y="0"/>
                    </a:lnTo>
                    <a:cubicBezTo>
                      <a:pt x="114725" y="0"/>
                      <a:pt x="118681" y="15000"/>
                      <a:pt x="118681" y="30000"/>
                    </a:cubicBezTo>
                    <a:cubicBezTo>
                      <a:pt x="120000" y="45000"/>
                      <a:pt x="116043" y="60000"/>
                      <a:pt x="110769" y="60000"/>
                    </a:cubicBezTo>
                    <a:lnTo>
                      <a:pt x="5274" y="120000"/>
                    </a:lnTo>
                    <a:lnTo>
                      <a:pt x="1318" y="637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14"/>
              <p:cNvSpPr/>
              <p:nvPr/>
            </p:nvSpPr>
            <p:spPr>
              <a:xfrm>
                <a:off x="2911475" y="2471737"/>
                <a:ext cx="4127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0000" y="120000"/>
                    </a:lnTo>
                    <a:lnTo>
                      <a:pt x="120000" y="120000"/>
                    </a:lnTo>
                    <a:lnTo>
                      <a:pt x="60000" y="564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p14"/>
              <p:cNvSpPr/>
              <p:nvPr/>
            </p:nvSpPr>
            <p:spPr>
              <a:xfrm>
                <a:off x="2909887" y="2468562"/>
                <a:ext cx="47625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054" y="3076"/>
                    </a:moveTo>
                    <a:lnTo>
                      <a:pt x="63783" y="101538"/>
                    </a:lnTo>
                    <a:lnTo>
                      <a:pt x="56216" y="95384"/>
                    </a:lnTo>
                    <a:lnTo>
                      <a:pt x="110270" y="95384"/>
                    </a:lnTo>
                    <a:lnTo>
                      <a:pt x="105945" y="118461"/>
                    </a:lnTo>
                    <a:lnTo>
                      <a:pt x="51891" y="66153"/>
                    </a:lnTo>
                    <a:lnTo>
                      <a:pt x="2162" y="20000"/>
                    </a:lnTo>
                    <a:lnTo>
                      <a:pt x="11891" y="0"/>
                    </a:lnTo>
                    <a:lnTo>
                      <a:pt x="61621" y="46153"/>
                    </a:lnTo>
                    <a:lnTo>
                      <a:pt x="115675" y="98461"/>
                    </a:lnTo>
                    <a:cubicBezTo>
                      <a:pt x="118918" y="101538"/>
                      <a:pt x="120000" y="106153"/>
                      <a:pt x="118918" y="112307"/>
                    </a:cubicBezTo>
                    <a:cubicBezTo>
                      <a:pt x="117837" y="116923"/>
                      <a:pt x="114594" y="120000"/>
                      <a:pt x="110270" y="120000"/>
                    </a:cubicBezTo>
                    <a:lnTo>
                      <a:pt x="56216" y="120000"/>
                    </a:lnTo>
                    <a:cubicBezTo>
                      <a:pt x="54054" y="120000"/>
                      <a:pt x="50810" y="118461"/>
                      <a:pt x="49729" y="115384"/>
                    </a:cubicBezTo>
                    <a:lnTo>
                      <a:pt x="0" y="16923"/>
                    </a:lnTo>
                    <a:lnTo>
                      <a:pt x="14054" y="307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8;p14"/>
              <p:cNvSpPr/>
              <p:nvPr/>
            </p:nvSpPr>
            <p:spPr>
              <a:xfrm>
                <a:off x="2911475" y="2546350"/>
                <a:ext cx="412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46666"/>
                    </a:moveTo>
                    <a:lnTo>
                      <a:pt x="0" y="46666"/>
                    </a:lnTo>
                    <a:lnTo>
                      <a:pt x="87692" y="120000"/>
                    </a:lnTo>
                    <a:lnTo>
                      <a:pt x="87692" y="80000"/>
                    </a:lnTo>
                    <a:lnTo>
                      <a:pt x="120000" y="46666"/>
                    </a:lnTo>
                    <a:lnTo>
                      <a:pt x="60000" y="46666"/>
                    </a:lnTo>
                    <a:lnTo>
                      <a:pt x="27692" y="46666"/>
                    </a:lnTo>
                    <a:lnTo>
                      <a:pt x="27692" y="0"/>
                    </a:lnTo>
                    <a:lnTo>
                      <a:pt x="0" y="4666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14"/>
              <p:cNvSpPr/>
              <p:nvPr/>
            </p:nvSpPr>
            <p:spPr>
              <a:xfrm>
                <a:off x="2909887" y="2543175"/>
                <a:ext cx="476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909" y="35555"/>
                    </a:moveTo>
                    <a:lnTo>
                      <a:pt x="87272" y="97777"/>
                    </a:lnTo>
                    <a:lnTo>
                      <a:pt x="74181" y="106666"/>
                    </a:lnTo>
                    <a:lnTo>
                      <a:pt x="74181" y="77037"/>
                    </a:lnTo>
                    <a:cubicBezTo>
                      <a:pt x="74181" y="74074"/>
                      <a:pt x="75272" y="71111"/>
                      <a:pt x="77454" y="68148"/>
                    </a:cubicBezTo>
                    <a:lnTo>
                      <a:pt x="104727" y="37037"/>
                    </a:lnTo>
                    <a:lnTo>
                      <a:pt x="110181" y="57777"/>
                    </a:lnTo>
                    <a:lnTo>
                      <a:pt x="55636" y="57777"/>
                    </a:lnTo>
                    <a:lnTo>
                      <a:pt x="30545" y="57777"/>
                    </a:lnTo>
                    <a:cubicBezTo>
                      <a:pt x="26181" y="57777"/>
                      <a:pt x="21818" y="53333"/>
                      <a:pt x="21818" y="45925"/>
                    </a:cubicBezTo>
                    <a:lnTo>
                      <a:pt x="21818" y="11851"/>
                    </a:lnTo>
                    <a:lnTo>
                      <a:pt x="37090" y="20740"/>
                    </a:lnTo>
                    <a:lnTo>
                      <a:pt x="12000" y="54814"/>
                    </a:lnTo>
                    <a:lnTo>
                      <a:pt x="0" y="37037"/>
                    </a:lnTo>
                    <a:lnTo>
                      <a:pt x="25090" y="4444"/>
                    </a:lnTo>
                    <a:cubicBezTo>
                      <a:pt x="27272" y="0"/>
                      <a:pt x="31636" y="0"/>
                      <a:pt x="34909" y="1481"/>
                    </a:cubicBezTo>
                    <a:cubicBezTo>
                      <a:pt x="38181" y="2962"/>
                      <a:pt x="39272" y="7407"/>
                      <a:pt x="39272" y="11851"/>
                    </a:cubicBezTo>
                    <a:lnTo>
                      <a:pt x="39272" y="45925"/>
                    </a:lnTo>
                    <a:lnTo>
                      <a:pt x="30545" y="34074"/>
                    </a:lnTo>
                    <a:lnTo>
                      <a:pt x="55636" y="34074"/>
                    </a:lnTo>
                    <a:lnTo>
                      <a:pt x="110181" y="34074"/>
                    </a:lnTo>
                    <a:cubicBezTo>
                      <a:pt x="114545" y="34074"/>
                      <a:pt x="117818" y="37037"/>
                      <a:pt x="118909" y="41481"/>
                    </a:cubicBezTo>
                    <a:cubicBezTo>
                      <a:pt x="120000" y="47407"/>
                      <a:pt x="118909" y="51851"/>
                      <a:pt x="116727" y="54814"/>
                    </a:cubicBezTo>
                    <a:lnTo>
                      <a:pt x="88363" y="87407"/>
                    </a:lnTo>
                    <a:lnTo>
                      <a:pt x="91636" y="77037"/>
                    </a:lnTo>
                    <a:lnTo>
                      <a:pt x="91636" y="106666"/>
                    </a:lnTo>
                    <a:cubicBezTo>
                      <a:pt x="91636" y="111111"/>
                      <a:pt x="89454" y="115555"/>
                      <a:pt x="87272" y="117037"/>
                    </a:cubicBezTo>
                    <a:cubicBezTo>
                      <a:pt x="84000" y="120000"/>
                      <a:pt x="80727" y="120000"/>
                      <a:pt x="78545" y="117037"/>
                    </a:cubicBezTo>
                    <a:lnTo>
                      <a:pt x="1090" y="56296"/>
                    </a:lnTo>
                    <a:lnTo>
                      <a:pt x="10909" y="3555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14"/>
              <p:cNvSpPr/>
              <p:nvPr/>
            </p:nvSpPr>
            <p:spPr>
              <a:xfrm>
                <a:off x="3001962" y="2436812"/>
                <a:ext cx="109537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89189"/>
                    </a:moveTo>
                    <a:lnTo>
                      <a:pt x="0" y="89189"/>
                    </a:lnTo>
                    <a:lnTo>
                      <a:pt x="0" y="100540"/>
                    </a:lnTo>
                    <a:lnTo>
                      <a:pt x="10434" y="100540"/>
                    </a:lnTo>
                    <a:lnTo>
                      <a:pt x="71304" y="100540"/>
                    </a:lnTo>
                    <a:lnTo>
                      <a:pt x="71304" y="108648"/>
                    </a:lnTo>
                    <a:lnTo>
                      <a:pt x="59130" y="108648"/>
                    </a:lnTo>
                    <a:lnTo>
                      <a:pt x="71304" y="108648"/>
                    </a:lnTo>
                    <a:lnTo>
                      <a:pt x="83478" y="100540"/>
                    </a:lnTo>
                    <a:lnTo>
                      <a:pt x="95652" y="100540"/>
                    </a:lnTo>
                    <a:lnTo>
                      <a:pt x="95652" y="108648"/>
                    </a:lnTo>
                    <a:lnTo>
                      <a:pt x="107826" y="108648"/>
                    </a:lnTo>
                    <a:lnTo>
                      <a:pt x="107826" y="120000"/>
                    </a:lnTo>
                    <a:lnTo>
                      <a:pt x="120000" y="120000"/>
                    </a:lnTo>
                    <a:lnTo>
                      <a:pt x="120000" y="100540"/>
                    </a:lnTo>
                    <a:lnTo>
                      <a:pt x="107826" y="100540"/>
                    </a:lnTo>
                    <a:lnTo>
                      <a:pt x="120000" y="89189"/>
                    </a:lnTo>
                    <a:lnTo>
                      <a:pt x="107826" y="100540"/>
                    </a:lnTo>
                    <a:lnTo>
                      <a:pt x="95652" y="89189"/>
                    </a:lnTo>
                    <a:lnTo>
                      <a:pt x="120000" y="69729"/>
                    </a:lnTo>
                    <a:lnTo>
                      <a:pt x="107826" y="79459"/>
                    </a:lnTo>
                    <a:lnTo>
                      <a:pt x="95652" y="69729"/>
                    </a:lnTo>
                    <a:lnTo>
                      <a:pt x="107826" y="60000"/>
                    </a:lnTo>
                    <a:lnTo>
                      <a:pt x="71304" y="60000"/>
                    </a:lnTo>
                    <a:lnTo>
                      <a:pt x="59130" y="48648"/>
                    </a:lnTo>
                    <a:lnTo>
                      <a:pt x="71304" y="40540"/>
                    </a:lnTo>
                    <a:lnTo>
                      <a:pt x="59130" y="40540"/>
                    </a:lnTo>
                    <a:lnTo>
                      <a:pt x="46956" y="48648"/>
                    </a:lnTo>
                    <a:lnTo>
                      <a:pt x="71304" y="0"/>
                    </a:lnTo>
                    <a:lnTo>
                      <a:pt x="46956" y="9729"/>
                    </a:lnTo>
                    <a:lnTo>
                      <a:pt x="10434" y="69729"/>
                    </a:lnTo>
                    <a:lnTo>
                      <a:pt x="10434" y="79459"/>
                    </a:lnTo>
                    <a:lnTo>
                      <a:pt x="0" y="8918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" name="Google Shape;151;p14"/>
              <p:cNvSpPr/>
              <p:nvPr/>
            </p:nvSpPr>
            <p:spPr>
              <a:xfrm>
                <a:off x="2997200" y="2433637"/>
                <a:ext cx="11747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032" y="88333"/>
                    </a:moveTo>
                    <a:lnTo>
                      <a:pt x="7032" y="97916"/>
                    </a:lnTo>
                    <a:lnTo>
                      <a:pt x="3516" y="94583"/>
                    </a:lnTo>
                    <a:lnTo>
                      <a:pt x="14505" y="94583"/>
                    </a:lnTo>
                    <a:lnTo>
                      <a:pt x="70769" y="94583"/>
                    </a:lnTo>
                    <a:cubicBezTo>
                      <a:pt x="72527" y="94583"/>
                      <a:pt x="74285" y="96250"/>
                      <a:pt x="74285" y="97916"/>
                    </a:cubicBezTo>
                    <a:lnTo>
                      <a:pt x="74285" y="106666"/>
                    </a:lnTo>
                    <a:cubicBezTo>
                      <a:pt x="74285" y="108750"/>
                      <a:pt x="72527" y="110000"/>
                      <a:pt x="70769" y="110000"/>
                    </a:cubicBezTo>
                    <a:lnTo>
                      <a:pt x="58901" y="110000"/>
                    </a:lnTo>
                    <a:cubicBezTo>
                      <a:pt x="54505" y="110000"/>
                      <a:pt x="54505" y="103333"/>
                      <a:pt x="58901" y="103333"/>
                    </a:cubicBezTo>
                    <a:lnTo>
                      <a:pt x="70769" y="103333"/>
                    </a:lnTo>
                    <a:lnTo>
                      <a:pt x="68131" y="104166"/>
                    </a:lnTo>
                    <a:lnTo>
                      <a:pt x="79120" y="95416"/>
                    </a:lnTo>
                    <a:cubicBezTo>
                      <a:pt x="80000" y="95000"/>
                      <a:pt x="80879" y="94583"/>
                      <a:pt x="81318" y="94583"/>
                    </a:cubicBezTo>
                    <a:lnTo>
                      <a:pt x="93626" y="94583"/>
                    </a:lnTo>
                    <a:cubicBezTo>
                      <a:pt x="95824" y="94583"/>
                      <a:pt x="97142" y="96250"/>
                      <a:pt x="97142" y="97916"/>
                    </a:cubicBezTo>
                    <a:lnTo>
                      <a:pt x="97142" y="106666"/>
                    </a:lnTo>
                    <a:lnTo>
                      <a:pt x="93626" y="103333"/>
                    </a:lnTo>
                    <a:lnTo>
                      <a:pt x="104615" y="103333"/>
                    </a:lnTo>
                    <a:cubicBezTo>
                      <a:pt x="106813" y="103333"/>
                      <a:pt x="108131" y="105000"/>
                      <a:pt x="108131" y="106666"/>
                    </a:cubicBezTo>
                    <a:lnTo>
                      <a:pt x="108131" y="116666"/>
                    </a:lnTo>
                    <a:lnTo>
                      <a:pt x="104615" y="113333"/>
                    </a:lnTo>
                    <a:lnTo>
                      <a:pt x="116043" y="113333"/>
                    </a:lnTo>
                    <a:lnTo>
                      <a:pt x="112527" y="116666"/>
                    </a:lnTo>
                    <a:lnTo>
                      <a:pt x="112527" y="97916"/>
                    </a:lnTo>
                    <a:lnTo>
                      <a:pt x="116043" y="101250"/>
                    </a:lnTo>
                    <a:lnTo>
                      <a:pt x="104615" y="101250"/>
                    </a:lnTo>
                    <a:cubicBezTo>
                      <a:pt x="103296" y="101250"/>
                      <a:pt x="101978" y="100416"/>
                      <a:pt x="101538" y="99166"/>
                    </a:cubicBezTo>
                    <a:cubicBezTo>
                      <a:pt x="100659" y="97916"/>
                      <a:pt x="101098" y="96250"/>
                      <a:pt x="102417" y="95416"/>
                    </a:cubicBezTo>
                    <a:lnTo>
                      <a:pt x="106813" y="100416"/>
                    </a:lnTo>
                    <a:cubicBezTo>
                      <a:pt x="105494" y="101666"/>
                      <a:pt x="103736" y="101666"/>
                      <a:pt x="102417" y="100416"/>
                    </a:cubicBezTo>
                    <a:lnTo>
                      <a:pt x="91428" y="90833"/>
                    </a:lnTo>
                    <a:cubicBezTo>
                      <a:pt x="90549" y="90416"/>
                      <a:pt x="90109" y="89583"/>
                      <a:pt x="90109" y="88333"/>
                    </a:cubicBezTo>
                    <a:cubicBezTo>
                      <a:pt x="90109" y="87500"/>
                      <a:pt x="90549" y="86666"/>
                      <a:pt x="91428" y="85833"/>
                    </a:cubicBezTo>
                    <a:lnTo>
                      <a:pt x="113846" y="67083"/>
                    </a:lnTo>
                    <a:lnTo>
                      <a:pt x="118241" y="72083"/>
                    </a:lnTo>
                    <a:lnTo>
                      <a:pt x="106813" y="81250"/>
                    </a:lnTo>
                    <a:cubicBezTo>
                      <a:pt x="105494" y="82083"/>
                      <a:pt x="103736" y="82083"/>
                      <a:pt x="102417" y="80833"/>
                    </a:cubicBezTo>
                    <a:lnTo>
                      <a:pt x="91428" y="72083"/>
                    </a:lnTo>
                    <a:cubicBezTo>
                      <a:pt x="90549" y="71666"/>
                      <a:pt x="90109" y="70833"/>
                      <a:pt x="90109" y="69583"/>
                    </a:cubicBezTo>
                    <a:cubicBezTo>
                      <a:pt x="90109" y="68750"/>
                      <a:pt x="90549" y="67916"/>
                      <a:pt x="91428" y="67083"/>
                    </a:cubicBezTo>
                    <a:lnTo>
                      <a:pt x="102417" y="57916"/>
                    </a:lnTo>
                    <a:lnTo>
                      <a:pt x="104615" y="63333"/>
                    </a:lnTo>
                    <a:lnTo>
                      <a:pt x="70769" y="63333"/>
                    </a:lnTo>
                    <a:cubicBezTo>
                      <a:pt x="69890" y="63333"/>
                      <a:pt x="69010" y="63333"/>
                      <a:pt x="68131" y="62500"/>
                    </a:cubicBezTo>
                    <a:lnTo>
                      <a:pt x="56703" y="52500"/>
                    </a:lnTo>
                    <a:cubicBezTo>
                      <a:pt x="55824" y="52083"/>
                      <a:pt x="55384" y="50833"/>
                      <a:pt x="55384" y="50000"/>
                    </a:cubicBezTo>
                    <a:cubicBezTo>
                      <a:pt x="55384" y="49166"/>
                      <a:pt x="55824" y="48333"/>
                      <a:pt x="56703" y="47500"/>
                    </a:cubicBezTo>
                    <a:lnTo>
                      <a:pt x="68571" y="38750"/>
                    </a:lnTo>
                    <a:lnTo>
                      <a:pt x="70769" y="44583"/>
                    </a:lnTo>
                    <a:lnTo>
                      <a:pt x="58901" y="44583"/>
                    </a:lnTo>
                    <a:lnTo>
                      <a:pt x="61098" y="43750"/>
                    </a:lnTo>
                    <a:lnTo>
                      <a:pt x="50549" y="52500"/>
                    </a:lnTo>
                    <a:cubicBezTo>
                      <a:pt x="49230" y="53750"/>
                      <a:pt x="47472" y="53750"/>
                      <a:pt x="46153" y="52916"/>
                    </a:cubicBezTo>
                    <a:cubicBezTo>
                      <a:pt x="44835" y="52083"/>
                      <a:pt x="44395" y="50000"/>
                      <a:pt x="44835" y="48750"/>
                    </a:cubicBezTo>
                    <a:lnTo>
                      <a:pt x="67252" y="2083"/>
                    </a:lnTo>
                    <a:lnTo>
                      <a:pt x="72087" y="6666"/>
                    </a:lnTo>
                    <a:lnTo>
                      <a:pt x="49670" y="15833"/>
                    </a:lnTo>
                    <a:lnTo>
                      <a:pt x="50989" y="14583"/>
                    </a:lnTo>
                    <a:lnTo>
                      <a:pt x="17582" y="71250"/>
                    </a:lnTo>
                    <a:lnTo>
                      <a:pt x="18021" y="69583"/>
                    </a:lnTo>
                    <a:lnTo>
                      <a:pt x="18021" y="78333"/>
                    </a:lnTo>
                    <a:cubicBezTo>
                      <a:pt x="18021" y="79583"/>
                      <a:pt x="17582" y="80416"/>
                      <a:pt x="17142" y="80833"/>
                    </a:cubicBezTo>
                    <a:lnTo>
                      <a:pt x="6153" y="90833"/>
                    </a:lnTo>
                    <a:lnTo>
                      <a:pt x="1318" y="86250"/>
                    </a:lnTo>
                    <a:lnTo>
                      <a:pt x="12307" y="76250"/>
                    </a:lnTo>
                    <a:lnTo>
                      <a:pt x="10989" y="78333"/>
                    </a:lnTo>
                    <a:lnTo>
                      <a:pt x="10989" y="69583"/>
                    </a:lnTo>
                    <a:cubicBezTo>
                      <a:pt x="10989" y="69166"/>
                      <a:pt x="11428" y="68333"/>
                      <a:pt x="11428" y="67916"/>
                    </a:cubicBezTo>
                    <a:lnTo>
                      <a:pt x="44835" y="11250"/>
                    </a:lnTo>
                    <a:cubicBezTo>
                      <a:pt x="45274" y="10833"/>
                      <a:pt x="46153" y="10416"/>
                      <a:pt x="46593" y="10000"/>
                    </a:cubicBezTo>
                    <a:lnTo>
                      <a:pt x="69010" y="416"/>
                    </a:lnTo>
                    <a:cubicBezTo>
                      <a:pt x="70329" y="0"/>
                      <a:pt x="72087" y="0"/>
                      <a:pt x="72967" y="1250"/>
                    </a:cubicBezTo>
                    <a:cubicBezTo>
                      <a:pt x="74285" y="2083"/>
                      <a:pt x="74285" y="3750"/>
                      <a:pt x="73846" y="5000"/>
                    </a:cubicBezTo>
                    <a:lnTo>
                      <a:pt x="51428" y="51666"/>
                    </a:lnTo>
                    <a:lnTo>
                      <a:pt x="45714" y="47500"/>
                    </a:lnTo>
                    <a:lnTo>
                      <a:pt x="56703" y="38750"/>
                    </a:lnTo>
                    <a:cubicBezTo>
                      <a:pt x="57582" y="38333"/>
                      <a:pt x="58021" y="37916"/>
                      <a:pt x="58901" y="37916"/>
                    </a:cubicBezTo>
                    <a:lnTo>
                      <a:pt x="70769" y="37916"/>
                    </a:lnTo>
                    <a:cubicBezTo>
                      <a:pt x="72087" y="37916"/>
                      <a:pt x="73406" y="38750"/>
                      <a:pt x="73846" y="40000"/>
                    </a:cubicBezTo>
                    <a:cubicBezTo>
                      <a:pt x="74285" y="41666"/>
                      <a:pt x="73846" y="42916"/>
                      <a:pt x="72967" y="43750"/>
                    </a:cubicBezTo>
                    <a:lnTo>
                      <a:pt x="61098" y="52916"/>
                    </a:lnTo>
                    <a:lnTo>
                      <a:pt x="61538" y="47500"/>
                    </a:lnTo>
                    <a:lnTo>
                      <a:pt x="72967" y="57916"/>
                    </a:lnTo>
                    <a:lnTo>
                      <a:pt x="70769" y="56666"/>
                    </a:lnTo>
                    <a:lnTo>
                      <a:pt x="104615" y="56666"/>
                    </a:lnTo>
                    <a:cubicBezTo>
                      <a:pt x="105934" y="56666"/>
                      <a:pt x="107252" y="57500"/>
                      <a:pt x="108131" y="59166"/>
                    </a:cubicBezTo>
                    <a:cubicBezTo>
                      <a:pt x="108571" y="60416"/>
                      <a:pt x="108131" y="61666"/>
                      <a:pt x="107252" y="62500"/>
                    </a:cubicBezTo>
                    <a:lnTo>
                      <a:pt x="96263" y="72083"/>
                    </a:lnTo>
                    <a:lnTo>
                      <a:pt x="95824" y="67083"/>
                    </a:lnTo>
                    <a:lnTo>
                      <a:pt x="106813" y="75833"/>
                    </a:lnTo>
                    <a:lnTo>
                      <a:pt x="102417" y="75833"/>
                    </a:lnTo>
                    <a:lnTo>
                      <a:pt x="113846" y="67083"/>
                    </a:lnTo>
                    <a:cubicBezTo>
                      <a:pt x="115604" y="65833"/>
                      <a:pt x="117802" y="66250"/>
                      <a:pt x="119120" y="67500"/>
                    </a:cubicBezTo>
                    <a:cubicBezTo>
                      <a:pt x="119999" y="68750"/>
                      <a:pt x="119999" y="70833"/>
                      <a:pt x="118681" y="72083"/>
                    </a:cubicBezTo>
                    <a:lnTo>
                      <a:pt x="96263" y="90833"/>
                    </a:lnTo>
                    <a:lnTo>
                      <a:pt x="96263" y="86250"/>
                    </a:lnTo>
                    <a:lnTo>
                      <a:pt x="107252" y="95416"/>
                    </a:lnTo>
                    <a:lnTo>
                      <a:pt x="102417" y="95416"/>
                    </a:lnTo>
                    <a:lnTo>
                      <a:pt x="117362" y="85000"/>
                    </a:lnTo>
                    <a:cubicBezTo>
                      <a:pt x="118681" y="86250"/>
                      <a:pt x="119999" y="87500"/>
                      <a:pt x="119999" y="89583"/>
                    </a:cubicBezTo>
                    <a:cubicBezTo>
                      <a:pt x="118681" y="91250"/>
                      <a:pt x="113846" y="85833"/>
                      <a:pt x="118681" y="91250"/>
                    </a:cubicBezTo>
                    <a:lnTo>
                      <a:pt x="106813" y="100416"/>
                    </a:lnTo>
                    <a:lnTo>
                      <a:pt x="104615" y="94583"/>
                    </a:lnTo>
                    <a:lnTo>
                      <a:pt x="116043" y="94583"/>
                    </a:lnTo>
                    <a:cubicBezTo>
                      <a:pt x="118241" y="94583"/>
                      <a:pt x="119560" y="96250"/>
                      <a:pt x="119560" y="97916"/>
                    </a:cubicBezTo>
                    <a:lnTo>
                      <a:pt x="119560" y="116666"/>
                    </a:lnTo>
                    <a:cubicBezTo>
                      <a:pt x="119560" y="118750"/>
                      <a:pt x="118241" y="120000"/>
                      <a:pt x="116043" y="120000"/>
                    </a:cubicBezTo>
                    <a:lnTo>
                      <a:pt x="104615" y="120000"/>
                    </a:lnTo>
                    <a:cubicBezTo>
                      <a:pt x="102857" y="120000"/>
                      <a:pt x="101098" y="118750"/>
                      <a:pt x="101098" y="116666"/>
                    </a:cubicBezTo>
                    <a:lnTo>
                      <a:pt x="101098" y="106666"/>
                    </a:lnTo>
                    <a:lnTo>
                      <a:pt x="104615" y="110000"/>
                    </a:lnTo>
                    <a:lnTo>
                      <a:pt x="93626" y="110000"/>
                    </a:lnTo>
                    <a:cubicBezTo>
                      <a:pt x="91868" y="110000"/>
                      <a:pt x="90109" y="108750"/>
                      <a:pt x="90109" y="106666"/>
                    </a:cubicBezTo>
                    <a:lnTo>
                      <a:pt x="90109" y="97916"/>
                    </a:lnTo>
                    <a:lnTo>
                      <a:pt x="93626" y="101250"/>
                    </a:lnTo>
                    <a:lnTo>
                      <a:pt x="81318" y="101250"/>
                    </a:lnTo>
                    <a:lnTo>
                      <a:pt x="83956" y="100416"/>
                    </a:lnTo>
                    <a:lnTo>
                      <a:pt x="72967" y="109166"/>
                    </a:lnTo>
                    <a:cubicBezTo>
                      <a:pt x="72087" y="110000"/>
                      <a:pt x="71648" y="110000"/>
                      <a:pt x="70769" y="110000"/>
                    </a:cubicBezTo>
                    <a:lnTo>
                      <a:pt x="58901" y="110000"/>
                    </a:lnTo>
                    <a:lnTo>
                      <a:pt x="58901" y="103333"/>
                    </a:lnTo>
                    <a:lnTo>
                      <a:pt x="70769" y="103333"/>
                    </a:lnTo>
                    <a:lnTo>
                      <a:pt x="67252" y="106666"/>
                    </a:lnTo>
                    <a:lnTo>
                      <a:pt x="67252" y="97916"/>
                    </a:lnTo>
                    <a:lnTo>
                      <a:pt x="70769" y="101250"/>
                    </a:lnTo>
                    <a:lnTo>
                      <a:pt x="14505" y="101250"/>
                    </a:lnTo>
                    <a:lnTo>
                      <a:pt x="3516" y="101250"/>
                    </a:lnTo>
                    <a:cubicBezTo>
                      <a:pt x="1758" y="101250"/>
                      <a:pt x="0" y="100000"/>
                      <a:pt x="0" y="97916"/>
                    </a:cubicBezTo>
                    <a:lnTo>
                      <a:pt x="0" y="88333"/>
                    </a:lnTo>
                    <a:lnTo>
                      <a:pt x="7032" y="8833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2" name="Google Shape;152;p14"/>
              <p:cNvSpPr/>
              <p:nvPr/>
            </p:nvSpPr>
            <p:spPr>
              <a:xfrm>
                <a:off x="2971800" y="3170237"/>
                <a:ext cx="1111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1428" y="0"/>
                    </a:moveTo>
                    <a:lnTo>
                      <a:pt x="119999" y="75000"/>
                    </a:lnTo>
                    <a:lnTo>
                      <a:pt x="68571" y="120000"/>
                    </a:lnTo>
                    <a:lnTo>
                      <a:pt x="0" y="45000"/>
                    </a:lnTo>
                    <a:lnTo>
                      <a:pt x="51428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p14"/>
              <p:cNvSpPr/>
              <p:nvPr/>
            </p:nvSpPr>
            <p:spPr>
              <a:xfrm>
                <a:off x="2662237" y="2963862"/>
                <a:ext cx="2540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2500" y="0"/>
                    </a:moveTo>
                    <a:lnTo>
                      <a:pt x="120000" y="90000"/>
                    </a:lnTo>
                    <a:lnTo>
                      <a:pt x="97500" y="120000"/>
                    </a:lnTo>
                    <a:lnTo>
                      <a:pt x="0" y="40000"/>
                    </a:lnTo>
                    <a:lnTo>
                      <a:pt x="2250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54;p14"/>
              <p:cNvSpPr/>
              <p:nvPr/>
            </p:nvSpPr>
            <p:spPr>
              <a:xfrm>
                <a:off x="2678112" y="2952750"/>
                <a:ext cx="142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64615"/>
                    </a:ln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5" name="Google Shape;155;p14"/>
              <p:cNvSpPr/>
              <p:nvPr/>
            </p:nvSpPr>
            <p:spPr>
              <a:xfrm>
                <a:off x="2676525" y="2949575"/>
                <a:ext cx="19050" cy="238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4545" y="0"/>
                    </a:moveTo>
                    <a:lnTo>
                      <a:pt x="111818" y="51111"/>
                    </a:lnTo>
                    <a:cubicBezTo>
                      <a:pt x="117272" y="55555"/>
                      <a:pt x="120000" y="60000"/>
                      <a:pt x="120000" y="66666"/>
                    </a:cubicBezTo>
                    <a:lnTo>
                      <a:pt x="120000" y="120000"/>
                    </a:lnTo>
                    <a:lnTo>
                      <a:pt x="76363" y="120000"/>
                    </a:lnTo>
                    <a:lnTo>
                      <a:pt x="76363" y="66666"/>
                    </a:lnTo>
                    <a:lnTo>
                      <a:pt x="87272" y="80000"/>
                    </a:lnTo>
                    <a:lnTo>
                      <a:pt x="0" y="28888"/>
                    </a:lnTo>
                    <a:lnTo>
                      <a:pt x="24545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14"/>
              <p:cNvSpPr/>
              <p:nvPr/>
            </p:nvSpPr>
            <p:spPr>
              <a:xfrm>
                <a:off x="2692400" y="2973387"/>
                <a:ext cx="6350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64615"/>
                    </a:ln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14"/>
              <p:cNvSpPr/>
              <p:nvPr/>
            </p:nvSpPr>
            <p:spPr>
              <a:xfrm>
                <a:off x="2689225" y="2971800"/>
                <a:ext cx="12700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2000" y="0"/>
                    </a:moveTo>
                    <a:lnTo>
                      <a:pt x="116000" y="60000"/>
                    </a:lnTo>
                    <a:cubicBezTo>
                      <a:pt x="120000" y="62307"/>
                      <a:pt x="120000" y="64615"/>
                      <a:pt x="120000" y="69230"/>
                    </a:cubicBezTo>
                    <a:lnTo>
                      <a:pt x="120000" y="120000"/>
                    </a:lnTo>
                    <a:lnTo>
                      <a:pt x="56000" y="120000"/>
                    </a:lnTo>
                    <a:lnTo>
                      <a:pt x="56000" y="69230"/>
                    </a:lnTo>
                    <a:lnTo>
                      <a:pt x="64000" y="78461"/>
                    </a:lnTo>
                    <a:lnTo>
                      <a:pt x="0" y="20769"/>
                    </a:lnTo>
                    <a:lnTo>
                      <a:pt x="5200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4"/>
              <p:cNvSpPr/>
              <p:nvPr/>
            </p:nvSpPr>
            <p:spPr>
              <a:xfrm>
                <a:off x="2733675" y="3021012"/>
                <a:ext cx="12700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14"/>
              <p:cNvSpPr/>
              <p:nvPr/>
            </p:nvSpPr>
            <p:spPr>
              <a:xfrm>
                <a:off x="2730500" y="3019425"/>
                <a:ext cx="20637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8695" y="0"/>
                    </a:moveTo>
                    <a:lnTo>
                      <a:pt x="112173" y="85333"/>
                    </a:lnTo>
                    <a:cubicBezTo>
                      <a:pt x="117391" y="90666"/>
                      <a:pt x="120000" y="101333"/>
                      <a:pt x="117391" y="109333"/>
                    </a:cubicBezTo>
                    <a:cubicBezTo>
                      <a:pt x="114782" y="117333"/>
                      <a:pt x="106956" y="120000"/>
                      <a:pt x="96521" y="120000"/>
                    </a:cubicBezTo>
                    <a:lnTo>
                      <a:pt x="13043" y="120000"/>
                    </a:lnTo>
                    <a:lnTo>
                      <a:pt x="13043" y="77333"/>
                    </a:lnTo>
                    <a:lnTo>
                      <a:pt x="96521" y="77333"/>
                    </a:lnTo>
                    <a:lnTo>
                      <a:pt x="83478" y="114666"/>
                    </a:lnTo>
                    <a:lnTo>
                      <a:pt x="0" y="29333"/>
                    </a:lnTo>
                    <a:lnTo>
                      <a:pt x="28695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14"/>
              <p:cNvSpPr/>
              <p:nvPr/>
            </p:nvSpPr>
            <p:spPr>
              <a:xfrm>
                <a:off x="2767012" y="3038475"/>
                <a:ext cx="20637" cy="79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55384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55384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14"/>
              <p:cNvSpPr/>
              <p:nvPr/>
            </p:nvSpPr>
            <p:spPr>
              <a:xfrm>
                <a:off x="2716212" y="3006725"/>
                <a:ext cx="12700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0000" y="0"/>
                    </a:moveTo>
                    <a:lnTo>
                      <a:pt x="120000" y="108000"/>
                    </a:lnTo>
                    <a:lnTo>
                      <a:pt x="60000" y="120000"/>
                    </a:lnTo>
                    <a:lnTo>
                      <a:pt x="0" y="24000"/>
                    </a:lnTo>
                    <a:lnTo>
                      <a:pt x="6000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14"/>
              <p:cNvSpPr/>
              <p:nvPr/>
            </p:nvSpPr>
            <p:spPr>
              <a:xfrm>
                <a:off x="2716212" y="2794000"/>
                <a:ext cx="1270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13333"/>
                    </a:moveTo>
                    <a:lnTo>
                      <a:pt x="60000" y="0"/>
                    </a:lnTo>
                    <a:lnTo>
                      <a:pt x="120000" y="6666"/>
                    </a:lnTo>
                    <a:lnTo>
                      <a:pt x="60000" y="120000"/>
                    </a:lnTo>
                    <a:lnTo>
                      <a:pt x="0" y="11333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3" name="Google Shape;163;p14"/>
              <p:cNvSpPr/>
              <p:nvPr/>
            </p:nvSpPr>
            <p:spPr>
              <a:xfrm>
                <a:off x="1866900" y="2484437"/>
                <a:ext cx="1003300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987" y="2692"/>
                    </a:moveTo>
                    <a:lnTo>
                      <a:pt x="3987" y="2692"/>
                    </a:lnTo>
                    <a:lnTo>
                      <a:pt x="60569" y="2692"/>
                    </a:lnTo>
                    <a:lnTo>
                      <a:pt x="61898" y="0"/>
                    </a:lnTo>
                    <a:lnTo>
                      <a:pt x="63227" y="5384"/>
                    </a:lnTo>
                    <a:lnTo>
                      <a:pt x="65886" y="5384"/>
                    </a:lnTo>
                    <a:lnTo>
                      <a:pt x="68734" y="10000"/>
                    </a:lnTo>
                    <a:lnTo>
                      <a:pt x="72721" y="10000"/>
                    </a:lnTo>
                    <a:lnTo>
                      <a:pt x="67215" y="17307"/>
                    </a:lnTo>
                    <a:lnTo>
                      <a:pt x="69873" y="15000"/>
                    </a:lnTo>
                    <a:lnTo>
                      <a:pt x="71392" y="17307"/>
                    </a:lnTo>
                    <a:lnTo>
                      <a:pt x="75189" y="15000"/>
                    </a:lnTo>
                    <a:lnTo>
                      <a:pt x="75189" y="17307"/>
                    </a:lnTo>
                    <a:lnTo>
                      <a:pt x="76518" y="15000"/>
                    </a:lnTo>
                    <a:lnTo>
                      <a:pt x="77848" y="17307"/>
                    </a:lnTo>
                    <a:lnTo>
                      <a:pt x="81835" y="17307"/>
                    </a:lnTo>
                    <a:lnTo>
                      <a:pt x="83164" y="17307"/>
                    </a:lnTo>
                    <a:lnTo>
                      <a:pt x="84493" y="20000"/>
                    </a:lnTo>
                    <a:lnTo>
                      <a:pt x="84493" y="22307"/>
                    </a:lnTo>
                    <a:lnTo>
                      <a:pt x="77848" y="22307"/>
                    </a:lnTo>
                    <a:lnTo>
                      <a:pt x="76518" y="29615"/>
                    </a:lnTo>
                    <a:lnTo>
                      <a:pt x="77848" y="27307"/>
                    </a:lnTo>
                    <a:lnTo>
                      <a:pt x="76518" y="36923"/>
                    </a:lnTo>
                    <a:lnTo>
                      <a:pt x="76518" y="41923"/>
                    </a:lnTo>
                    <a:lnTo>
                      <a:pt x="76518" y="44230"/>
                    </a:lnTo>
                    <a:lnTo>
                      <a:pt x="77848" y="44230"/>
                    </a:lnTo>
                    <a:lnTo>
                      <a:pt x="79177" y="41923"/>
                    </a:lnTo>
                    <a:lnTo>
                      <a:pt x="79177" y="32307"/>
                    </a:lnTo>
                    <a:lnTo>
                      <a:pt x="80506" y="27307"/>
                    </a:lnTo>
                    <a:lnTo>
                      <a:pt x="81835" y="25000"/>
                    </a:lnTo>
                    <a:lnTo>
                      <a:pt x="81835" y="22307"/>
                    </a:lnTo>
                    <a:lnTo>
                      <a:pt x="85822" y="25000"/>
                    </a:lnTo>
                    <a:lnTo>
                      <a:pt x="85822" y="29615"/>
                    </a:lnTo>
                    <a:lnTo>
                      <a:pt x="84493" y="34615"/>
                    </a:lnTo>
                    <a:lnTo>
                      <a:pt x="87151" y="32307"/>
                    </a:lnTo>
                    <a:lnTo>
                      <a:pt x="87151" y="36923"/>
                    </a:lnTo>
                    <a:lnTo>
                      <a:pt x="88481" y="36923"/>
                    </a:lnTo>
                    <a:lnTo>
                      <a:pt x="85822" y="44230"/>
                    </a:lnTo>
                    <a:lnTo>
                      <a:pt x="87151" y="44230"/>
                    </a:lnTo>
                    <a:lnTo>
                      <a:pt x="89620" y="44230"/>
                    </a:lnTo>
                    <a:lnTo>
                      <a:pt x="94936" y="36923"/>
                    </a:lnTo>
                    <a:lnTo>
                      <a:pt x="94936" y="34615"/>
                    </a:lnTo>
                    <a:lnTo>
                      <a:pt x="100253" y="34615"/>
                    </a:lnTo>
                    <a:lnTo>
                      <a:pt x="100253" y="29615"/>
                    </a:lnTo>
                    <a:lnTo>
                      <a:pt x="102911" y="27307"/>
                    </a:lnTo>
                    <a:lnTo>
                      <a:pt x="109367" y="27307"/>
                    </a:lnTo>
                    <a:lnTo>
                      <a:pt x="112215" y="25000"/>
                    </a:lnTo>
                    <a:lnTo>
                      <a:pt x="114873" y="12692"/>
                    </a:lnTo>
                    <a:lnTo>
                      <a:pt x="116202" y="15000"/>
                    </a:lnTo>
                    <a:lnTo>
                      <a:pt x="117531" y="12692"/>
                    </a:lnTo>
                    <a:lnTo>
                      <a:pt x="117531" y="15000"/>
                    </a:lnTo>
                    <a:lnTo>
                      <a:pt x="118670" y="22307"/>
                    </a:lnTo>
                    <a:lnTo>
                      <a:pt x="120000" y="25000"/>
                    </a:lnTo>
                    <a:lnTo>
                      <a:pt x="120000" y="27307"/>
                    </a:lnTo>
                    <a:lnTo>
                      <a:pt x="118670" y="29615"/>
                    </a:lnTo>
                    <a:lnTo>
                      <a:pt x="116202" y="29615"/>
                    </a:lnTo>
                    <a:lnTo>
                      <a:pt x="114873" y="32307"/>
                    </a:lnTo>
                    <a:lnTo>
                      <a:pt x="113544" y="34615"/>
                    </a:lnTo>
                    <a:lnTo>
                      <a:pt x="110886" y="39615"/>
                    </a:lnTo>
                    <a:lnTo>
                      <a:pt x="112215" y="44230"/>
                    </a:lnTo>
                    <a:lnTo>
                      <a:pt x="113544" y="44230"/>
                    </a:lnTo>
                    <a:lnTo>
                      <a:pt x="113544" y="41923"/>
                    </a:lnTo>
                    <a:lnTo>
                      <a:pt x="113544" y="44230"/>
                    </a:lnTo>
                    <a:lnTo>
                      <a:pt x="110886" y="44230"/>
                    </a:lnTo>
                    <a:lnTo>
                      <a:pt x="106898" y="46923"/>
                    </a:lnTo>
                    <a:lnTo>
                      <a:pt x="105569" y="49230"/>
                    </a:lnTo>
                    <a:lnTo>
                      <a:pt x="104240" y="56538"/>
                    </a:lnTo>
                    <a:lnTo>
                      <a:pt x="102911" y="56538"/>
                    </a:lnTo>
                    <a:lnTo>
                      <a:pt x="101582" y="54230"/>
                    </a:lnTo>
                    <a:lnTo>
                      <a:pt x="102911" y="58846"/>
                    </a:lnTo>
                    <a:lnTo>
                      <a:pt x="101582" y="66153"/>
                    </a:lnTo>
                    <a:lnTo>
                      <a:pt x="101582" y="61538"/>
                    </a:lnTo>
                    <a:lnTo>
                      <a:pt x="100253" y="58846"/>
                    </a:lnTo>
                    <a:lnTo>
                      <a:pt x="101582" y="54230"/>
                    </a:lnTo>
                    <a:lnTo>
                      <a:pt x="100253" y="56538"/>
                    </a:lnTo>
                    <a:lnTo>
                      <a:pt x="100253" y="61538"/>
                    </a:lnTo>
                    <a:lnTo>
                      <a:pt x="98924" y="61538"/>
                    </a:lnTo>
                    <a:lnTo>
                      <a:pt x="100253" y="61538"/>
                    </a:lnTo>
                    <a:lnTo>
                      <a:pt x="100253" y="66153"/>
                    </a:lnTo>
                    <a:lnTo>
                      <a:pt x="101582" y="73461"/>
                    </a:lnTo>
                    <a:lnTo>
                      <a:pt x="100253" y="78461"/>
                    </a:lnTo>
                    <a:lnTo>
                      <a:pt x="94936" y="83461"/>
                    </a:lnTo>
                    <a:lnTo>
                      <a:pt x="90949" y="90769"/>
                    </a:lnTo>
                    <a:lnTo>
                      <a:pt x="89620" y="95384"/>
                    </a:lnTo>
                    <a:lnTo>
                      <a:pt x="92468" y="112692"/>
                    </a:lnTo>
                    <a:lnTo>
                      <a:pt x="92468" y="120000"/>
                    </a:lnTo>
                    <a:lnTo>
                      <a:pt x="90949" y="120000"/>
                    </a:lnTo>
                    <a:lnTo>
                      <a:pt x="89620" y="117692"/>
                    </a:lnTo>
                    <a:lnTo>
                      <a:pt x="87151" y="112692"/>
                    </a:lnTo>
                    <a:lnTo>
                      <a:pt x="87151" y="103076"/>
                    </a:lnTo>
                    <a:lnTo>
                      <a:pt x="84493" y="98076"/>
                    </a:lnTo>
                    <a:lnTo>
                      <a:pt x="81835" y="100384"/>
                    </a:lnTo>
                    <a:lnTo>
                      <a:pt x="81835" y="98076"/>
                    </a:lnTo>
                    <a:lnTo>
                      <a:pt x="79177" y="98076"/>
                    </a:lnTo>
                    <a:lnTo>
                      <a:pt x="76518" y="98076"/>
                    </a:lnTo>
                    <a:lnTo>
                      <a:pt x="76518" y="95384"/>
                    </a:lnTo>
                    <a:lnTo>
                      <a:pt x="72721" y="98076"/>
                    </a:lnTo>
                    <a:lnTo>
                      <a:pt x="71392" y="98076"/>
                    </a:lnTo>
                    <a:lnTo>
                      <a:pt x="73860" y="98076"/>
                    </a:lnTo>
                    <a:lnTo>
                      <a:pt x="72721" y="100384"/>
                    </a:lnTo>
                    <a:lnTo>
                      <a:pt x="73860" y="103076"/>
                    </a:lnTo>
                    <a:lnTo>
                      <a:pt x="72721" y="103076"/>
                    </a:lnTo>
                    <a:lnTo>
                      <a:pt x="69873" y="103076"/>
                    </a:lnTo>
                    <a:lnTo>
                      <a:pt x="68734" y="100384"/>
                    </a:lnTo>
                    <a:lnTo>
                      <a:pt x="67215" y="100384"/>
                    </a:lnTo>
                    <a:lnTo>
                      <a:pt x="64556" y="100384"/>
                    </a:lnTo>
                    <a:lnTo>
                      <a:pt x="61898" y="103076"/>
                    </a:lnTo>
                    <a:lnTo>
                      <a:pt x="61898" y="100384"/>
                    </a:lnTo>
                    <a:lnTo>
                      <a:pt x="60569" y="100384"/>
                    </a:lnTo>
                    <a:lnTo>
                      <a:pt x="61898" y="103076"/>
                    </a:lnTo>
                    <a:lnTo>
                      <a:pt x="56582" y="110384"/>
                    </a:lnTo>
                    <a:lnTo>
                      <a:pt x="56582" y="117692"/>
                    </a:lnTo>
                    <a:lnTo>
                      <a:pt x="52784" y="115000"/>
                    </a:lnTo>
                    <a:lnTo>
                      <a:pt x="47468" y="100384"/>
                    </a:lnTo>
                    <a:lnTo>
                      <a:pt x="46139" y="100384"/>
                    </a:lnTo>
                    <a:lnTo>
                      <a:pt x="44810" y="103076"/>
                    </a:lnTo>
                    <a:lnTo>
                      <a:pt x="43670" y="103076"/>
                    </a:lnTo>
                    <a:lnTo>
                      <a:pt x="40822" y="100384"/>
                    </a:lnTo>
                    <a:lnTo>
                      <a:pt x="40822" y="95384"/>
                    </a:lnTo>
                    <a:lnTo>
                      <a:pt x="38164" y="90769"/>
                    </a:lnTo>
                    <a:lnTo>
                      <a:pt x="27721" y="93076"/>
                    </a:lnTo>
                    <a:lnTo>
                      <a:pt x="19746" y="88076"/>
                    </a:lnTo>
                    <a:lnTo>
                      <a:pt x="15759" y="88076"/>
                    </a:lnTo>
                    <a:lnTo>
                      <a:pt x="14430" y="83461"/>
                    </a:lnTo>
                    <a:lnTo>
                      <a:pt x="13101" y="83461"/>
                    </a:lnTo>
                    <a:lnTo>
                      <a:pt x="13101" y="80769"/>
                    </a:lnTo>
                    <a:lnTo>
                      <a:pt x="7784" y="78461"/>
                    </a:lnTo>
                    <a:lnTo>
                      <a:pt x="7784" y="76153"/>
                    </a:lnTo>
                    <a:lnTo>
                      <a:pt x="5316" y="71153"/>
                    </a:lnTo>
                    <a:lnTo>
                      <a:pt x="5316" y="66153"/>
                    </a:lnTo>
                    <a:lnTo>
                      <a:pt x="3987" y="66153"/>
                    </a:lnTo>
                    <a:lnTo>
                      <a:pt x="3987" y="63846"/>
                    </a:lnTo>
                    <a:lnTo>
                      <a:pt x="5316" y="63846"/>
                    </a:lnTo>
                    <a:lnTo>
                      <a:pt x="5316" y="61538"/>
                    </a:lnTo>
                    <a:lnTo>
                      <a:pt x="2658" y="61538"/>
                    </a:lnTo>
                    <a:lnTo>
                      <a:pt x="3987" y="61538"/>
                    </a:lnTo>
                    <a:lnTo>
                      <a:pt x="1329" y="56538"/>
                    </a:lnTo>
                    <a:lnTo>
                      <a:pt x="1329" y="54230"/>
                    </a:lnTo>
                    <a:lnTo>
                      <a:pt x="0" y="51538"/>
                    </a:lnTo>
                    <a:lnTo>
                      <a:pt x="1329" y="44230"/>
                    </a:lnTo>
                    <a:lnTo>
                      <a:pt x="0" y="36923"/>
                    </a:lnTo>
                    <a:lnTo>
                      <a:pt x="1329" y="20000"/>
                    </a:lnTo>
                    <a:lnTo>
                      <a:pt x="2658" y="20000"/>
                    </a:lnTo>
                    <a:lnTo>
                      <a:pt x="1329" y="20000"/>
                    </a:lnTo>
                    <a:lnTo>
                      <a:pt x="0" y="7692"/>
                    </a:lnTo>
                    <a:lnTo>
                      <a:pt x="2658" y="7692"/>
                    </a:lnTo>
                    <a:lnTo>
                      <a:pt x="3987" y="10000"/>
                    </a:lnTo>
                    <a:lnTo>
                      <a:pt x="2658" y="12692"/>
                    </a:lnTo>
                    <a:lnTo>
                      <a:pt x="3987" y="12692"/>
                    </a:lnTo>
                    <a:lnTo>
                      <a:pt x="3987" y="5384"/>
                    </a:lnTo>
                    <a:lnTo>
                      <a:pt x="3987" y="269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4" name="Google Shape;164;p14"/>
              <p:cNvSpPr/>
              <p:nvPr/>
            </p:nvSpPr>
            <p:spPr>
              <a:xfrm>
                <a:off x="1862137" y="2481262"/>
                <a:ext cx="1011237" cy="5032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928" y="3390"/>
                    </a:moveTo>
                    <a:cubicBezTo>
                      <a:pt x="3928" y="2979"/>
                      <a:pt x="4132" y="2568"/>
                      <a:pt x="4336" y="2568"/>
                    </a:cubicBezTo>
                    <a:lnTo>
                      <a:pt x="60612" y="2568"/>
                    </a:lnTo>
                    <a:lnTo>
                      <a:pt x="60357" y="2876"/>
                    </a:lnTo>
                    <a:lnTo>
                      <a:pt x="61632" y="308"/>
                    </a:lnTo>
                    <a:cubicBezTo>
                      <a:pt x="61734" y="102"/>
                      <a:pt x="61836" y="0"/>
                      <a:pt x="61989" y="102"/>
                    </a:cubicBezTo>
                    <a:cubicBezTo>
                      <a:pt x="62091" y="102"/>
                      <a:pt x="62193" y="205"/>
                      <a:pt x="62244" y="513"/>
                    </a:cubicBezTo>
                    <a:lnTo>
                      <a:pt x="63622" y="5445"/>
                    </a:lnTo>
                    <a:lnTo>
                      <a:pt x="63265" y="5034"/>
                    </a:lnTo>
                    <a:lnTo>
                      <a:pt x="65816" y="5034"/>
                    </a:lnTo>
                    <a:cubicBezTo>
                      <a:pt x="65918" y="5034"/>
                      <a:pt x="66020" y="5136"/>
                      <a:pt x="66122" y="5239"/>
                    </a:cubicBezTo>
                    <a:lnTo>
                      <a:pt x="68877" y="10068"/>
                    </a:lnTo>
                    <a:lnTo>
                      <a:pt x="68622" y="9863"/>
                    </a:lnTo>
                    <a:lnTo>
                      <a:pt x="72551" y="9863"/>
                    </a:lnTo>
                    <a:cubicBezTo>
                      <a:pt x="72755" y="9863"/>
                      <a:pt x="72908" y="10068"/>
                      <a:pt x="72959" y="10479"/>
                    </a:cubicBezTo>
                    <a:cubicBezTo>
                      <a:pt x="73010" y="10787"/>
                      <a:pt x="72959" y="11198"/>
                      <a:pt x="72806" y="11404"/>
                    </a:cubicBezTo>
                    <a:lnTo>
                      <a:pt x="67448" y="18595"/>
                    </a:lnTo>
                    <a:lnTo>
                      <a:pt x="67040" y="17157"/>
                    </a:lnTo>
                    <a:lnTo>
                      <a:pt x="69744" y="14589"/>
                    </a:lnTo>
                    <a:cubicBezTo>
                      <a:pt x="69897" y="14486"/>
                      <a:pt x="70102" y="14486"/>
                      <a:pt x="70204" y="14794"/>
                    </a:cubicBezTo>
                    <a:lnTo>
                      <a:pt x="71479" y="17363"/>
                    </a:lnTo>
                    <a:lnTo>
                      <a:pt x="71071" y="17157"/>
                    </a:lnTo>
                    <a:lnTo>
                      <a:pt x="75000" y="14589"/>
                    </a:lnTo>
                    <a:cubicBezTo>
                      <a:pt x="75153" y="14486"/>
                      <a:pt x="75255" y="14486"/>
                      <a:pt x="75357" y="14691"/>
                    </a:cubicBezTo>
                    <a:cubicBezTo>
                      <a:pt x="75459" y="14794"/>
                      <a:pt x="75561" y="15102"/>
                      <a:pt x="75561" y="15308"/>
                    </a:cubicBezTo>
                    <a:lnTo>
                      <a:pt x="75561" y="17876"/>
                    </a:lnTo>
                    <a:lnTo>
                      <a:pt x="74846" y="17363"/>
                    </a:lnTo>
                    <a:lnTo>
                      <a:pt x="76122" y="14794"/>
                    </a:lnTo>
                    <a:cubicBezTo>
                      <a:pt x="76275" y="14486"/>
                      <a:pt x="76530" y="14486"/>
                      <a:pt x="76683" y="14794"/>
                    </a:cubicBezTo>
                    <a:lnTo>
                      <a:pt x="78061" y="17260"/>
                    </a:lnTo>
                    <a:lnTo>
                      <a:pt x="77755" y="17054"/>
                    </a:lnTo>
                    <a:lnTo>
                      <a:pt x="81683" y="17054"/>
                    </a:lnTo>
                    <a:lnTo>
                      <a:pt x="82959" y="17054"/>
                    </a:lnTo>
                    <a:cubicBezTo>
                      <a:pt x="83112" y="17054"/>
                      <a:pt x="83163" y="17157"/>
                      <a:pt x="83265" y="17260"/>
                    </a:cubicBezTo>
                    <a:lnTo>
                      <a:pt x="84540" y="19726"/>
                    </a:lnTo>
                    <a:cubicBezTo>
                      <a:pt x="84642" y="19828"/>
                      <a:pt x="84693" y="20136"/>
                      <a:pt x="84693" y="20342"/>
                    </a:cubicBezTo>
                    <a:lnTo>
                      <a:pt x="84693" y="22602"/>
                    </a:lnTo>
                    <a:cubicBezTo>
                      <a:pt x="84693" y="23013"/>
                      <a:pt x="84489" y="23424"/>
                      <a:pt x="84285" y="23424"/>
                    </a:cubicBezTo>
                    <a:lnTo>
                      <a:pt x="77755" y="23424"/>
                    </a:lnTo>
                    <a:lnTo>
                      <a:pt x="78163" y="22910"/>
                    </a:lnTo>
                    <a:lnTo>
                      <a:pt x="76785" y="30102"/>
                    </a:lnTo>
                    <a:lnTo>
                      <a:pt x="76173" y="29178"/>
                    </a:lnTo>
                    <a:lnTo>
                      <a:pt x="77500" y="26917"/>
                    </a:lnTo>
                    <a:cubicBezTo>
                      <a:pt x="77653" y="26712"/>
                      <a:pt x="77857" y="26712"/>
                      <a:pt x="78010" y="26917"/>
                    </a:cubicBezTo>
                    <a:cubicBezTo>
                      <a:pt x="78163" y="27020"/>
                      <a:pt x="78214" y="27431"/>
                      <a:pt x="78163" y="27739"/>
                    </a:cubicBezTo>
                    <a:lnTo>
                      <a:pt x="76785" y="37294"/>
                    </a:lnTo>
                    <a:lnTo>
                      <a:pt x="76836" y="37089"/>
                    </a:lnTo>
                    <a:lnTo>
                      <a:pt x="76836" y="42020"/>
                    </a:lnTo>
                    <a:lnTo>
                      <a:pt x="76836" y="44280"/>
                    </a:lnTo>
                    <a:lnTo>
                      <a:pt x="76428" y="43458"/>
                    </a:lnTo>
                    <a:lnTo>
                      <a:pt x="77755" y="43458"/>
                    </a:lnTo>
                    <a:lnTo>
                      <a:pt x="77500" y="43664"/>
                    </a:lnTo>
                    <a:lnTo>
                      <a:pt x="78775" y="41404"/>
                    </a:lnTo>
                    <a:lnTo>
                      <a:pt x="78673" y="42020"/>
                    </a:lnTo>
                    <a:lnTo>
                      <a:pt x="78673" y="32363"/>
                    </a:lnTo>
                    <a:cubicBezTo>
                      <a:pt x="78673" y="32260"/>
                      <a:pt x="78673" y="32157"/>
                      <a:pt x="78673" y="31952"/>
                    </a:cubicBezTo>
                    <a:lnTo>
                      <a:pt x="80000" y="27123"/>
                    </a:lnTo>
                    <a:cubicBezTo>
                      <a:pt x="80000" y="27123"/>
                      <a:pt x="80051" y="27020"/>
                      <a:pt x="80051" y="26917"/>
                    </a:cubicBezTo>
                    <a:lnTo>
                      <a:pt x="81428" y="24554"/>
                    </a:lnTo>
                    <a:lnTo>
                      <a:pt x="81275" y="25171"/>
                    </a:lnTo>
                    <a:lnTo>
                      <a:pt x="81275" y="22602"/>
                    </a:lnTo>
                    <a:cubicBezTo>
                      <a:pt x="81275" y="22294"/>
                      <a:pt x="81377" y="22089"/>
                      <a:pt x="81479" y="21883"/>
                    </a:cubicBezTo>
                    <a:cubicBezTo>
                      <a:pt x="81581" y="21780"/>
                      <a:pt x="81683" y="21678"/>
                      <a:pt x="81836" y="21780"/>
                    </a:cubicBezTo>
                    <a:lnTo>
                      <a:pt x="85663" y="24349"/>
                    </a:lnTo>
                    <a:cubicBezTo>
                      <a:pt x="85867" y="24452"/>
                      <a:pt x="85969" y="24760"/>
                      <a:pt x="85969" y="25171"/>
                    </a:cubicBezTo>
                    <a:lnTo>
                      <a:pt x="85969" y="29794"/>
                    </a:lnTo>
                    <a:cubicBezTo>
                      <a:pt x="85969" y="29999"/>
                      <a:pt x="85969" y="30102"/>
                      <a:pt x="85918" y="30205"/>
                    </a:cubicBezTo>
                    <a:lnTo>
                      <a:pt x="84642" y="35136"/>
                    </a:lnTo>
                    <a:lnTo>
                      <a:pt x="84081" y="34006"/>
                    </a:lnTo>
                    <a:lnTo>
                      <a:pt x="86734" y="31643"/>
                    </a:lnTo>
                    <a:cubicBezTo>
                      <a:pt x="86887" y="31541"/>
                      <a:pt x="87040" y="31541"/>
                      <a:pt x="87142" y="31643"/>
                    </a:cubicBezTo>
                    <a:cubicBezTo>
                      <a:pt x="87244" y="31849"/>
                      <a:pt x="87295" y="32054"/>
                      <a:pt x="87295" y="32363"/>
                    </a:cubicBezTo>
                    <a:lnTo>
                      <a:pt x="87295" y="37089"/>
                    </a:lnTo>
                    <a:lnTo>
                      <a:pt x="86887" y="36267"/>
                    </a:lnTo>
                    <a:lnTo>
                      <a:pt x="88214" y="36267"/>
                    </a:lnTo>
                    <a:cubicBezTo>
                      <a:pt x="88367" y="36267"/>
                      <a:pt x="88469" y="36369"/>
                      <a:pt x="88571" y="36678"/>
                    </a:cubicBezTo>
                    <a:cubicBezTo>
                      <a:pt x="88622" y="36986"/>
                      <a:pt x="88622" y="37294"/>
                      <a:pt x="88520" y="37500"/>
                    </a:cubicBezTo>
                    <a:lnTo>
                      <a:pt x="85867" y="44794"/>
                    </a:lnTo>
                    <a:lnTo>
                      <a:pt x="85561" y="43458"/>
                    </a:lnTo>
                    <a:lnTo>
                      <a:pt x="86887" y="43458"/>
                    </a:lnTo>
                    <a:lnTo>
                      <a:pt x="89489" y="43458"/>
                    </a:lnTo>
                    <a:lnTo>
                      <a:pt x="89234" y="43664"/>
                    </a:lnTo>
                    <a:lnTo>
                      <a:pt x="94438" y="36369"/>
                    </a:lnTo>
                    <a:lnTo>
                      <a:pt x="94285" y="37089"/>
                    </a:lnTo>
                    <a:lnTo>
                      <a:pt x="94285" y="34828"/>
                    </a:lnTo>
                    <a:cubicBezTo>
                      <a:pt x="94285" y="34315"/>
                      <a:pt x="94489" y="34006"/>
                      <a:pt x="94693" y="34006"/>
                    </a:cubicBezTo>
                    <a:lnTo>
                      <a:pt x="99897" y="34006"/>
                    </a:lnTo>
                    <a:lnTo>
                      <a:pt x="99489" y="34828"/>
                    </a:lnTo>
                    <a:lnTo>
                      <a:pt x="99489" y="29794"/>
                    </a:lnTo>
                    <a:cubicBezTo>
                      <a:pt x="99489" y="29486"/>
                      <a:pt x="99591" y="29178"/>
                      <a:pt x="99744" y="29075"/>
                    </a:cubicBezTo>
                    <a:lnTo>
                      <a:pt x="102397" y="26815"/>
                    </a:lnTo>
                    <a:cubicBezTo>
                      <a:pt x="102448" y="26712"/>
                      <a:pt x="102500" y="26712"/>
                      <a:pt x="102551" y="26712"/>
                    </a:cubicBezTo>
                    <a:lnTo>
                      <a:pt x="109030" y="26712"/>
                    </a:lnTo>
                    <a:lnTo>
                      <a:pt x="108877" y="26815"/>
                    </a:lnTo>
                    <a:lnTo>
                      <a:pt x="111683" y="24349"/>
                    </a:lnTo>
                    <a:lnTo>
                      <a:pt x="111479" y="24863"/>
                    </a:lnTo>
                    <a:lnTo>
                      <a:pt x="114030" y="12739"/>
                    </a:lnTo>
                    <a:cubicBezTo>
                      <a:pt x="114081" y="12534"/>
                      <a:pt x="114183" y="12328"/>
                      <a:pt x="114285" y="12328"/>
                    </a:cubicBezTo>
                    <a:cubicBezTo>
                      <a:pt x="114438" y="12226"/>
                      <a:pt x="114540" y="12328"/>
                      <a:pt x="114642" y="12431"/>
                    </a:cubicBezTo>
                    <a:lnTo>
                      <a:pt x="116020" y="14691"/>
                    </a:lnTo>
                    <a:lnTo>
                      <a:pt x="115510" y="14691"/>
                    </a:lnTo>
                    <a:lnTo>
                      <a:pt x="116785" y="12431"/>
                    </a:lnTo>
                    <a:cubicBezTo>
                      <a:pt x="116887" y="12226"/>
                      <a:pt x="117091" y="12226"/>
                      <a:pt x="117193" y="12328"/>
                    </a:cubicBezTo>
                    <a:cubicBezTo>
                      <a:pt x="117346" y="12431"/>
                      <a:pt x="117448" y="12739"/>
                      <a:pt x="117448" y="13047"/>
                    </a:cubicBezTo>
                    <a:lnTo>
                      <a:pt x="117448" y="15308"/>
                    </a:lnTo>
                    <a:lnTo>
                      <a:pt x="117448" y="15102"/>
                    </a:lnTo>
                    <a:lnTo>
                      <a:pt x="118724" y="22294"/>
                    </a:lnTo>
                    <a:lnTo>
                      <a:pt x="118622" y="21986"/>
                    </a:lnTo>
                    <a:lnTo>
                      <a:pt x="119897" y="24554"/>
                    </a:lnTo>
                    <a:cubicBezTo>
                      <a:pt x="120000" y="24760"/>
                      <a:pt x="120000" y="24965"/>
                      <a:pt x="120000" y="25171"/>
                    </a:cubicBezTo>
                    <a:lnTo>
                      <a:pt x="120000" y="27534"/>
                    </a:lnTo>
                    <a:cubicBezTo>
                      <a:pt x="120000" y="27842"/>
                      <a:pt x="119948" y="28047"/>
                      <a:pt x="119897" y="28150"/>
                    </a:cubicBezTo>
                    <a:lnTo>
                      <a:pt x="118622" y="30410"/>
                    </a:lnTo>
                    <a:cubicBezTo>
                      <a:pt x="118520" y="30616"/>
                      <a:pt x="118418" y="30616"/>
                      <a:pt x="118316" y="30616"/>
                    </a:cubicBezTo>
                    <a:lnTo>
                      <a:pt x="115765" y="30616"/>
                    </a:lnTo>
                    <a:lnTo>
                      <a:pt x="116020" y="30410"/>
                    </a:lnTo>
                    <a:lnTo>
                      <a:pt x="114693" y="32979"/>
                    </a:lnTo>
                    <a:lnTo>
                      <a:pt x="113418" y="35445"/>
                    </a:lnTo>
                    <a:lnTo>
                      <a:pt x="110663" y="40273"/>
                    </a:lnTo>
                    <a:lnTo>
                      <a:pt x="110765" y="39143"/>
                    </a:lnTo>
                    <a:lnTo>
                      <a:pt x="112193" y="43869"/>
                    </a:lnTo>
                    <a:lnTo>
                      <a:pt x="111836" y="43458"/>
                    </a:lnTo>
                    <a:lnTo>
                      <a:pt x="113112" y="43458"/>
                    </a:lnTo>
                    <a:lnTo>
                      <a:pt x="112704" y="44280"/>
                    </a:lnTo>
                    <a:lnTo>
                      <a:pt x="112704" y="42020"/>
                    </a:lnTo>
                    <a:cubicBezTo>
                      <a:pt x="112704" y="40890"/>
                      <a:pt x="113520" y="40890"/>
                      <a:pt x="113520" y="42020"/>
                    </a:cubicBezTo>
                    <a:lnTo>
                      <a:pt x="113520" y="44280"/>
                    </a:lnTo>
                    <a:cubicBezTo>
                      <a:pt x="113520" y="44794"/>
                      <a:pt x="113367" y="45102"/>
                      <a:pt x="113112" y="45102"/>
                    </a:cubicBezTo>
                    <a:lnTo>
                      <a:pt x="110408" y="45102"/>
                    </a:lnTo>
                    <a:lnTo>
                      <a:pt x="110510" y="45102"/>
                    </a:lnTo>
                    <a:lnTo>
                      <a:pt x="106581" y="47671"/>
                    </a:lnTo>
                    <a:lnTo>
                      <a:pt x="106734" y="47465"/>
                    </a:lnTo>
                    <a:lnTo>
                      <a:pt x="105459" y="49828"/>
                    </a:lnTo>
                    <a:lnTo>
                      <a:pt x="105561" y="49520"/>
                    </a:lnTo>
                    <a:lnTo>
                      <a:pt x="104234" y="56815"/>
                    </a:lnTo>
                    <a:cubicBezTo>
                      <a:pt x="104132" y="57123"/>
                      <a:pt x="103979" y="57328"/>
                      <a:pt x="103826" y="57328"/>
                    </a:cubicBezTo>
                    <a:lnTo>
                      <a:pt x="102551" y="57328"/>
                    </a:lnTo>
                    <a:cubicBezTo>
                      <a:pt x="102448" y="57328"/>
                      <a:pt x="102346" y="57226"/>
                      <a:pt x="102244" y="57123"/>
                    </a:cubicBezTo>
                    <a:lnTo>
                      <a:pt x="100969" y="54657"/>
                    </a:lnTo>
                    <a:lnTo>
                      <a:pt x="101632" y="53732"/>
                    </a:lnTo>
                    <a:lnTo>
                      <a:pt x="102908" y="58356"/>
                    </a:lnTo>
                    <a:cubicBezTo>
                      <a:pt x="102959" y="58561"/>
                      <a:pt x="102959" y="58869"/>
                      <a:pt x="102908" y="59075"/>
                    </a:cubicBezTo>
                    <a:lnTo>
                      <a:pt x="101632" y="66267"/>
                    </a:lnTo>
                    <a:cubicBezTo>
                      <a:pt x="101581" y="66678"/>
                      <a:pt x="101377" y="66883"/>
                      <a:pt x="101173" y="66780"/>
                    </a:cubicBezTo>
                    <a:cubicBezTo>
                      <a:pt x="101020" y="66780"/>
                      <a:pt x="100867" y="66369"/>
                      <a:pt x="100867" y="65958"/>
                    </a:cubicBezTo>
                    <a:lnTo>
                      <a:pt x="100867" y="61335"/>
                    </a:lnTo>
                    <a:lnTo>
                      <a:pt x="100969" y="61952"/>
                    </a:lnTo>
                    <a:lnTo>
                      <a:pt x="99642" y="59383"/>
                    </a:lnTo>
                    <a:cubicBezTo>
                      <a:pt x="99489" y="59075"/>
                      <a:pt x="99438" y="58664"/>
                      <a:pt x="99540" y="58356"/>
                    </a:cubicBezTo>
                    <a:lnTo>
                      <a:pt x="100918" y="53630"/>
                    </a:lnTo>
                    <a:lnTo>
                      <a:pt x="101530" y="54760"/>
                    </a:lnTo>
                    <a:lnTo>
                      <a:pt x="100153" y="57123"/>
                    </a:lnTo>
                    <a:lnTo>
                      <a:pt x="100306" y="56506"/>
                    </a:lnTo>
                    <a:lnTo>
                      <a:pt x="100306" y="61335"/>
                    </a:lnTo>
                    <a:cubicBezTo>
                      <a:pt x="100306" y="61746"/>
                      <a:pt x="100153" y="62157"/>
                      <a:pt x="99897" y="62157"/>
                    </a:cubicBezTo>
                    <a:lnTo>
                      <a:pt x="98622" y="62157"/>
                    </a:lnTo>
                    <a:cubicBezTo>
                      <a:pt x="98061" y="62157"/>
                      <a:pt x="98061" y="60513"/>
                      <a:pt x="98622" y="60513"/>
                    </a:cubicBezTo>
                    <a:lnTo>
                      <a:pt x="99897" y="60513"/>
                    </a:lnTo>
                    <a:cubicBezTo>
                      <a:pt x="100153" y="60513"/>
                      <a:pt x="100306" y="60924"/>
                      <a:pt x="100306" y="61335"/>
                    </a:cubicBezTo>
                    <a:lnTo>
                      <a:pt x="100306" y="65958"/>
                    </a:lnTo>
                    <a:lnTo>
                      <a:pt x="100306" y="65753"/>
                    </a:lnTo>
                    <a:lnTo>
                      <a:pt x="101632" y="72945"/>
                    </a:lnTo>
                    <a:cubicBezTo>
                      <a:pt x="101683" y="73150"/>
                      <a:pt x="101683" y="73458"/>
                      <a:pt x="101632" y="73664"/>
                    </a:cubicBezTo>
                    <a:lnTo>
                      <a:pt x="100255" y="78493"/>
                    </a:lnTo>
                    <a:cubicBezTo>
                      <a:pt x="100204" y="78595"/>
                      <a:pt x="100153" y="78698"/>
                      <a:pt x="100102" y="78801"/>
                    </a:cubicBezTo>
                    <a:lnTo>
                      <a:pt x="94846" y="83732"/>
                    </a:lnTo>
                    <a:lnTo>
                      <a:pt x="94948" y="83630"/>
                    </a:lnTo>
                    <a:lnTo>
                      <a:pt x="91020" y="90924"/>
                    </a:lnTo>
                    <a:lnTo>
                      <a:pt x="91122" y="90719"/>
                    </a:lnTo>
                    <a:lnTo>
                      <a:pt x="89846" y="95342"/>
                    </a:lnTo>
                    <a:lnTo>
                      <a:pt x="89846" y="94726"/>
                    </a:lnTo>
                    <a:lnTo>
                      <a:pt x="92500" y="111780"/>
                    </a:lnTo>
                    <a:cubicBezTo>
                      <a:pt x="92551" y="111780"/>
                      <a:pt x="92551" y="111883"/>
                      <a:pt x="92551" y="111986"/>
                    </a:cubicBezTo>
                    <a:lnTo>
                      <a:pt x="92551" y="119178"/>
                    </a:lnTo>
                    <a:cubicBezTo>
                      <a:pt x="92551" y="119691"/>
                      <a:pt x="92346" y="119999"/>
                      <a:pt x="92142" y="119999"/>
                    </a:cubicBezTo>
                    <a:lnTo>
                      <a:pt x="90765" y="119999"/>
                    </a:lnTo>
                    <a:cubicBezTo>
                      <a:pt x="90663" y="119999"/>
                      <a:pt x="90561" y="119999"/>
                      <a:pt x="90459" y="119794"/>
                    </a:cubicBezTo>
                    <a:lnTo>
                      <a:pt x="89183" y="117226"/>
                    </a:lnTo>
                    <a:lnTo>
                      <a:pt x="86632" y="112602"/>
                    </a:lnTo>
                    <a:cubicBezTo>
                      <a:pt x="86530" y="112397"/>
                      <a:pt x="86479" y="112191"/>
                      <a:pt x="86479" y="111986"/>
                    </a:cubicBezTo>
                    <a:lnTo>
                      <a:pt x="86479" y="102226"/>
                    </a:lnTo>
                    <a:lnTo>
                      <a:pt x="86632" y="102842"/>
                    </a:lnTo>
                    <a:lnTo>
                      <a:pt x="83979" y="98116"/>
                    </a:lnTo>
                    <a:lnTo>
                      <a:pt x="84438" y="98219"/>
                    </a:lnTo>
                    <a:lnTo>
                      <a:pt x="81887" y="100479"/>
                    </a:lnTo>
                    <a:cubicBezTo>
                      <a:pt x="81734" y="100684"/>
                      <a:pt x="81581" y="100582"/>
                      <a:pt x="81479" y="100479"/>
                    </a:cubicBezTo>
                    <a:cubicBezTo>
                      <a:pt x="81377" y="100273"/>
                      <a:pt x="81275" y="100068"/>
                      <a:pt x="81275" y="99760"/>
                    </a:cubicBezTo>
                    <a:lnTo>
                      <a:pt x="81275" y="97500"/>
                    </a:lnTo>
                    <a:lnTo>
                      <a:pt x="81683" y="98321"/>
                    </a:lnTo>
                    <a:lnTo>
                      <a:pt x="79081" y="98321"/>
                    </a:lnTo>
                    <a:lnTo>
                      <a:pt x="76428" y="98321"/>
                    </a:lnTo>
                    <a:cubicBezTo>
                      <a:pt x="76173" y="98321"/>
                      <a:pt x="76020" y="98013"/>
                      <a:pt x="76020" y="97500"/>
                    </a:cubicBezTo>
                    <a:lnTo>
                      <a:pt x="76020" y="94931"/>
                    </a:lnTo>
                    <a:lnTo>
                      <a:pt x="76530" y="95753"/>
                    </a:lnTo>
                    <a:lnTo>
                      <a:pt x="72704" y="98321"/>
                    </a:lnTo>
                    <a:cubicBezTo>
                      <a:pt x="72653" y="98321"/>
                      <a:pt x="72602" y="98321"/>
                      <a:pt x="72551" y="98321"/>
                    </a:cubicBezTo>
                    <a:lnTo>
                      <a:pt x="71224" y="98321"/>
                    </a:lnTo>
                    <a:cubicBezTo>
                      <a:pt x="70663" y="98321"/>
                      <a:pt x="70663" y="96678"/>
                      <a:pt x="71224" y="96678"/>
                    </a:cubicBezTo>
                    <a:lnTo>
                      <a:pt x="73826" y="96678"/>
                    </a:lnTo>
                    <a:cubicBezTo>
                      <a:pt x="74030" y="96678"/>
                      <a:pt x="74183" y="96883"/>
                      <a:pt x="74234" y="97191"/>
                    </a:cubicBezTo>
                    <a:cubicBezTo>
                      <a:pt x="74285" y="97500"/>
                      <a:pt x="74234" y="97910"/>
                      <a:pt x="74132" y="98116"/>
                    </a:cubicBezTo>
                    <a:lnTo>
                      <a:pt x="72806" y="100376"/>
                    </a:lnTo>
                    <a:lnTo>
                      <a:pt x="72857" y="99143"/>
                    </a:lnTo>
                    <a:lnTo>
                      <a:pt x="74132" y="101609"/>
                    </a:lnTo>
                    <a:cubicBezTo>
                      <a:pt x="74234" y="101815"/>
                      <a:pt x="74285" y="102226"/>
                      <a:pt x="74234" y="102534"/>
                    </a:cubicBezTo>
                    <a:cubicBezTo>
                      <a:pt x="74183" y="102842"/>
                      <a:pt x="74030" y="103047"/>
                      <a:pt x="73826" y="103047"/>
                    </a:cubicBezTo>
                    <a:lnTo>
                      <a:pt x="72551" y="103047"/>
                    </a:lnTo>
                    <a:lnTo>
                      <a:pt x="69897" y="103047"/>
                    </a:lnTo>
                    <a:cubicBezTo>
                      <a:pt x="69795" y="103047"/>
                      <a:pt x="69693" y="102945"/>
                      <a:pt x="69642" y="102739"/>
                    </a:cubicBezTo>
                    <a:lnTo>
                      <a:pt x="68367" y="100376"/>
                    </a:lnTo>
                    <a:lnTo>
                      <a:pt x="68622" y="100582"/>
                    </a:lnTo>
                    <a:lnTo>
                      <a:pt x="67193" y="100582"/>
                    </a:lnTo>
                    <a:lnTo>
                      <a:pt x="64540" y="100582"/>
                    </a:lnTo>
                    <a:lnTo>
                      <a:pt x="64744" y="100479"/>
                    </a:lnTo>
                    <a:lnTo>
                      <a:pt x="62091" y="102945"/>
                    </a:lnTo>
                    <a:cubicBezTo>
                      <a:pt x="61938" y="103047"/>
                      <a:pt x="61785" y="103047"/>
                      <a:pt x="61683" y="102842"/>
                    </a:cubicBezTo>
                    <a:cubicBezTo>
                      <a:pt x="61581" y="102739"/>
                      <a:pt x="61479" y="102431"/>
                      <a:pt x="61479" y="102226"/>
                    </a:cubicBezTo>
                    <a:lnTo>
                      <a:pt x="61479" y="99760"/>
                    </a:lnTo>
                    <a:lnTo>
                      <a:pt x="61887" y="100582"/>
                    </a:lnTo>
                    <a:lnTo>
                      <a:pt x="60612" y="100582"/>
                    </a:lnTo>
                    <a:lnTo>
                      <a:pt x="60918" y="99143"/>
                    </a:lnTo>
                    <a:lnTo>
                      <a:pt x="62193" y="101609"/>
                    </a:lnTo>
                    <a:cubicBezTo>
                      <a:pt x="62295" y="101712"/>
                      <a:pt x="62346" y="102020"/>
                      <a:pt x="62295" y="102226"/>
                    </a:cubicBezTo>
                    <a:cubicBezTo>
                      <a:pt x="62295" y="102534"/>
                      <a:pt x="62244" y="102739"/>
                      <a:pt x="62142" y="102842"/>
                    </a:cubicBezTo>
                    <a:lnTo>
                      <a:pt x="56938" y="110136"/>
                    </a:lnTo>
                    <a:lnTo>
                      <a:pt x="57091" y="109417"/>
                    </a:lnTo>
                    <a:lnTo>
                      <a:pt x="57091" y="116712"/>
                    </a:lnTo>
                    <a:cubicBezTo>
                      <a:pt x="57091" y="116917"/>
                      <a:pt x="57040" y="117123"/>
                      <a:pt x="56938" y="117328"/>
                    </a:cubicBezTo>
                    <a:cubicBezTo>
                      <a:pt x="56836" y="117431"/>
                      <a:pt x="56683" y="117534"/>
                      <a:pt x="56581" y="117431"/>
                    </a:cubicBezTo>
                    <a:lnTo>
                      <a:pt x="52653" y="115068"/>
                    </a:lnTo>
                    <a:cubicBezTo>
                      <a:pt x="52551" y="114965"/>
                      <a:pt x="52500" y="114863"/>
                      <a:pt x="52448" y="114760"/>
                    </a:cubicBezTo>
                    <a:lnTo>
                      <a:pt x="47244" y="100273"/>
                    </a:lnTo>
                    <a:lnTo>
                      <a:pt x="47551" y="100582"/>
                    </a:lnTo>
                    <a:lnTo>
                      <a:pt x="46275" y="100582"/>
                    </a:lnTo>
                    <a:lnTo>
                      <a:pt x="46581" y="100376"/>
                    </a:lnTo>
                    <a:lnTo>
                      <a:pt x="45255" y="102739"/>
                    </a:lnTo>
                    <a:cubicBezTo>
                      <a:pt x="45204" y="102945"/>
                      <a:pt x="45102" y="103047"/>
                      <a:pt x="45000" y="103047"/>
                    </a:cubicBezTo>
                    <a:lnTo>
                      <a:pt x="43724" y="103047"/>
                    </a:lnTo>
                    <a:cubicBezTo>
                      <a:pt x="43673" y="103047"/>
                      <a:pt x="43571" y="102945"/>
                      <a:pt x="43520" y="102945"/>
                    </a:cubicBezTo>
                    <a:lnTo>
                      <a:pt x="40918" y="100479"/>
                    </a:lnTo>
                    <a:cubicBezTo>
                      <a:pt x="40765" y="100376"/>
                      <a:pt x="40663" y="100068"/>
                      <a:pt x="40663" y="99760"/>
                    </a:cubicBezTo>
                    <a:lnTo>
                      <a:pt x="40663" y="94931"/>
                    </a:lnTo>
                    <a:lnTo>
                      <a:pt x="40816" y="95547"/>
                    </a:lnTo>
                    <a:lnTo>
                      <a:pt x="38163" y="90924"/>
                    </a:lnTo>
                    <a:lnTo>
                      <a:pt x="38469" y="91130"/>
                    </a:lnTo>
                    <a:lnTo>
                      <a:pt x="28061" y="93390"/>
                    </a:lnTo>
                    <a:cubicBezTo>
                      <a:pt x="28010" y="93390"/>
                      <a:pt x="27959" y="93390"/>
                      <a:pt x="27857" y="93287"/>
                    </a:cubicBezTo>
                    <a:lnTo>
                      <a:pt x="19948" y="88458"/>
                    </a:lnTo>
                    <a:lnTo>
                      <a:pt x="20051" y="88561"/>
                    </a:lnTo>
                    <a:lnTo>
                      <a:pt x="16122" y="88561"/>
                    </a:lnTo>
                    <a:cubicBezTo>
                      <a:pt x="16020" y="88561"/>
                      <a:pt x="15867" y="88356"/>
                      <a:pt x="15765" y="88150"/>
                    </a:cubicBezTo>
                    <a:lnTo>
                      <a:pt x="14438" y="83424"/>
                    </a:lnTo>
                    <a:lnTo>
                      <a:pt x="14795" y="83835"/>
                    </a:lnTo>
                    <a:lnTo>
                      <a:pt x="13520" y="83835"/>
                    </a:lnTo>
                    <a:cubicBezTo>
                      <a:pt x="13265" y="83835"/>
                      <a:pt x="13112" y="83527"/>
                      <a:pt x="13112" y="83013"/>
                    </a:cubicBezTo>
                    <a:lnTo>
                      <a:pt x="13112" y="80445"/>
                    </a:lnTo>
                    <a:lnTo>
                      <a:pt x="13418" y="81267"/>
                    </a:lnTo>
                    <a:lnTo>
                      <a:pt x="8214" y="78904"/>
                    </a:lnTo>
                    <a:cubicBezTo>
                      <a:pt x="8010" y="78801"/>
                      <a:pt x="7857" y="78493"/>
                      <a:pt x="7857" y="78082"/>
                    </a:cubicBezTo>
                    <a:lnTo>
                      <a:pt x="7857" y="75821"/>
                    </a:lnTo>
                    <a:lnTo>
                      <a:pt x="8010" y="76438"/>
                    </a:lnTo>
                    <a:lnTo>
                      <a:pt x="5459" y="71404"/>
                    </a:lnTo>
                    <a:cubicBezTo>
                      <a:pt x="5357" y="71301"/>
                      <a:pt x="5306" y="71095"/>
                      <a:pt x="5306" y="70787"/>
                    </a:cubicBezTo>
                    <a:lnTo>
                      <a:pt x="5306" y="65958"/>
                    </a:lnTo>
                    <a:lnTo>
                      <a:pt x="5714" y="66780"/>
                    </a:lnTo>
                    <a:lnTo>
                      <a:pt x="4336" y="66780"/>
                    </a:lnTo>
                    <a:cubicBezTo>
                      <a:pt x="4132" y="66780"/>
                      <a:pt x="3928" y="66472"/>
                      <a:pt x="3928" y="65958"/>
                    </a:cubicBezTo>
                    <a:lnTo>
                      <a:pt x="3928" y="63595"/>
                    </a:lnTo>
                    <a:cubicBezTo>
                      <a:pt x="3928" y="63184"/>
                      <a:pt x="4132" y="62773"/>
                      <a:pt x="4336" y="62773"/>
                    </a:cubicBezTo>
                    <a:lnTo>
                      <a:pt x="5714" y="62773"/>
                    </a:lnTo>
                    <a:lnTo>
                      <a:pt x="5306" y="63595"/>
                    </a:lnTo>
                    <a:lnTo>
                      <a:pt x="5306" y="61335"/>
                    </a:lnTo>
                    <a:lnTo>
                      <a:pt x="5714" y="62157"/>
                    </a:lnTo>
                    <a:lnTo>
                      <a:pt x="3061" y="62157"/>
                    </a:lnTo>
                    <a:cubicBezTo>
                      <a:pt x="2551" y="62157"/>
                      <a:pt x="2551" y="60513"/>
                      <a:pt x="3061" y="60513"/>
                    </a:cubicBezTo>
                    <a:lnTo>
                      <a:pt x="4336" y="60513"/>
                    </a:lnTo>
                    <a:lnTo>
                      <a:pt x="4081" y="61952"/>
                    </a:lnTo>
                    <a:lnTo>
                      <a:pt x="1530" y="57123"/>
                    </a:lnTo>
                    <a:cubicBezTo>
                      <a:pt x="1428" y="56917"/>
                      <a:pt x="1377" y="56712"/>
                      <a:pt x="1377" y="56506"/>
                    </a:cubicBezTo>
                    <a:lnTo>
                      <a:pt x="1377" y="54041"/>
                    </a:lnTo>
                    <a:lnTo>
                      <a:pt x="1530" y="54657"/>
                    </a:lnTo>
                    <a:lnTo>
                      <a:pt x="153" y="52089"/>
                    </a:lnTo>
                    <a:cubicBezTo>
                      <a:pt x="51" y="51883"/>
                      <a:pt x="0" y="51575"/>
                      <a:pt x="51" y="51267"/>
                    </a:cubicBezTo>
                    <a:lnTo>
                      <a:pt x="1428" y="43972"/>
                    </a:lnTo>
                    <a:lnTo>
                      <a:pt x="1428" y="44589"/>
                    </a:lnTo>
                    <a:lnTo>
                      <a:pt x="51" y="37397"/>
                    </a:lnTo>
                    <a:cubicBezTo>
                      <a:pt x="0" y="37191"/>
                      <a:pt x="0" y="37089"/>
                      <a:pt x="51" y="36883"/>
                    </a:cubicBezTo>
                    <a:lnTo>
                      <a:pt x="1377" y="20136"/>
                    </a:lnTo>
                    <a:cubicBezTo>
                      <a:pt x="1428" y="19828"/>
                      <a:pt x="1581" y="19520"/>
                      <a:pt x="1785" y="19520"/>
                    </a:cubicBezTo>
                    <a:lnTo>
                      <a:pt x="3061" y="19520"/>
                    </a:lnTo>
                    <a:lnTo>
                      <a:pt x="3622" y="19520"/>
                    </a:lnTo>
                    <a:lnTo>
                      <a:pt x="3622" y="21164"/>
                    </a:lnTo>
                    <a:lnTo>
                      <a:pt x="1785" y="21164"/>
                    </a:lnTo>
                    <a:cubicBezTo>
                      <a:pt x="1581" y="21164"/>
                      <a:pt x="1428" y="20856"/>
                      <a:pt x="1377" y="20547"/>
                    </a:cubicBezTo>
                    <a:lnTo>
                      <a:pt x="51" y="8321"/>
                    </a:lnTo>
                    <a:cubicBezTo>
                      <a:pt x="0" y="8013"/>
                      <a:pt x="51" y="7808"/>
                      <a:pt x="102" y="7602"/>
                    </a:cubicBezTo>
                    <a:cubicBezTo>
                      <a:pt x="204" y="7397"/>
                      <a:pt x="306" y="7294"/>
                      <a:pt x="408" y="7294"/>
                    </a:cubicBezTo>
                    <a:lnTo>
                      <a:pt x="3061" y="7294"/>
                    </a:lnTo>
                    <a:cubicBezTo>
                      <a:pt x="3163" y="7294"/>
                      <a:pt x="3265" y="7397"/>
                      <a:pt x="3367" y="7499"/>
                    </a:cubicBezTo>
                    <a:lnTo>
                      <a:pt x="4642" y="10068"/>
                    </a:lnTo>
                    <a:cubicBezTo>
                      <a:pt x="4744" y="10273"/>
                      <a:pt x="4744" y="10479"/>
                      <a:pt x="4744" y="10684"/>
                    </a:cubicBezTo>
                    <a:cubicBezTo>
                      <a:pt x="4744" y="10890"/>
                      <a:pt x="4744" y="11095"/>
                      <a:pt x="4642" y="11301"/>
                    </a:cubicBezTo>
                    <a:lnTo>
                      <a:pt x="3367" y="13664"/>
                    </a:lnTo>
                    <a:lnTo>
                      <a:pt x="3061" y="12226"/>
                    </a:lnTo>
                    <a:lnTo>
                      <a:pt x="4336" y="12226"/>
                    </a:lnTo>
                    <a:lnTo>
                      <a:pt x="3928" y="13047"/>
                    </a:lnTo>
                    <a:lnTo>
                      <a:pt x="3928" y="5856"/>
                    </a:lnTo>
                    <a:lnTo>
                      <a:pt x="3928" y="3390"/>
                    </a:lnTo>
                    <a:close/>
                    <a:moveTo>
                      <a:pt x="4744" y="5856"/>
                    </a:moveTo>
                    <a:lnTo>
                      <a:pt x="4744" y="13047"/>
                    </a:lnTo>
                    <a:cubicBezTo>
                      <a:pt x="4744" y="13561"/>
                      <a:pt x="4591" y="13869"/>
                      <a:pt x="4336" y="13869"/>
                    </a:cubicBezTo>
                    <a:lnTo>
                      <a:pt x="3061" y="13869"/>
                    </a:lnTo>
                    <a:cubicBezTo>
                      <a:pt x="2908" y="13869"/>
                      <a:pt x="2755" y="13664"/>
                      <a:pt x="2704" y="13356"/>
                    </a:cubicBezTo>
                    <a:cubicBezTo>
                      <a:pt x="2653" y="13047"/>
                      <a:pt x="2653" y="12739"/>
                      <a:pt x="2806" y="12431"/>
                    </a:cubicBezTo>
                    <a:lnTo>
                      <a:pt x="4081" y="10068"/>
                    </a:lnTo>
                    <a:lnTo>
                      <a:pt x="4081" y="11301"/>
                    </a:lnTo>
                    <a:lnTo>
                      <a:pt x="2806" y="8732"/>
                    </a:lnTo>
                    <a:lnTo>
                      <a:pt x="3061" y="8938"/>
                    </a:lnTo>
                    <a:lnTo>
                      <a:pt x="408" y="8938"/>
                    </a:lnTo>
                    <a:lnTo>
                      <a:pt x="816" y="7910"/>
                    </a:lnTo>
                    <a:lnTo>
                      <a:pt x="2193" y="20136"/>
                    </a:lnTo>
                    <a:lnTo>
                      <a:pt x="1785" y="19520"/>
                    </a:lnTo>
                    <a:lnTo>
                      <a:pt x="3061" y="19520"/>
                    </a:lnTo>
                    <a:lnTo>
                      <a:pt x="3061" y="21164"/>
                    </a:lnTo>
                    <a:lnTo>
                      <a:pt x="1785" y="21164"/>
                    </a:lnTo>
                    <a:lnTo>
                      <a:pt x="2193" y="20445"/>
                    </a:lnTo>
                    <a:lnTo>
                      <a:pt x="816" y="37191"/>
                    </a:lnTo>
                    <a:lnTo>
                      <a:pt x="816" y="36780"/>
                    </a:lnTo>
                    <a:lnTo>
                      <a:pt x="2193" y="43972"/>
                    </a:lnTo>
                    <a:cubicBezTo>
                      <a:pt x="2193" y="44178"/>
                      <a:pt x="2193" y="44383"/>
                      <a:pt x="2193" y="44589"/>
                    </a:cubicBezTo>
                    <a:lnTo>
                      <a:pt x="816" y="51780"/>
                    </a:lnTo>
                    <a:lnTo>
                      <a:pt x="714" y="50958"/>
                    </a:lnTo>
                    <a:lnTo>
                      <a:pt x="2091" y="53527"/>
                    </a:lnTo>
                    <a:cubicBezTo>
                      <a:pt x="2142" y="53630"/>
                      <a:pt x="2193" y="53835"/>
                      <a:pt x="2193" y="54041"/>
                    </a:cubicBezTo>
                    <a:lnTo>
                      <a:pt x="2193" y="56506"/>
                    </a:lnTo>
                    <a:lnTo>
                      <a:pt x="2091" y="55890"/>
                    </a:lnTo>
                    <a:lnTo>
                      <a:pt x="4642" y="60719"/>
                    </a:lnTo>
                    <a:cubicBezTo>
                      <a:pt x="4744" y="60924"/>
                      <a:pt x="4795" y="61335"/>
                      <a:pt x="4744" y="61643"/>
                    </a:cubicBezTo>
                    <a:cubicBezTo>
                      <a:pt x="4693" y="61952"/>
                      <a:pt x="4540" y="62157"/>
                      <a:pt x="4336" y="62157"/>
                    </a:cubicBezTo>
                    <a:lnTo>
                      <a:pt x="3061" y="62157"/>
                    </a:lnTo>
                    <a:lnTo>
                      <a:pt x="3061" y="60513"/>
                    </a:lnTo>
                    <a:lnTo>
                      <a:pt x="5714" y="60513"/>
                    </a:lnTo>
                    <a:cubicBezTo>
                      <a:pt x="5969" y="60513"/>
                      <a:pt x="6122" y="60924"/>
                      <a:pt x="6122" y="61335"/>
                    </a:cubicBezTo>
                    <a:lnTo>
                      <a:pt x="6122" y="63595"/>
                    </a:lnTo>
                    <a:cubicBezTo>
                      <a:pt x="6122" y="64006"/>
                      <a:pt x="5969" y="64417"/>
                      <a:pt x="5714" y="64417"/>
                    </a:cubicBezTo>
                    <a:lnTo>
                      <a:pt x="4336" y="64417"/>
                    </a:lnTo>
                    <a:lnTo>
                      <a:pt x="4744" y="63595"/>
                    </a:lnTo>
                    <a:lnTo>
                      <a:pt x="4744" y="65958"/>
                    </a:lnTo>
                    <a:lnTo>
                      <a:pt x="4336" y="65136"/>
                    </a:lnTo>
                    <a:lnTo>
                      <a:pt x="5714" y="65136"/>
                    </a:lnTo>
                    <a:cubicBezTo>
                      <a:pt x="5969" y="65136"/>
                      <a:pt x="6122" y="65547"/>
                      <a:pt x="6122" y="65958"/>
                    </a:cubicBezTo>
                    <a:lnTo>
                      <a:pt x="6122" y="70787"/>
                    </a:lnTo>
                    <a:lnTo>
                      <a:pt x="6020" y="70273"/>
                    </a:lnTo>
                    <a:lnTo>
                      <a:pt x="8571" y="75205"/>
                    </a:lnTo>
                    <a:cubicBezTo>
                      <a:pt x="8673" y="75410"/>
                      <a:pt x="8673" y="75616"/>
                      <a:pt x="8673" y="75821"/>
                    </a:cubicBezTo>
                    <a:lnTo>
                      <a:pt x="8673" y="78082"/>
                    </a:lnTo>
                    <a:lnTo>
                      <a:pt x="8367" y="77260"/>
                    </a:lnTo>
                    <a:lnTo>
                      <a:pt x="13571" y="79726"/>
                    </a:lnTo>
                    <a:cubicBezTo>
                      <a:pt x="13775" y="79726"/>
                      <a:pt x="13928" y="80136"/>
                      <a:pt x="13928" y="80445"/>
                    </a:cubicBezTo>
                    <a:lnTo>
                      <a:pt x="13928" y="83013"/>
                    </a:lnTo>
                    <a:lnTo>
                      <a:pt x="13520" y="82191"/>
                    </a:lnTo>
                    <a:lnTo>
                      <a:pt x="14795" y="82191"/>
                    </a:lnTo>
                    <a:cubicBezTo>
                      <a:pt x="14948" y="82191"/>
                      <a:pt x="15051" y="82397"/>
                      <a:pt x="15153" y="82602"/>
                    </a:cubicBezTo>
                    <a:lnTo>
                      <a:pt x="16479" y="87328"/>
                    </a:lnTo>
                    <a:lnTo>
                      <a:pt x="16122" y="86917"/>
                    </a:lnTo>
                    <a:lnTo>
                      <a:pt x="20051" y="86917"/>
                    </a:lnTo>
                    <a:cubicBezTo>
                      <a:pt x="20102" y="86917"/>
                      <a:pt x="20153" y="86917"/>
                      <a:pt x="20204" y="86917"/>
                    </a:cubicBezTo>
                    <a:lnTo>
                      <a:pt x="28112" y="91746"/>
                    </a:lnTo>
                    <a:lnTo>
                      <a:pt x="27959" y="91746"/>
                    </a:lnTo>
                    <a:lnTo>
                      <a:pt x="38367" y="89486"/>
                    </a:lnTo>
                    <a:cubicBezTo>
                      <a:pt x="38469" y="89486"/>
                      <a:pt x="38622" y="89486"/>
                      <a:pt x="38673" y="89691"/>
                    </a:cubicBezTo>
                    <a:lnTo>
                      <a:pt x="41326" y="94315"/>
                    </a:lnTo>
                    <a:cubicBezTo>
                      <a:pt x="41428" y="94520"/>
                      <a:pt x="41479" y="94726"/>
                      <a:pt x="41479" y="94931"/>
                    </a:cubicBezTo>
                    <a:lnTo>
                      <a:pt x="41479" y="99760"/>
                    </a:lnTo>
                    <a:lnTo>
                      <a:pt x="41224" y="99041"/>
                    </a:lnTo>
                    <a:lnTo>
                      <a:pt x="43877" y="101404"/>
                    </a:lnTo>
                    <a:lnTo>
                      <a:pt x="43724" y="101404"/>
                    </a:lnTo>
                    <a:lnTo>
                      <a:pt x="45000" y="101404"/>
                    </a:lnTo>
                    <a:lnTo>
                      <a:pt x="44693" y="101609"/>
                    </a:lnTo>
                    <a:lnTo>
                      <a:pt x="46020" y="99143"/>
                    </a:lnTo>
                    <a:cubicBezTo>
                      <a:pt x="46071" y="99041"/>
                      <a:pt x="46173" y="98938"/>
                      <a:pt x="46275" y="98938"/>
                    </a:cubicBezTo>
                    <a:lnTo>
                      <a:pt x="47551" y="98938"/>
                    </a:lnTo>
                    <a:cubicBezTo>
                      <a:pt x="47704" y="98938"/>
                      <a:pt x="47806" y="99041"/>
                      <a:pt x="47908" y="99246"/>
                    </a:cubicBezTo>
                    <a:lnTo>
                      <a:pt x="53112" y="113732"/>
                    </a:lnTo>
                    <a:lnTo>
                      <a:pt x="52908" y="113424"/>
                    </a:lnTo>
                    <a:lnTo>
                      <a:pt x="56836" y="115890"/>
                    </a:lnTo>
                    <a:lnTo>
                      <a:pt x="56275" y="116712"/>
                    </a:lnTo>
                    <a:lnTo>
                      <a:pt x="56275" y="109417"/>
                    </a:lnTo>
                    <a:cubicBezTo>
                      <a:pt x="56275" y="109109"/>
                      <a:pt x="56377" y="108904"/>
                      <a:pt x="56479" y="108698"/>
                    </a:cubicBezTo>
                    <a:lnTo>
                      <a:pt x="61683" y="101506"/>
                    </a:lnTo>
                    <a:lnTo>
                      <a:pt x="61632" y="102739"/>
                    </a:lnTo>
                    <a:lnTo>
                      <a:pt x="60357" y="100376"/>
                    </a:lnTo>
                    <a:cubicBezTo>
                      <a:pt x="60204" y="100171"/>
                      <a:pt x="60204" y="99760"/>
                      <a:pt x="60255" y="99452"/>
                    </a:cubicBezTo>
                    <a:cubicBezTo>
                      <a:pt x="60306" y="99143"/>
                      <a:pt x="60459" y="98938"/>
                      <a:pt x="60612" y="98938"/>
                    </a:cubicBezTo>
                    <a:lnTo>
                      <a:pt x="61887" y="98938"/>
                    </a:lnTo>
                    <a:cubicBezTo>
                      <a:pt x="62142" y="98938"/>
                      <a:pt x="62295" y="99349"/>
                      <a:pt x="62295" y="99760"/>
                    </a:cubicBezTo>
                    <a:lnTo>
                      <a:pt x="62295" y="102226"/>
                    </a:lnTo>
                    <a:lnTo>
                      <a:pt x="61734" y="101404"/>
                    </a:lnTo>
                    <a:lnTo>
                      <a:pt x="64387" y="99041"/>
                    </a:lnTo>
                    <a:cubicBezTo>
                      <a:pt x="64438" y="98938"/>
                      <a:pt x="64489" y="98938"/>
                      <a:pt x="64540" y="98938"/>
                    </a:cubicBezTo>
                    <a:lnTo>
                      <a:pt x="67193" y="98938"/>
                    </a:lnTo>
                    <a:lnTo>
                      <a:pt x="68622" y="98938"/>
                    </a:lnTo>
                    <a:cubicBezTo>
                      <a:pt x="68724" y="98938"/>
                      <a:pt x="68826" y="99041"/>
                      <a:pt x="68928" y="99143"/>
                    </a:cubicBezTo>
                    <a:lnTo>
                      <a:pt x="70204" y="101609"/>
                    </a:lnTo>
                    <a:lnTo>
                      <a:pt x="69897" y="101404"/>
                    </a:lnTo>
                    <a:lnTo>
                      <a:pt x="72551" y="101404"/>
                    </a:lnTo>
                    <a:lnTo>
                      <a:pt x="73826" y="101404"/>
                    </a:lnTo>
                    <a:lnTo>
                      <a:pt x="73571" y="102739"/>
                    </a:lnTo>
                    <a:lnTo>
                      <a:pt x="72295" y="100376"/>
                    </a:lnTo>
                    <a:cubicBezTo>
                      <a:pt x="72193" y="100171"/>
                      <a:pt x="72142" y="99965"/>
                      <a:pt x="72142" y="99760"/>
                    </a:cubicBezTo>
                    <a:cubicBezTo>
                      <a:pt x="72142" y="99554"/>
                      <a:pt x="72193" y="99349"/>
                      <a:pt x="72295" y="99143"/>
                    </a:cubicBezTo>
                    <a:lnTo>
                      <a:pt x="73571" y="96883"/>
                    </a:lnTo>
                    <a:lnTo>
                      <a:pt x="73826" y="98321"/>
                    </a:lnTo>
                    <a:lnTo>
                      <a:pt x="71224" y="98321"/>
                    </a:lnTo>
                    <a:lnTo>
                      <a:pt x="71224" y="96678"/>
                    </a:lnTo>
                    <a:lnTo>
                      <a:pt x="72551" y="96678"/>
                    </a:lnTo>
                    <a:lnTo>
                      <a:pt x="72448" y="96780"/>
                    </a:lnTo>
                    <a:lnTo>
                      <a:pt x="76275" y="94212"/>
                    </a:lnTo>
                    <a:cubicBezTo>
                      <a:pt x="76428" y="94109"/>
                      <a:pt x="76530" y="94109"/>
                      <a:pt x="76632" y="94315"/>
                    </a:cubicBezTo>
                    <a:cubicBezTo>
                      <a:pt x="76734" y="94417"/>
                      <a:pt x="76836" y="94726"/>
                      <a:pt x="76836" y="94931"/>
                    </a:cubicBezTo>
                    <a:lnTo>
                      <a:pt x="76836" y="97500"/>
                    </a:lnTo>
                    <a:lnTo>
                      <a:pt x="76428" y="96678"/>
                    </a:lnTo>
                    <a:lnTo>
                      <a:pt x="79081" y="96678"/>
                    </a:lnTo>
                    <a:lnTo>
                      <a:pt x="81683" y="96678"/>
                    </a:lnTo>
                    <a:cubicBezTo>
                      <a:pt x="81938" y="96678"/>
                      <a:pt x="82091" y="97089"/>
                      <a:pt x="82091" y="97500"/>
                    </a:cubicBezTo>
                    <a:lnTo>
                      <a:pt x="82091" y="99760"/>
                    </a:lnTo>
                    <a:lnTo>
                      <a:pt x="81530" y="99041"/>
                    </a:lnTo>
                    <a:lnTo>
                      <a:pt x="84081" y="96780"/>
                    </a:lnTo>
                    <a:cubicBezTo>
                      <a:pt x="84234" y="96678"/>
                      <a:pt x="84438" y="96678"/>
                      <a:pt x="84540" y="96883"/>
                    </a:cubicBezTo>
                    <a:lnTo>
                      <a:pt x="87193" y="101609"/>
                    </a:lnTo>
                    <a:cubicBezTo>
                      <a:pt x="87244" y="101712"/>
                      <a:pt x="87295" y="101917"/>
                      <a:pt x="87295" y="102226"/>
                    </a:cubicBezTo>
                    <a:lnTo>
                      <a:pt x="87295" y="111986"/>
                    </a:lnTo>
                    <a:lnTo>
                      <a:pt x="87193" y="111369"/>
                    </a:lnTo>
                    <a:lnTo>
                      <a:pt x="89744" y="116095"/>
                    </a:lnTo>
                    <a:lnTo>
                      <a:pt x="91071" y="118664"/>
                    </a:lnTo>
                    <a:lnTo>
                      <a:pt x="90765" y="118356"/>
                    </a:lnTo>
                    <a:lnTo>
                      <a:pt x="92142" y="118356"/>
                    </a:lnTo>
                    <a:lnTo>
                      <a:pt x="91734" y="119178"/>
                    </a:lnTo>
                    <a:lnTo>
                      <a:pt x="91734" y="111986"/>
                    </a:lnTo>
                    <a:lnTo>
                      <a:pt x="91734" y="112191"/>
                    </a:lnTo>
                    <a:lnTo>
                      <a:pt x="89081" y="95239"/>
                    </a:lnTo>
                    <a:cubicBezTo>
                      <a:pt x="89081" y="94931"/>
                      <a:pt x="89081" y="94726"/>
                      <a:pt x="89132" y="94520"/>
                    </a:cubicBezTo>
                    <a:lnTo>
                      <a:pt x="90408" y="89897"/>
                    </a:lnTo>
                    <a:cubicBezTo>
                      <a:pt x="90408" y="89794"/>
                      <a:pt x="90459" y="89691"/>
                      <a:pt x="90510" y="89691"/>
                    </a:cubicBezTo>
                    <a:lnTo>
                      <a:pt x="94438" y="82397"/>
                    </a:lnTo>
                    <a:cubicBezTo>
                      <a:pt x="94438" y="82397"/>
                      <a:pt x="94489" y="82294"/>
                      <a:pt x="94540" y="82294"/>
                    </a:cubicBezTo>
                    <a:lnTo>
                      <a:pt x="99744" y="77363"/>
                    </a:lnTo>
                    <a:lnTo>
                      <a:pt x="99540" y="77671"/>
                    </a:lnTo>
                    <a:lnTo>
                      <a:pt x="100918" y="72842"/>
                    </a:lnTo>
                    <a:lnTo>
                      <a:pt x="100867" y="73561"/>
                    </a:lnTo>
                    <a:lnTo>
                      <a:pt x="99540" y="66267"/>
                    </a:lnTo>
                    <a:cubicBezTo>
                      <a:pt x="99489" y="66164"/>
                      <a:pt x="99489" y="66061"/>
                      <a:pt x="99489" y="65958"/>
                    </a:cubicBezTo>
                    <a:lnTo>
                      <a:pt x="99489" y="61335"/>
                    </a:lnTo>
                    <a:lnTo>
                      <a:pt x="99897" y="62157"/>
                    </a:lnTo>
                    <a:lnTo>
                      <a:pt x="98622" y="62157"/>
                    </a:lnTo>
                    <a:lnTo>
                      <a:pt x="98622" y="60513"/>
                    </a:lnTo>
                    <a:lnTo>
                      <a:pt x="99897" y="60513"/>
                    </a:lnTo>
                    <a:lnTo>
                      <a:pt x="99489" y="61335"/>
                    </a:lnTo>
                    <a:lnTo>
                      <a:pt x="99489" y="56506"/>
                    </a:lnTo>
                    <a:cubicBezTo>
                      <a:pt x="99489" y="56301"/>
                      <a:pt x="99540" y="55993"/>
                      <a:pt x="99642" y="55890"/>
                    </a:cubicBezTo>
                    <a:lnTo>
                      <a:pt x="100969" y="53424"/>
                    </a:lnTo>
                    <a:cubicBezTo>
                      <a:pt x="101122" y="53219"/>
                      <a:pt x="101377" y="53219"/>
                      <a:pt x="101530" y="53424"/>
                    </a:cubicBezTo>
                    <a:cubicBezTo>
                      <a:pt x="101683" y="53732"/>
                      <a:pt x="101734" y="54143"/>
                      <a:pt x="101632" y="54554"/>
                    </a:cubicBezTo>
                    <a:lnTo>
                      <a:pt x="100255" y="59178"/>
                    </a:lnTo>
                    <a:lnTo>
                      <a:pt x="100204" y="58150"/>
                    </a:lnTo>
                    <a:lnTo>
                      <a:pt x="101530" y="60719"/>
                    </a:lnTo>
                    <a:cubicBezTo>
                      <a:pt x="101632" y="60924"/>
                      <a:pt x="101683" y="61130"/>
                      <a:pt x="101683" y="61335"/>
                    </a:cubicBezTo>
                    <a:lnTo>
                      <a:pt x="101683" y="65958"/>
                    </a:lnTo>
                    <a:lnTo>
                      <a:pt x="100867" y="65753"/>
                    </a:lnTo>
                    <a:lnTo>
                      <a:pt x="102142" y="58458"/>
                    </a:lnTo>
                    <a:lnTo>
                      <a:pt x="102193" y="59178"/>
                    </a:lnTo>
                    <a:lnTo>
                      <a:pt x="100918" y="54452"/>
                    </a:lnTo>
                    <a:cubicBezTo>
                      <a:pt x="100816" y="54143"/>
                      <a:pt x="100867" y="53732"/>
                      <a:pt x="101020" y="53424"/>
                    </a:cubicBezTo>
                    <a:cubicBezTo>
                      <a:pt x="101173" y="53219"/>
                      <a:pt x="101377" y="53219"/>
                      <a:pt x="101530" y="53527"/>
                    </a:cubicBezTo>
                    <a:lnTo>
                      <a:pt x="102806" y="55890"/>
                    </a:lnTo>
                    <a:lnTo>
                      <a:pt x="102551" y="55684"/>
                    </a:lnTo>
                    <a:lnTo>
                      <a:pt x="103826" y="55684"/>
                    </a:lnTo>
                    <a:lnTo>
                      <a:pt x="103469" y="56198"/>
                    </a:lnTo>
                    <a:lnTo>
                      <a:pt x="104795" y="49006"/>
                    </a:lnTo>
                    <a:cubicBezTo>
                      <a:pt x="104846" y="48904"/>
                      <a:pt x="104846" y="48801"/>
                      <a:pt x="104897" y="48698"/>
                    </a:cubicBezTo>
                    <a:lnTo>
                      <a:pt x="106173" y="46232"/>
                    </a:lnTo>
                    <a:cubicBezTo>
                      <a:pt x="106224" y="46130"/>
                      <a:pt x="106275" y="46130"/>
                      <a:pt x="106326" y="46027"/>
                    </a:cubicBezTo>
                    <a:lnTo>
                      <a:pt x="110255" y="43458"/>
                    </a:lnTo>
                    <a:cubicBezTo>
                      <a:pt x="110306" y="43458"/>
                      <a:pt x="110357" y="43458"/>
                      <a:pt x="110408" y="43458"/>
                    </a:cubicBezTo>
                    <a:lnTo>
                      <a:pt x="113112" y="43458"/>
                    </a:lnTo>
                    <a:lnTo>
                      <a:pt x="112704" y="44280"/>
                    </a:lnTo>
                    <a:lnTo>
                      <a:pt x="112704" y="42020"/>
                    </a:lnTo>
                    <a:lnTo>
                      <a:pt x="113520" y="42020"/>
                    </a:lnTo>
                    <a:lnTo>
                      <a:pt x="113520" y="44280"/>
                    </a:lnTo>
                    <a:cubicBezTo>
                      <a:pt x="113520" y="44794"/>
                      <a:pt x="113367" y="45102"/>
                      <a:pt x="113112" y="45102"/>
                    </a:cubicBezTo>
                    <a:lnTo>
                      <a:pt x="111836" y="45102"/>
                    </a:lnTo>
                    <a:cubicBezTo>
                      <a:pt x="111683" y="45102"/>
                      <a:pt x="111581" y="45000"/>
                      <a:pt x="111479" y="44691"/>
                    </a:cubicBezTo>
                    <a:lnTo>
                      <a:pt x="110051" y="40068"/>
                    </a:lnTo>
                    <a:cubicBezTo>
                      <a:pt x="109948" y="39760"/>
                      <a:pt x="110000" y="39246"/>
                      <a:pt x="110153" y="39041"/>
                    </a:cubicBezTo>
                    <a:lnTo>
                      <a:pt x="112857" y="34212"/>
                    </a:lnTo>
                    <a:lnTo>
                      <a:pt x="114132" y="31746"/>
                    </a:lnTo>
                    <a:lnTo>
                      <a:pt x="115459" y="29178"/>
                    </a:lnTo>
                    <a:cubicBezTo>
                      <a:pt x="115561" y="29075"/>
                      <a:pt x="115663" y="28972"/>
                      <a:pt x="115765" y="28972"/>
                    </a:cubicBezTo>
                    <a:lnTo>
                      <a:pt x="118316" y="28972"/>
                    </a:lnTo>
                    <a:lnTo>
                      <a:pt x="118061" y="29178"/>
                    </a:lnTo>
                    <a:lnTo>
                      <a:pt x="119336" y="26917"/>
                    </a:lnTo>
                    <a:lnTo>
                      <a:pt x="119183" y="27534"/>
                    </a:lnTo>
                    <a:lnTo>
                      <a:pt x="119183" y="25171"/>
                    </a:lnTo>
                    <a:lnTo>
                      <a:pt x="119336" y="25684"/>
                    </a:lnTo>
                    <a:lnTo>
                      <a:pt x="118061" y="23116"/>
                    </a:lnTo>
                    <a:cubicBezTo>
                      <a:pt x="118010" y="23116"/>
                      <a:pt x="117959" y="23013"/>
                      <a:pt x="117959" y="22808"/>
                    </a:cubicBezTo>
                    <a:lnTo>
                      <a:pt x="116683" y="15616"/>
                    </a:lnTo>
                    <a:cubicBezTo>
                      <a:pt x="116632" y="15513"/>
                      <a:pt x="116632" y="15410"/>
                      <a:pt x="116632" y="15308"/>
                    </a:cubicBezTo>
                    <a:lnTo>
                      <a:pt x="116632" y="13047"/>
                    </a:lnTo>
                    <a:lnTo>
                      <a:pt x="117295" y="13664"/>
                    </a:lnTo>
                    <a:lnTo>
                      <a:pt x="116020" y="15924"/>
                    </a:lnTo>
                    <a:cubicBezTo>
                      <a:pt x="115867" y="16232"/>
                      <a:pt x="115663" y="16232"/>
                      <a:pt x="115510" y="16027"/>
                    </a:cubicBezTo>
                    <a:lnTo>
                      <a:pt x="114132" y="13767"/>
                    </a:lnTo>
                    <a:lnTo>
                      <a:pt x="114795" y="13356"/>
                    </a:lnTo>
                    <a:lnTo>
                      <a:pt x="112193" y="25479"/>
                    </a:lnTo>
                    <a:cubicBezTo>
                      <a:pt x="112193" y="25684"/>
                      <a:pt x="112091" y="25787"/>
                      <a:pt x="111989" y="25890"/>
                    </a:cubicBezTo>
                    <a:lnTo>
                      <a:pt x="109183" y="28356"/>
                    </a:lnTo>
                    <a:cubicBezTo>
                      <a:pt x="109132" y="28356"/>
                      <a:pt x="109081" y="28356"/>
                      <a:pt x="109030" y="28356"/>
                    </a:cubicBezTo>
                    <a:lnTo>
                      <a:pt x="102551" y="28356"/>
                    </a:lnTo>
                    <a:lnTo>
                      <a:pt x="102704" y="28356"/>
                    </a:lnTo>
                    <a:lnTo>
                      <a:pt x="100051" y="30616"/>
                    </a:lnTo>
                    <a:lnTo>
                      <a:pt x="100306" y="29794"/>
                    </a:lnTo>
                    <a:lnTo>
                      <a:pt x="100306" y="34828"/>
                    </a:lnTo>
                    <a:cubicBezTo>
                      <a:pt x="100306" y="35239"/>
                      <a:pt x="100153" y="35650"/>
                      <a:pt x="99897" y="35650"/>
                    </a:cubicBezTo>
                    <a:lnTo>
                      <a:pt x="94693" y="35650"/>
                    </a:lnTo>
                    <a:lnTo>
                      <a:pt x="95102" y="34828"/>
                    </a:lnTo>
                    <a:lnTo>
                      <a:pt x="95102" y="37089"/>
                    </a:lnTo>
                    <a:cubicBezTo>
                      <a:pt x="95102" y="37294"/>
                      <a:pt x="95051" y="37602"/>
                      <a:pt x="94897" y="37705"/>
                    </a:cubicBezTo>
                    <a:lnTo>
                      <a:pt x="89693" y="45000"/>
                    </a:lnTo>
                    <a:cubicBezTo>
                      <a:pt x="89642" y="45102"/>
                      <a:pt x="89540" y="45102"/>
                      <a:pt x="89489" y="45102"/>
                    </a:cubicBezTo>
                    <a:lnTo>
                      <a:pt x="86887" y="45102"/>
                    </a:lnTo>
                    <a:lnTo>
                      <a:pt x="85561" y="45102"/>
                    </a:lnTo>
                    <a:cubicBezTo>
                      <a:pt x="85408" y="45102"/>
                      <a:pt x="85255" y="44897"/>
                      <a:pt x="85204" y="44691"/>
                    </a:cubicBezTo>
                    <a:cubicBezTo>
                      <a:pt x="85102" y="44383"/>
                      <a:pt x="85153" y="44075"/>
                      <a:pt x="85204" y="43767"/>
                    </a:cubicBezTo>
                    <a:lnTo>
                      <a:pt x="87857" y="36575"/>
                    </a:lnTo>
                    <a:lnTo>
                      <a:pt x="88214" y="37910"/>
                    </a:lnTo>
                    <a:lnTo>
                      <a:pt x="86887" y="37910"/>
                    </a:lnTo>
                    <a:cubicBezTo>
                      <a:pt x="86683" y="37910"/>
                      <a:pt x="86479" y="37500"/>
                      <a:pt x="86479" y="37089"/>
                    </a:cubicBezTo>
                    <a:lnTo>
                      <a:pt x="86479" y="32363"/>
                    </a:lnTo>
                    <a:lnTo>
                      <a:pt x="87091" y="33082"/>
                    </a:lnTo>
                    <a:lnTo>
                      <a:pt x="84438" y="35547"/>
                    </a:lnTo>
                    <a:cubicBezTo>
                      <a:pt x="84285" y="35650"/>
                      <a:pt x="84081" y="35650"/>
                      <a:pt x="83979" y="35342"/>
                    </a:cubicBezTo>
                    <a:cubicBezTo>
                      <a:pt x="83877" y="35136"/>
                      <a:pt x="83826" y="34726"/>
                      <a:pt x="83928" y="34417"/>
                    </a:cubicBezTo>
                    <a:lnTo>
                      <a:pt x="85204" y="29486"/>
                    </a:lnTo>
                    <a:lnTo>
                      <a:pt x="85153" y="29794"/>
                    </a:lnTo>
                    <a:lnTo>
                      <a:pt x="85153" y="25171"/>
                    </a:lnTo>
                    <a:lnTo>
                      <a:pt x="85408" y="25890"/>
                    </a:lnTo>
                    <a:lnTo>
                      <a:pt x="81581" y="23321"/>
                    </a:lnTo>
                    <a:lnTo>
                      <a:pt x="82091" y="22602"/>
                    </a:lnTo>
                    <a:lnTo>
                      <a:pt x="82091" y="25171"/>
                    </a:lnTo>
                    <a:cubicBezTo>
                      <a:pt x="82091" y="25376"/>
                      <a:pt x="82040" y="25582"/>
                      <a:pt x="81989" y="25787"/>
                    </a:cubicBezTo>
                    <a:lnTo>
                      <a:pt x="80612" y="28150"/>
                    </a:lnTo>
                    <a:lnTo>
                      <a:pt x="80714" y="27945"/>
                    </a:lnTo>
                    <a:lnTo>
                      <a:pt x="79438" y="32773"/>
                    </a:lnTo>
                    <a:lnTo>
                      <a:pt x="79489" y="32363"/>
                    </a:lnTo>
                    <a:lnTo>
                      <a:pt x="79489" y="42020"/>
                    </a:lnTo>
                    <a:cubicBezTo>
                      <a:pt x="79489" y="42226"/>
                      <a:pt x="79438" y="42534"/>
                      <a:pt x="79336" y="42636"/>
                    </a:cubicBezTo>
                    <a:lnTo>
                      <a:pt x="78061" y="44897"/>
                    </a:lnTo>
                    <a:cubicBezTo>
                      <a:pt x="77959" y="45000"/>
                      <a:pt x="77857" y="45102"/>
                      <a:pt x="77755" y="45102"/>
                    </a:cubicBezTo>
                    <a:lnTo>
                      <a:pt x="76428" y="45102"/>
                    </a:lnTo>
                    <a:cubicBezTo>
                      <a:pt x="76173" y="45102"/>
                      <a:pt x="76020" y="44794"/>
                      <a:pt x="76020" y="44280"/>
                    </a:cubicBezTo>
                    <a:lnTo>
                      <a:pt x="76020" y="42020"/>
                    </a:lnTo>
                    <a:lnTo>
                      <a:pt x="76020" y="37089"/>
                    </a:lnTo>
                    <a:cubicBezTo>
                      <a:pt x="76020" y="36986"/>
                      <a:pt x="76020" y="36883"/>
                      <a:pt x="76020" y="36780"/>
                    </a:cubicBezTo>
                    <a:lnTo>
                      <a:pt x="77397" y="27328"/>
                    </a:lnTo>
                    <a:lnTo>
                      <a:pt x="78010" y="28150"/>
                    </a:lnTo>
                    <a:lnTo>
                      <a:pt x="76683" y="30410"/>
                    </a:lnTo>
                    <a:cubicBezTo>
                      <a:pt x="76530" y="30719"/>
                      <a:pt x="76326" y="30719"/>
                      <a:pt x="76173" y="30513"/>
                    </a:cubicBezTo>
                    <a:cubicBezTo>
                      <a:pt x="76020" y="30308"/>
                      <a:pt x="75969" y="29897"/>
                      <a:pt x="76020" y="29486"/>
                    </a:cubicBezTo>
                    <a:lnTo>
                      <a:pt x="77397" y="22294"/>
                    </a:lnTo>
                    <a:cubicBezTo>
                      <a:pt x="77448" y="21986"/>
                      <a:pt x="77602" y="21780"/>
                      <a:pt x="77755" y="21780"/>
                    </a:cubicBezTo>
                    <a:lnTo>
                      <a:pt x="84285" y="21780"/>
                    </a:lnTo>
                    <a:lnTo>
                      <a:pt x="83877" y="22602"/>
                    </a:lnTo>
                    <a:lnTo>
                      <a:pt x="83877" y="20342"/>
                    </a:lnTo>
                    <a:lnTo>
                      <a:pt x="83979" y="20958"/>
                    </a:lnTo>
                    <a:lnTo>
                      <a:pt x="82704" y="18493"/>
                    </a:lnTo>
                    <a:lnTo>
                      <a:pt x="82959" y="18698"/>
                    </a:lnTo>
                    <a:lnTo>
                      <a:pt x="81683" y="18698"/>
                    </a:lnTo>
                    <a:lnTo>
                      <a:pt x="77755" y="18698"/>
                    </a:lnTo>
                    <a:cubicBezTo>
                      <a:pt x="77653" y="18698"/>
                      <a:pt x="77551" y="18698"/>
                      <a:pt x="77500" y="18493"/>
                    </a:cubicBezTo>
                    <a:lnTo>
                      <a:pt x="76122" y="15924"/>
                    </a:lnTo>
                    <a:lnTo>
                      <a:pt x="76683" y="15924"/>
                    </a:lnTo>
                    <a:lnTo>
                      <a:pt x="75408" y="18493"/>
                    </a:lnTo>
                    <a:cubicBezTo>
                      <a:pt x="75306" y="18698"/>
                      <a:pt x="75102" y="18801"/>
                      <a:pt x="74948" y="18698"/>
                    </a:cubicBezTo>
                    <a:cubicBezTo>
                      <a:pt x="74795" y="18493"/>
                      <a:pt x="74744" y="18287"/>
                      <a:pt x="74744" y="17876"/>
                    </a:cubicBezTo>
                    <a:lnTo>
                      <a:pt x="74744" y="15308"/>
                    </a:lnTo>
                    <a:lnTo>
                      <a:pt x="75255" y="16130"/>
                    </a:lnTo>
                    <a:lnTo>
                      <a:pt x="71326" y="18698"/>
                    </a:lnTo>
                    <a:cubicBezTo>
                      <a:pt x="71173" y="18801"/>
                      <a:pt x="71020" y="18698"/>
                      <a:pt x="70918" y="18493"/>
                    </a:cubicBezTo>
                    <a:lnTo>
                      <a:pt x="69642" y="15924"/>
                    </a:lnTo>
                    <a:lnTo>
                      <a:pt x="70102" y="16130"/>
                    </a:lnTo>
                    <a:lnTo>
                      <a:pt x="67346" y="18698"/>
                    </a:lnTo>
                    <a:cubicBezTo>
                      <a:pt x="67193" y="18801"/>
                      <a:pt x="66938" y="18698"/>
                      <a:pt x="66836" y="18287"/>
                    </a:cubicBezTo>
                    <a:cubicBezTo>
                      <a:pt x="66734" y="17979"/>
                      <a:pt x="66785" y="17465"/>
                      <a:pt x="66989" y="17260"/>
                    </a:cubicBezTo>
                    <a:lnTo>
                      <a:pt x="72346" y="9965"/>
                    </a:lnTo>
                    <a:lnTo>
                      <a:pt x="72551" y="11506"/>
                    </a:lnTo>
                    <a:lnTo>
                      <a:pt x="68622" y="11506"/>
                    </a:lnTo>
                    <a:cubicBezTo>
                      <a:pt x="68520" y="11506"/>
                      <a:pt x="68418" y="11404"/>
                      <a:pt x="68367" y="11301"/>
                    </a:cubicBezTo>
                    <a:lnTo>
                      <a:pt x="65561" y="6472"/>
                    </a:lnTo>
                    <a:lnTo>
                      <a:pt x="65816" y="6678"/>
                    </a:lnTo>
                    <a:lnTo>
                      <a:pt x="63265" y="6678"/>
                    </a:lnTo>
                    <a:cubicBezTo>
                      <a:pt x="63112" y="6678"/>
                      <a:pt x="63010" y="6472"/>
                      <a:pt x="62908" y="6267"/>
                    </a:cubicBezTo>
                    <a:lnTo>
                      <a:pt x="61530" y="1232"/>
                    </a:lnTo>
                    <a:lnTo>
                      <a:pt x="62193" y="1438"/>
                    </a:lnTo>
                    <a:lnTo>
                      <a:pt x="60918" y="4006"/>
                    </a:lnTo>
                    <a:cubicBezTo>
                      <a:pt x="60816" y="4212"/>
                      <a:pt x="60714" y="4212"/>
                      <a:pt x="60612" y="4212"/>
                    </a:cubicBezTo>
                    <a:lnTo>
                      <a:pt x="4336" y="4212"/>
                    </a:lnTo>
                    <a:lnTo>
                      <a:pt x="4744" y="3390"/>
                    </a:lnTo>
                    <a:lnTo>
                      <a:pt x="4744" y="585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14"/>
              <p:cNvSpPr/>
              <p:nvPr/>
            </p:nvSpPr>
            <p:spPr>
              <a:xfrm>
                <a:off x="2746375" y="4391025"/>
                <a:ext cx="90487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9999" y="91914"/>
                    </a:moveTo>
                    <a:lnTo>
                      <a:pt x="119999" y="91914"/>
                    </a:lnTo>
                    <a:lnTo>
                      <a:pt x="119999" y="0"/>
                    </a:lnTo>
                    <a:lnTo>
                      <a:pt x="88421" y="12765"/>
                    </a:lnTo>
                    <a:lnTo>
                      <a:pt x="73684" y="28085"/>
                    </a:lnTo>
                    <a:lnTo>
                      <a:pt x="88421" y="45957"/>
                    </a:lnTo>
                    <a:lnTo>
                      <a:pt x="105263" y="28085"/>
                    </a:lnTo>
                    <a:lnTo>
                      <a:pt x="105263" y="45957"/>
                    </a:lnTo>
                    <a:lnTo>
                      <a:pt x="88421" y="45957"/>
                    </a:lnTo>
                    <a:lnTo>
                      <a:pt x="88421" y="74042"/>
                    </a:lnTo>
                    <a:lnTo>
                      <a:pt x="88421" y="61276"/>
                    </a:lnTo>
                    <a:lnTo>
                      <a:pt x="73684" y="61276"/>
                    </a:lnTo>
                    <a:lnTo>
                      <a:pt x="58947" y="61276"/>
                    </a:lnTo>
                    <a:lnTo>
                      <a:pt x="14736" y="28085"/>
                    </a:lnTo>
                    <a:lnTo>
                      <a:pt x="0" y="45957"/>
                    </a:lnTo>
                    <a:lnTo>
                      <a:pt x="14736" y="61276"/>
                    </a:lnTo>
                    <a:lnTo>
                      <a:pt x="29473" y="61276"/>
                    </a:lnTo>
                    <a:lnTo>
                      <a:pt x="29473" y="74042"/>
                    </a:lnTo>
                    <a:lnTo>
                      <a:pt x="44210" y="74042"/>
                    </a:lnTo>
                    <a:lnTo>
                      <a:pt x="44210" y="91914"/>
                    </a:lnTo>
                    <a:lnTo>
                      <a:pt x="73684" y="107234"/>
                    </a:lnTo>
                    <a:lnTo>
                      <a:pt x="88421" y="107234"/>
                    </a:lnTo>
                    <a:lnTo>
                      <a:pt x="105263" y="120000"/>
                    </a:lnTo>
                    <a:lnTo>
                      <a:pt x="119999" y="9191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6" name="Google Shape;166;p14"/>
              <p:cNvSpPr/>
              <p:nvPr/>
            </p:nvSpPr>
            <p:spPr>
              <a:xfrm>
                <a:off x="2743200" y="4387850"/>
                <a:ext cx="96837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1428" y="88911"/>
                    </a:moveTo>
                    <a:lnTo>
                      <a:pt x="111428" y="4974"/>
                    </a:lnTo>
                    <a:lnTo>
                      <a:pt x="117321" y="9948"/>
                    </a:lnTo>
                    <a:lnTo>
                      <a:pt x="87857" y="23005"/>
                    </a:lnTo>
                    <a:lnTo>
                      <a:pt x="89464" y="22383"/>
                    </a:lnTo>
                    <a:lnTo>
                      <a:pt x="75535" y="35440"/>
                    </a:lnTo>
                    <a:lnTo>
                      <a:pt x="76071" y="27979"/>
                    </a:lnTo>
                    <a:lnTo>
                      <a:pt x="89464" y="43523"/>
                    </a:lnTo>
                    <a:lnTo>
                      <a:pt x="83571" y="43523"/>
                    </a:lnTo>
                    <a:lnTo>
                      <a:pt x="98571" y="27357"/>
                    </a:lnTo>
                    <a:cubicBezTo>
                      <a:pt x="100178" y="26113"/>
                      <a:pt x="101785" y="26113"/>
                      <a:pt x="103392" y="26735"/>
                    </a:cubicBezTo>
                    <a:cubicBezTo>
                      <a:pt x="104999" y="27357"/>
                      <a:pt x="106071" y="29222"/>
                      <a:pt x="106071" y="31088"/>
                    </a:cubicBezTo>
                    <a:lnTo>
                      <a:pt x="106071" y="47253"/>
                    </a:lnTo>
                    <a:cubicBezTo>
                      <a:pt x="106071" y="49740"/>
                      <a:pt x="103928" y="52227"/>
                      <a:pt x="101785" y="52227"/>
                    </a:cubicBezTo>
                    <a:lnTo>
                      <a:pt x="86249" y="52227"/>
                    </a:lnTo>
                    <a:lnTo>
                      <a:pt x="91071" y="47253"/>
                    </a:lnTo>
                    <a:lnTo>
                      <a:pt x="91071" y="72746"/>
                    </a:lnTo>
                    <a:lnTo>
                      <a:pt x="91071" y="79585"/>
                    </a:lnTo>
                    <a:lnTo>
                      <a:pt x="81964" y="79585"/>
                    </a:lnTo>
                    <a:lnTo>
                      <a:pt x="81964" y="59689"/>
                    </a:lnTo>
                    <a:lnTo>
                      <a:pt x="86249" y="64663"/>
                    </a:lnTo>
                    <a:lnTo>
                      <a:pt x="72857" y="64663"/>
                    </a:lnTo>
                    <a:lnTo>
                      <a:pt x="59464" y="64663"/>
                    </a:lnTo>
                    <a:cubicBezTo>
                      <a:pt x="58928" y="64663"/>
                      <a:pt x="57857" y="64663"/>
                      <a:pt x="57321" y="64041"/>
                    </a:cubicBezTo>
                    <a:lnTo>
                      <a:pt x="16071" y="35440"/>
                    </a:lnTo>
                    <a:lnTo>
                      <a:pt x="20892" y="34818"/>
                    </a:lnTo>
                    <a:lnTo>
                      <a:pt x="7499" y="50362"/>
                    </a:lnTo>
                    <a:lnTo>
                      <a:pt x="7499" y="42901"/>
                    </a:lnTo>
                    <a:lnTo>
                      <a:pt x="20892" y="55958"/>
                    </a:lnTo>
                    <a:lnTo>
                      <a:pt x="18214" y="54715"/>
                    </a:lnTo>
                    <a:lnTo>
                      <a:pt x="31607" y="54715"/>
                    </a:lnTo>
                    <a:cubicBezTo>
                      <a:pt x="33750" y="54715"/>
                      <a:pt x="35892" y="57202"/>
                      <a:pt x="35892" y="59689"/>
                    </a:cubicBezTo>
                    <a:lnTo>
                      <a:pt x="35892" y="72746"/>
                    </a:lnTo>
                    <a:lnTo>
                      <a:pt x="31607" y="67772"/>
                    </a:lnTo>
                    <a:lnTo>
                      <a:pt x="44999" y="67772"/>
                    </a:lnTo>
                    <a:cubicBezTo>
                      <a:pt x="47678" y="67772"/>
                      <a:pt x="49285" y="70259"/>
                      <a:pt x="49285" y="72746"/>
                    </a:cubicBezTo>
                    <a:lnTo>
                      <a:pt x="49285" y="88911"/>
                    </a:lnTo>
                    <a:lnTo>
                      <a:pt x="46607" y="83937"/>
                    </a:lnTo>
                    <a:lnTo>
                      <a:pt x="74464" y="96994"/>
                    </a:lnTo>
                    <a:lnTo>
                      <a:pt x="72857" y="96994"/>
                    </a:lnTo>
                    <a:lnTo>
                      <a:pt x="86249" y="96994"/>
                    </a:lnTo>
                    <a:cubicBezTo>
                      <a:pt x="87321" y="96994"/>
                      <a:pt x="88392" y="96994"/>
                      <a:pt x="88928" y="97616"/>
                    </a:cubicBezTo>
                    <a:lnTo>
                      <a:pt x="103928" y="110673"/>
                    </a:lnTo>
                    <a:lnTo>
                      <a:pt x="98035" y="111917"/>
                    </a:lnTo>
                    <a:lnTo>
                      <a:pt x="112499" y="85803"/>
                    </a:lnTo>
                    <a:lnTo>
                      <a:pt x="119464" y="91398"/>
                    </a:lnTo>
                    <a:lnTo>
                      <a:pt x="104999" y="117512"/>
                    </a:lnTo>
                    <a:cubicBezTo>
                      <a:pt x="104464" y="118756"/>
                      <a:pt x="103392" y="119378"/>
                      <a:pt x="102321" y="119378"/>
                    </a:cubicBezTo>
                    <a:cubicBezTo>
                      <a:pt x="101249" y="120000"/>
                      <a:pt x="100178" y="119378"/>
                      <a:pt x="99107" y="118756"/>
                    </a:cubicBezTo>
                    <a:lnTo>
                      <a:pt x="84107" y="105699"/>
                    </a:lnTo>
                    <a:lnTo>
                      <a:pt x="86249" y="106943"/>
                    </a:lnTo>
                    <a:lnTo>
                      <a:pt x="72857" y="106943"/>
                    </a:lnTo>
                    <a:cubicBezTo>
                      <a:pt x="72321" y="106943"/>
                      <a:pt x="71785" y="106321"/>
                      <a:pt x="71250" y="106321"/>
                    </a:cubicBezTo>
                    <a:lnTo>
                      <a:pt x="43392" y="93264"/>
                    </a:lnTo>
                    <a:cubicBezTo>
                      <a:pt x="41785" y="92642"/>
                      <a:pt x="40714" y="90777"/>
                      <a:pt x="40714" y="88911"/>
                    </a:cubicBezTo>
                    <a:lnTo>
                      <a:pt x="40714" y="72746"/>
                    </a:lnTo>
                    <a:lnTo>
                      <a:pt x="44999" y="77720"/>
                    </a:lnTo>
                    <a:lnTo>
                      <a:pt x="31607" y="77720"/>
                    </a:lnTo>
                    <a:cubicBezTo>
                      <a:pt x="29464" y="77720"/>
                      <a:pt x="27321" y="75854"/>
                      <a:pt x="27321" y="72746"/>
                    </a:cubicBezTo>
                    <a:lnTo>
                      <a:pt x="27321" y="59689"/>
                    </a:lnTo>
                    <a:lnTo>
                      <a:pt x="31607" y="64663"/>
                    </a:lnTo>
                    <a:lnTo>
                      <a:pt x="18214" y="64663"/>
                    </a:lnTo>
                    <a:cubicBezTo>
                      <a:pt x="17142" y="64663"/>
                      <a:pt x="16071" y="64663"/>
                      <a:pt x="15535" y="64041"/>
                    </a:cubicBezTo>
                    <a:lnTo>
                      <a:pt x="1607" y="50984"/>
                    </a:lnTo>
                    <a:cubicBezTo>
                      <a:pt x="1071" y="49740"/>
                      <a:pt x="535" y="48497"/>
                      <a:pt x="0" y="47253"/>
                    </a:cubicBezTo>
                    <a:cubicBezTo>
                      <a:pt x="0" y="46010"/>
                      <a:pt x="535" y="44145"/>
                      <a:pt x="1607" y="43523"/>
                    </a:cubicBezTo>
                    <a:lnTo>
                      <a:pt x="14999" y="27979"/>
                    </a:lnTo>
                    <a:cubicBezTo>
                      <a:pt x="16607" y="26113"/>
                      <a:pt x="18750" y="26113"/>
                      <a:pt x="20357" y="26735"/>
                    </a:cubicBezTo>
                    <a:lnTo>
                      <a:pt x="61607" y="55958"/>
                    </a:lnTo>
                    <a:lnTo>
                      <a:pt x="59464" y="54715"/>
                    </a:lnTo>
                    <a:lnTo>
                      <a:pt x="72857" y="54715"/>
                    </a:lnTo>
                    <a:lnTo>
                      <a:pt x="86249" y="54715"/>
                    </a:lnTo>
                    <a:cubicBezTo>
                      <a:pt x="88928" y="54715"/>
                      <a:pt x="91071" y="57202"/>
                      <a:pt x="91071" y="59689"/>
                    </a:cubicBezTo>
                    <a:lnTo>
                      <a:pt x="91071" y="72746"/>
                    </a:lnTo>
                    <a:lnTo>
                      <a:pt x="81964" y="72746"/>
                    </a:lnTo>
                    <a:lnTo>
                      <a:pt x="81964" y="47253"/>
                    </a:lnTo>
                    <a:cubicBezTo>
                      <a:pt x="81964" y="44145"/>
                      <a:pt x="84107" y="42279"/>
                      <a:pt x="86249" y="42279"/>
                    </a:cubicBezTo>
                    <a:lnTo>
                      <a:pt x="101785" y="42279"/>
                    </a:lnTo>
                    <a:lnTo>
                      <a:pt x="97499" y="47253"/>
                    </a:lnTo>
                    <a:lnTo>
                      <a:pt x="97499" y="31088"/>
                    </a:lnTo>
                    <a:lnTo>
                      <a:pt x="104464" y="34818"/>
                    </a:lnTo>
                    <a:lnTo>
                      <a:pt x="89464" y="50362"/>
                    </a:lnTo>
                    <a:cubicBezTo>
                      <a:pt x="87857" y="52227"/>
                      <a:pt x="85178" y="52227"/>
                      <a:pt x="83571" y="50362"/>
                    </a:cubicBezTo>
                    <a:lnTo>
                      <a:pt x="70178" y="34818"/>
                    </a:lnTo>
                    <a:cubicBezTo>
                      <a:pt x="69107" y="33575"/>
                      <a:pt x="68571" y="32331"/>
                      <a:pt x="68571" y="31088"/>
                    </a:cubicBezTo>
                    <a:cubicBezTo>
                      <a:pt x="68571" y="29844"/>
                      <a:pt x="69107" y="28601"/>
                      <a:pt x="70178" y="27357"/>
                    </a:cubicBezTo>
                    <a:lnTo>
                      <a:pt x="83571" y="14300"/>
                    </a:lnTo>
                    <a:cubicBezTo>
                      <a:pt x="84107" y="14300"/>
                      <a:pt x="84642" y="13678"/>
                      <a:pt x="85178" y="13678"/>
                    </a:cubicBezTo>
                    <a:lnTo>
                      <a:pt x="114642" y="621"/>
                    </a:lnTo>
                    <a:cubicBezTo>
                      <a:pt x="115714" y="0"/>
                      <a:pt x="117321" y="0"/>
                      <a:pt x="118392" y="1243"/>
                    </a:cubicBezTo>
                    <a:cubicBezTo>
                      <a:pt x="119464" y="1865"/>
                      <a:pt x="119999" y="3730"/>
                      <a:pt x="119999" y="4974"/>
                    </a:cubicBezTo>
                    <a:lnTo>
                      <a:pt x="119999" y="88911"/>
                    </a:lnTo>
                    <a:lnTo>
                      <a:pt x="111428" y="8891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" name="Google Shape;167;p14"/>
              <p:cNvSpPr/>
              <p:nvPr/>
            </p:nvSpPr>
            <p:spPr>
              <a:xfrm>
                <a:off x="2836862" y="4391025"/>
                <a:ext cx="68262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9285"/>
                    </a:moveTo>
                    <a:lnTo>
                      <a:pt x="0" y="79285"/>
                    </a:lnTo>
                    <a:lnTo>
                      <a:pt x="0" y="0"/>
                    </a:lnTo>
                    <a:lnTo>
                      <a:pt x="19534" y="40714"/>
                    </a:lnTo>
                    <a:lnTo>
                      <a:pt x="80930" y="64285"/>
                    </a:lnTo>
                    <a:lnTo>
                      <a:pt x="120000" y="79285"/>
                    </a:lnTo>
                    <a:lnTo>
                      <a:pt x="100465" y="92142"/>
                    </a:lnTo>
                    <a:lnTo>
                      <a:pt x="39069" y="104999"/>
                    </a:lnTo>
                    <a:lnTo>
                      <a:pt x="19534" y="119999"/>
                    </a:lnTo>
                    <a:lnTo>
                      <a:pt x="0" y="7928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14"/>
              <p:cNvSpPr/>
              <p:nvPr/>
            </p:nvSpPr>
            <p:spPr>
              <a:xfrm>
                <a:off x="2832100" y="4387850"/>
                <a:ext cx="76200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77" y="80000"/>
                    </a:moveTo>
                    <a:cubicBezTo>
                      <a:pt x="677" y="79466"/>
                      <a:pt x="0" y="78933"/>
                      <a:pt x="0" y="78400"/>
                    </a:cubicBezTo>
                    <a:lnTo>
                      <a:pt x="0" y="4266"/>
                    </a:lnTo>
                    <a:cubicBezTo>
                      <a:pt x="0" y="2666"/>
                      <a:pt x="2033" y="533"/>
                      <a:pt x="4745" y="533"/>
                    </a:cubicBezTo>
                    <a:cubicBezTo>
                      <a:pt x="7457" y="0"/>
                      <a:pt x="10169" y="1066"/>
                      <a:pt x="10847" y="3200"/>
                    </a:cubicBezTo>
                    <a:lnTo>
                      <a:pt x="28474" y="40000"/>
                    </a:lnTo>
                    <a:lnTo>
                      <a:pt x="26440" y="37866"/>
                    </a:lnTo>
                    <a:lnTo>
                      <a:pt x="80677" y="60800"/>
                    </a:lnTo>
                    <a:lnTo>
                      <a:pt x="116610" y="74666"/>
                    </a:lnTo>
                    <a:cubicBezTo>
                      <a:pt x="117966" y="75200"/>
                      <a:pt x="119322" y="76800"/>
                      <a:pt x="119322" y="77866"/>
                    </a:cubicBezTo>
                    <a:cubicBezTo>
                      <a:pt x="119999" y="79466"/>
                      <a:pt x="119322" y="81066"/>
                      <a:pt x="117966" y="81600"/>
                    </a:cubicBezTo>
                    <a:lnTo>
                      <a:pt x="99661" y="93333"/>
                    </a:lnTo>
                    <a:cubicBezTo>
                      <a:pt x="98983" y="93866"/>
                      <a:pt x="98305" y="93866"/>
                      <a:pt x="97627" y="94400"/>
                    </a:cubicBezTo>
                    <a:lnTo>
                      <a:pt x="42711" y="105600"/>
                    </a:lnTo>
                    <a:lnTo>
                      <a:pt x="45423" y="104533"/>
                    </a:lnTo>
                    <a:lnTo>
                      <a:pt x="27118" y="118400"/>
                    </a:lnTo>
                    <a:cubicBezTo>
                      <a:pt x="26440" y="119466"/>
                      <a:pt x="24406" y="120000"/>
                      <a:pt x="22372" y="119466"/>
                    </a:cubicBezTo>
                    <a:cubicBezTo>
                      <a:pt x="21016" y="119466"/>
                      <a:pt x="18983" y="118400"/>
                      <a:pt x="18305" y="116800"/>
                    </a:cubicBezTo>
                    <a:lnTo>
                      <a:pt x="677" y="80000"/>
                    </a:lnTo>
                    <a:close/>
                    <a:moveTo>
                      <a:pt x="28474" y="114133"/>
                    </a:moveTo>
                    <a:lnTo>
                      <a:pt x="19661" y="112533"/>
                    </a:lnTo>
                    <a:lnTo>
                      <a:pt x="37966" y="98666"/>
                    </a:lnTo>
                    <a:cubicBezTo>
                      <a:pt x="38644" y="98133"/>
                      <a:pt x="39322" y="97600"/>
                      <a:pt x="40000" y="97600"/>
                    </a:cubicBezTo>
                    <a:lnTo>
                      <a:pt x="94915" y="85866"/>
                    </a:lnTo>
                    <a:lnTo>
                      <a:pt x="92881" y="86933"/>
                    </a:lnTo>
                    <a:lnTo>
                      <a:pt x="110508" y="75200"/>
                    </a:lnTo>
                    <a:lnTo>
                      <a:pt x="111864" y="82133"/>
                    </a:lnTo>
                    <a:lnTo>
                      <a:pt x="75932" y="68266"/>
                    </a:lnTo>
                    <a:lnTo>
                      <a:pt x="21016" y="45333"/>
                    </a:lnTo>
                    <a:cubicBezTo>
                      <a:pt x="19661" y="44800"/>
                      <a:pt x="18983" y="43733"/>
                      <a:pt x="18305" y="43200"/>
                    </a:cubicBezTo>
                    <a:lnTo>
                      <a:pt x="677" y="5866"/>
                    </a:lnTo>
                    <a:lnTo>
                      <a:pt x="10847" y="4266"/>
                    </a:lnTo>
                    <a:lnTo>
                      <a:pt x="10847" y="78400"/>
                    </a:lnTo>
                    <a:lnTo>
                      <a:pt x="10847" y="76800"/>
                    </a:lnTo>
                    <a:lnTo>
                      <a:pt x="28474" y="11413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14"/>
              <p:cNvSpPr/>
              <p:nvPr/>
            </p:nvSpPr>
            <p:spPr>
              <a:xfrm>
                <a:off x="2436812" y="3400425"/>
                <a:ext cx="142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64615"/>
                    </a:lnTo>
                    <a:lnTo>
                      <a:pt x="0" y="64615"/>
                    </a:lnTo>
                    <a:lnTo>
                      <a:pt x="120000" y="120000"/>
                    </a:lnTo>
                    <a:lnTo>
                      <a:pt x="120000" y="646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14"/>
              <p:cNvSpPr/>
              <p:nvPr/>
            </p:nvSpPr>
            <p:spPr>
              <a:xfrm>
                <a:off x="2433637" y="3397250"/>
                <a:ext cx="206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4285" y="0"/>
                    </a:moveTo>
                    <a:lnTo>
                      <a:pt x="112653" y="49523"/>
                    </a:lnTo>
                    <a:cubicBezTo>
                      <a:pt x="117551" y="55238"/>
                      <a:pt x="119999" y="60952"/>
                      <a:pt x="117551" y="66666"/>
                    </a:cubicBezTo>
                    <a:cubicBezTo>
                      <a:pt x="115102" y="74285"/>
                      <a:pt x="107755" y="78095"/>
                      <a:pt x="97959" y="78095"/>
                    </a:cubicBezTo>
                    <a:lnTo>
                      <a:pt x="19591" y="78095"/>
                    </a:lnTo>
                    <a:lnTo>
                      <a:pt x="31836" y="49523"/>
                    </a:lnTo>
                    <a:lnTo>
                      <a:pt x="110204" y="91428"/>
                    </a:lnTo>
                    <a:lnTo>
                      <a:pt x="78367" y="102857"/>
                    </a:lnTo>
                    <a:lnTo>
                      <a:pt x="78367" y="62857"/>
                    </a:lnTo>
                    <a:lnTo>
                      <a:pt x="85714" y="74285"/>
                    </a:lnTo>
                    <a:lnTo>
                      <a:pt x="7346" y="24761"/>
                    </a:lnTo>
                    <a:lnTo>
                      <a:pt x="34285" y="0"/>
                    </a:lnTo>
                    <a:lnTo>
                      <a:pt x="112653" y="49523"/>
                    </a:lnTo>
                    <a:cubicBezTo>
                      <a:pt x="115102" y="53333"/>
                      <a:pt x="117551" y="57142"/>
                      <a:pt x="117551" y="62857"/>
                    </a:cubicBezTo>
                    <a:lnTo>
                      <a:pt x="117551" y="102857"/>
                    </a:lnTo>
                    <a:cubicBezTo>
                      <a:pt x="117551" y="108571"/>
                      <a:pt x="115102" y="114285"/>
                      <a:pt x="107755" y="118095"/>
                    </a:cubicBezTo>
                    <a:cubicBezTo>
                      <a:pt x="102857" y="120000"/>
                      <a:pt x="93061" y="120000"/>
                      <a:pt x="88163" y="116190"/>
                    </a:cubicBezTo>
                    <a:lnTo>
                      <a:pt x="9795" y="74285"/>
                    </a:lnTo>
                    <a:cubicBezTo>
                      <a:pt x="2448" y="70476"/>
                      <a:pt x="0" y="64761"/>
                      <a:pt x="2448" y="57142"/>
                    </a:cubicBezTo>
                    <a:cubicBezTo>
                      <a:pt x="4897" y="51428"/>
                      <a:pt x="12244" y="47619"/>
                      <a:pt x="19591" y="47619"/>
                    </a:cubicBezTo>
                    <a:lnTo>
                      <a:pt x="97959" y="47619"/>
                    </a:lnTo>
                    <a:lnTo>
                      <a:pt x="85714" y="74285"/>
                    </a:lnTo>
                    <a:lnTo>
                      <a:pt x="7346" y="24761"/>
                    </a:lnTo>
                    <a:lnTo>
                      <a:pt x="34285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14"/>
              <p:cNvSpPr/>
              <p:nvPr/>
            </p:nvSpPr>
            <p:spPr>
              <a:xfrm>
                <a:off x="2733675" y="4129087"/>
                <a:ext cx="20637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5384" y="0"/>
                    </a:moveTo>
                    <a:lnTo>
                      <a:pt x="55384" y="0"/>
                    </a:lnTo>
                    <a:lnTo>
                      <a:pt x="0" y="92000"/>
                    </a:lnTo>
                    <a:lnTo>
                      <a:pt x="55384" y="120000"/>
                    </a:lnTo>
                    <a:lnTo>
                      <a:pt x="120000" y="32000"/>
                    </a:lnTo>
                    <a:lnTo>
                      <a:pt x="55384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14"/>
              <p:cNvSpPr/>
              <p:nvPr/>
            </p:nvSpPr>
            <p:spPr>
              <a:xfrm>
                <a:off x="2728912" y="4127500"/>
                <a:ext cx="28575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5692" y="7619"/>
                    </a:moveTo>
                    <a:lnTo>
                      <a:pt x="29538" y="85714"/>
                    </a:lnTo>
                    <a:lnTo>
                      <a:pt x="27692" y="79047"/>
                    </a:lnTo>
                    <a:lnTo>
                      <a:pt x="72000" y="106666"/>
                    </a:lnTo>
                    <a:lnTo>
                      <a:pt x="46153" y="109523"/>
                    </a:lnTo>
                    <a:lnTo>
                      <a:pt x="90461" y="31428"/>
                    </a:lnTo>
                    <a:lnTo>
                      <a:pt x="92307" y="38095"/>
                    </a:lnTo>
                    <a:lnTo>
                      <a:pt x="49846" y="9523"/>
                    </a:lnTo>
                    <a:lnTo>
                      <a:pt x="72000" y="0"/>
                    </a:lnTo>
                    <a:lnTo>
                      <a:pt x="116307" y="28571"/>
                    </a:lnTo>
                    <a:cubicBezTo>
                      <a:pt x="118153" y="30476"/>
                      <a:pt x="120000" y="32380"/>
                      <a:pt x="118153" y="35238"/>
                    </a:cubicBezTo>
                    <a:lnTo>
                      <a:pt x="75692" y="114285"/>
                    </a:lnTo>
                    <a:cubicBezTo>
                      <a:pt x="73846" y="116190"/>
                      <a:pt x="70153" y="119047"/>
                      <a:pt x="64615" y="119047"/>
                    </a:cubicBezTo>
                    <a:cubicBezTo>
                      <a:pt x="59076" y="120000"/>
                      <a:pt x="53538" y="119047"/>
                      <a:pt x="49846" y="117142"/>
                    </a:cubicBezTo>
                    <a:lnTo>
                      <a:pt x="3692" y="88571"/>
                    </a:lnTo>
                    <a:cubicBezTo>
                      <a:pt x="1846" y="86666"/>
                      <a:pt x="0" y="83809"/>
                      <a:pt x="1846" y="81904"/>
                    </a:cubicBezTo>
                    <a:lnTo>
                      <a:pt x="46153" y="2857"/>
                    </a:lnTo>
                    <a:lnTo>
                      <a:pt x="75692" y="761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14"/>
              <p:cNvSpPr/>
              <p:nvPr/>
            </p:nvSpPr>
            <p:spPr>
              <a:xfrm>
                <a:off x="2967037" y="4356100"/>
                <a:ext cx="55562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8181"/>
                    </a:moveTo>
                    <a:lnTo>
                      <a:pt x="0" y="38181"/>
                    </a:lnTo>
                    <a:lnTo>
                      <a:pt x="24000" y="76363"/>
                    </a:lnTo>
                    <a:lnTo>
                      <a:pt x="48000" y="76363"/>
                    </a:lnTo>
                    <a:lnTo>
                      <a:pt x="72000" y="120000"/>
                    </a:lnTo>
                    <a:lnTo>
                      <a:pt x="120000" y="38181"/>
                    </a:lnTo>
                    <a:lnTo>
                      <a:pt x="120000" y="0"/>
                    </a:lnTo>
                    <a:lnTo>
                      <a:pt x="48000" y="0"/>
                    </a:lnTo>
                    <a:lnTo>
                      <a:pt x="24000" y="0"/>
                    </a:lnTo>
                    <a:lnTo>
                      <a:pt x="48000" y="38181"/>
                    </a:lnTo>
                    <a:lnTo>
                      <a:pt x="24000" y="76363"/>
                    </a:lnTo>
                    <a:lnTo>
                      <a:pt x="0" y="3818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p14"/>
              <p:cNvSpPr/>
              <p:nvPr/>
            </p:nvSpPr>
            <p:spPr>
              <a:xfrm>
                <a:off x="2965450" y="4352925"/>
                <a:ext cx="6032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361" y="34639"/>
                    </a:moveTo>
                    <a:lnTo>
                      <a:pt x="30638" y="65567"/>
                    </a:lnTo>
                    <a:lnTo>
                      <a:pt x="25531" y="61855"/>
                    </a:lnTo>
                    <a:lnTo>
                      <a:pt x="47659" y="61855"/>
                    </a:lnTo>
                    <a:cubicBezTo>
                      <a:pt x="50212" y="61855"/>
                      <a:pt x="51914" y="64329"/>
                      <a:pt x="53617" y="65567"/>
                    </a:cubicBezTo>
                    <a:lnTo>
                      <a:pt x="74042" y="102680"/>
                    </a:lnTo>
                    <a:lnTo>
                      <a:pt x="63829" y="102680"/>
                    </a:lnTo>
                    <a:lnTo>
                      <a:pt x="108936" y="34639"/>
                    </a:lnTo>
                    <a:lnTo>
                      <a:pt x="106382" y="40824"/>
                    </a:lnTo>
                    <a:lnTo>
                      <a:pt x="106382" y="9896"/>
                    </a:lnTo>
                    <a:lnTo>
                      <a:pt x="113191" y="19793"/>
                    </a:lnTo>
                    <a:lnTo>
                      <a:pt x="47659" y="19793"/>
                    </a:lnTo>
                    <a:lnTo>
                      <a:pt x="25531" y="19793"/>
                    </a:lnTo>
                    <a:lnTo>
                      <a:pt x="30638" y="3711"/>
                    </a:lnTo>
                    <a:lnTo>
                      <a:pt x="52765" y="34639"/>
                    </a:lnTo>
                    <a:cubicBezTo>
                      <a:pt x="53617" y="35876"/>
                      <a:pt x="54468" y="38350"/>
                      <a:pt x="54468" y="40824"/>
                    </a:cubicBezTo>
                    <a:cubicBezTo>
                      <a:pt x="54468" y="44536"/>
                      <a:pt x="53617" y="47010"/>
                      <a:pt x="52765" y="48247"/>
                    </a:cubicBezTo>
                    <a:lnTo>
                      <a:pt x="30638" y="79175"/>
                    </a:lnTo>
                    <a:cubicBezTo>
                      <a:pt x="28085" y="82886"/>
                      <a:pt x="23829" y="82886"/>
                      <a:pt x="21276" y="79175"/>
                    </a:cubicBezTo>
                    <a:lnTo>
                      <a:pt x="0" y="48247"/>
                    </a:lnTo>
                    <a:lnTo>
                      <a:pt x="9361" y="34639"/>
                    </a:lnTo>
                    <a:lnTo>
                      <a:pt x="30638" y="65567"/>
                    </a:lnTo>
                    <a:lnTo>
                      <a:pt x="21276" y="65567"/>
                    </a:lnTo>
                    <a:lnTo>
                      <a:pt x="43404" y="34639"/>
                    </a:lnTo>
                    <a:lnTo>
                      <a:pt x="43404" y="48247"/>
                    </a:lnTo>
                    <a:lnTo>
                      <a:pt x="21276" y="17319"/>
                    </a:lnTo>
                    <a:cubicBezTo>
                      <a:pt x="18723" y="14845"/>
                      <a:pt x="18723" y="11134"/>
                      <a:pt x="19574" y="6185"/>
                    </a:cubicBezTo>
                    <a:cubicBezTo>
                      <a:pt x="20425" y="2474"/>
                      <a:pt x="22978" y="0"/>
                      <a:pt x="25531" y="0"/>
                    </a:cubicBezTo>
                    <a:lnTo>
                      <a:pt x="47659" y="0"/>
                    </a:lnTo>
                    <a:lnTo>
                      <a:pt x="113191" y="0"/>
                    </a:lnTo>
                    <a:cubicBezTo>
                      <a:pt x="117446" y="0"/>
                      <a:pt x="120000" y="4948"/>
                      <a:pt x="120000" y="9896"/>
                    </a:cubicBezTo>
                    <a:lnTo>
                      <a:pt x="120000" y="40824"/>
                    </a:lnTo>
                    <a:cubicBezTo>
                      <a:pt x="120000" y="44536"/>
                      <a:pt x="120000" y="45773"/>
                      <a:pt x="118297" y="48247"/>
                    </a:cubicBezTo>
                    <a:lnTo>
                      <a:pt x="74042" y="116288"/>
                    </a:lnTo>
                    <a:cubicBezTo>
                      <a:pt x="72340" y="118762"/>
                      <a:pt x="70638" y="120000"/>
                      <a:pt x="68936" y="118762"/>
                    </a:cubicBezTo>
                    <a:cubicBezTo>
                      <a:pt x="67234" y="118762"/>
                      <a:pt x="64680" y="117525"/>
                      <a:pt x="63829" y="116288"/>
                    </a:cubicBezTo>
                    <a:lnTo>
                      <a:pt x="42553" y="79175"/>
                    </a:lnTo>
                    <a:lnTo>
                      <a:pt x="47659" y="81649"/>
                    </a:lnTo>
                    <a:lnTo>
                      <a:pt x="25531" y="81649"/>
                    </a:lnTo>
                    <a:cubicBezTo>
                      <a:pt x="23829" y="81649"/>
                      <a:pt x="22127" y="81649"/>
                      <a:pt x="21276" y="79175"/>
                    </a:cubicBezTo>
                    <a:lnTo>
                      <a:pt x="0" y="48247"/>
                    </a:lnTo>
                    <a:lnTo>
                      <a:pt x="9361" y="3463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5" name="Google Shape;175;p14"/>
              <p:cNvSpPr/>
              <p:nvPr/>
            </p:nvSpPr>
            <p:spPr>
              <a:xfrm>
                <a:off x="2713037" y="3689350"/>
                <a:ext cx="144462" cy="7429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3846" y="1538"/>
                    </a:moveTo>
                    <a:lnTo>
                      <a:pt x="73846" y="1538"/>
                    </a:lnTo>
                    <a:lnTo>
                      <a:pt x="90989" y="0"/>
                    </a:lnTo>
                    <a:lnTo>
                      <a:pt x="101538" y="4871"/>
                    </a:lnTo>
                    <a:lnTo>
                      <a:pt x="101538" y="6410"/>
                    </a:lnTo>
                    <a:lnTo>
                      <a:pt x="110769" y="14871"/>
                    </a:lnTo>
                    <a:lnTo>
                      <a:pt x="120000" y="14871"/>
                    </a:lnTo>
                    <a:lnTo>
                      <a:pt x="120000" y="17948"/>
                    </a:lnTo>
                    <a:lnTo>
                      <a:pt x="101538" y="19743"/>
                    </a:lnTo>
                    <a:lnTo>
                      <a:pt x="110769" y="24615"/>
                    </a:lnTo>
                    <a:lnTo>
                      <a:pt x="90989" y="29487"/>
                    </a:lnTo>
                    <a:lnTo>
                      <a:pt x="73846" y="39487"/>
                    </a:lnTo>
                    <a:lnTo>
                      <a:pt x="83076" y="45897"/>
                    </a:lnTo>
                    <a:lnTo>
                      <a:pt x="73846" y="50769"/>
                    </a:lnTo>
                    <a:lnTo>
                      <a:pt x="73846" y="54102"/>
                    </a:lnTo>
                    <a:lnTo>
                      <a:pt x="64615" y="55641"/>
                    </a:lnTo>
                    <a:lnTo>
                      <a:pt x="64615" y="62307"/>
                    </a:lnTo>
                    <a:lnTo>
                      <a:pt x="55384" y="65641"/>
                    </a:lnTo>
                    <a:lnTo>
                      <a:pt x="55384" y="72307"/>
                    </a:lnTo>
                    <a:lnTo>
                      <a:pt x="55384" y="75641"/>
                    </a:lnTo>
                    <a:lnTo>
                      <a:pt x="55384" y="82051"/>
                    </a:lnTo>
                    <a:lnTo>
                      <a:pt x="64615" y="82051"/>
                    </a:lnTo>
                    <a:lnTo>
                      <a:pt x="64615" y="83846"/>
                    </a:lnTo>
                    <a:lnTo>
                      <a:pt x="55384" y="83846"/>
                    </a:lnTo>
                    <a:lnTo>
                      <a:pt x="64615" y="83846"/>
                    </a:lnTo>
                    <a:lnTo>
                      <a:pt x="55384" y="90256"/>
                    </a:lnTo>
                    <a:lnTo>
                      <a:pt x="46153" y="93846"/>
                    </a:lnTo>
                    <a:lnTo>
                      <a:pt x="46153" y="96923"/>
                    </a:lnTo>
                    <a:lnTo>
                      <a:pt x="36923" y="101794"/>
                    </a:lnTo>
                    <a:lnTo>
                      <a:pt x="36923" y="105128"/>
                    </a:lnTo>
                    <a:lnTo>
                      <a:pt x="36923" y="106666"/>
                    </a:lnTo>
                    <a:lnTo>
                      <a:pt x="46153" y="105128"/>
                    </a:lnTo>
                    <a:lnTo>
                      <a:pt x="46153" y="110000"/>
                    </a:lnTo>
                    <a:lnTo>
                      <a:pt x="55384" y="111538"/>
                    </a:lnTo>
                    <a:lnTo>
                      <a:pt x="83076" y="111538"/>
                    </a:lnTo>
                    <a:lnTo>
                      <a:pt x="101538" y="111538"/>
                    </a:lnTo>
                    <a:lnTo>
                      <a:pt x="101538" y="113589"/>
                    </a:lnTo>
                    <a:lnTo>
                      <a:pt x="90989" y="111538"/>
                    </a:lnTo>
                    <a:lnTo>
                      <a:pt x="90989" y="113589"/>
                    </a:lnTo>
                    <a:lnTo>
                      <a:pt x="73846" y="114871"/>
                    </a:lnTo>
                    <a:lnTo>
                      <a:pt x="73846" y="118461"/>
                    </a:lnTo>
                    <a:lnTo>
                      <a:pt x="64615" y="120000"/>
                    </a:lnTo>
                    <a:lnTo>
                      <a:pt x="55384" y="116666"/>
                    </a:lnTo>
                    <a:lnTo>
                      <a:pt x="64615" y="116666"/>
                    </a:lnTo>
                    <a:lnTo>
                      <a:pt x="64615" y="114871"/>
                    </a:lnTo>
                    <a:lnTo>
                      <a:pt x="46153" y="116666"/>
                    </a:lnTo>
                    <a:lnTo>
                      <a:pt x="36923" y="114871"/>
                    </a:lnTo>
                    <a:lnTo>
                      <a:pt x="36923" y="113589"/>
                    </a:lnTo>
                    <a:lnTo>
                      <a:pt x="27692" y="113589"/>
                    </a:lnTo>
                    <a:lnTo>
                      <a:pt x="17142" y="111538"/>
                    </a:lnTo>
                    <a:lnTo>
                      <a:pt x="17142" y="113589"/>
                    </a:lnTo>
                    <a:lnTo>
                      <a:pt x="9230" y="111538"/>
                    </a:lnTo>
                    <a:lnTo>
                      <a:pt x="9230" y="110000"/>
                    </a:lnTo>
                    <a:lnTo>
                      <a:pt x="17142" y="110000"/>
                    </a:lnTo>
                    <a:lnTo>
                      <a:pt x="17142" y="108461"/>
                    </a:lnTo>
                    <a:lnTo>
                      <a:pt x="17142" y="106666"/>
                    </a:lnTo>
                    <a:lnTo>
                      <a:pt x="17142" y="108461"/>
                    </a:lnTo>
                    <a:lnTo>
                      <a:pt x="9230" y="110000"/>
                    </a:lnTo>
                    <a:lnTo>
                      <a:pt x="9230" y="105128"/>
                    </a:lnTo>
                    <a:lnTo>
                      <a:pt x="17142" y="106666"/>
                    </a:lnTo>
                    <a:lnTo>
                      <a:pt x="17142" y="103589"/>
                    </a:lnTo>
                    <a:lnTo>
                      <a:pt x="9230" y="106666"/>
                    </a:lnTo>
                    <a:lnTo>
                      <a:pt x="9230" y="103589"/>
                    </a:lnTo>
                    <a:lnTo>
                      <a:pt x="0" y="101794"/>
                    </a:lnTo>
                    <a:lnTo>
                      <a:pt x="0" y="100256"/>
                    </a:lnTo>
                    <a:lnTo>
                      <a:pt x="9230" y="95384"/>
                    </a:lnTo>
                    <a:lnTo>
                      <a:pt x="9230" y="93846"/>
                    </a:lnTo>
                    <a:lnTo>
                      <a:pt x="17142" y="96923"/>
                    </a:lnTo>
                    <a:lnTo>
                      <a:pt x="27692" y="90256"/>
                    </a:lnTo>
                    <a:lnTo>
                      <a:pt x="9230" y="90256"/>
                    </a:lnTo>
                    <a:lnTo>
                      <a:pt x="0" y="90256"/>
                    </a:lnTo>
                    <a:lnTo>
                      <a:pt x="17142" y="88717"/>
                    </a:lnTo>
                    <a:lnTo>
                      <a:pt x="9230" y="86923"/>
                    </a:lnTo>
                    <a:lnTo>
                      <a:pt x="17142" y="86923"/>
                    </a:lnTo>
                    <a:lnTo>
                      <a:pt x="17142" y="82051"/>
                    </a:lnTo>
                    <a:lnTo>
                      <a:pt x="27692" y="80512"/>
                    </a:lnTo>
                    <a:lnTo>
                      <a:pt x="36923" y="80512"/>
                    </a:lnTo>
                    <a:lnTo>
                      <a:pt x="27692" y="83846"/>
                    </a:lnTo>
                    <a:lnTo>
                      <a:pt x="27692" y="85384"/>
                    </a:lnTo>
                    <a:lnTo>
                      <a:pt x="46153" y="74102"/>
                    </a:lnTo>
                    <a:lnTo>
                      <a:pt x="46153" y="72307"/>
                    </a:lnTo>
                    <a:lnTo>
                      <a:pt x="36923" y="72307"/>
                    </a:lnTo>
                    <a:lnTo>
                      <a:pt x="27692" y="70512"/>
                    </a:lnTo>
                    <a:lnTo>
                      <a:pt x="27692" y="65641"/>
                    </a:lnTo>
                    <a:lnTo>
                      <a:pt x="36923" y="64102"/>
                    </a:lnTo>
                    <a:lnTo>
                      <a:pt x="27692" y="59230"/>
                    </a:lnTo>
                    <a:lnTo>
                      <a:pt x="36923" y="57435"/>
                    </a:lnTo>
                    <a:lnTo>
                      <a:pt x="64615" y="42564"/>
                    </a:lnTo>
                    <a:lnTo>
                      <a:pt x="55384" y="37692"/>
                    </a:lnTo>
                    <a:lnTo>
                      <a:pt x="64615" y="34615"/>
                    </a:lnTo>
                    <a:lnTo>
                      <a:pt x="64615" y="31025"/>
                    </a:lnTo>
                    <a:lnTo>
                      <a:pt x="73846" y="24615"/>
                    </a:lnTo>
                    <a:lnTo>
                      <a:pt x="73846" y="14871"/>
                    </a:lnTo>
                    <a:lnTo>
                      <a:pt x="83076" y="9743"/>
                    </a:lnTo>
                    <a:lnTo>
                      <a:pt x="73846" y="153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14"/>
              <p:cNvSpPr/>
              <p:nvPr/>
            </p:nvSpPr>
            <p:spPr>
              <a:xfrm>
                <a:off x="2708275" y="3686175"/>
                <a:ext cx="152400" cy="7493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2272" y="1719"/>
                    </a:moveTo>
                    <a:lnTo>
                      <a:pt x="89659" y="68"/>
                    </a:lnTo>
                    <a:cubicBezTo>
                      <a:pt x="90340" y="0"/>
                      <a:pt x="91022" y="0"/>
                      <a:pt x="91704" y="68"/>
                    </a:cubicBezTo>
                    <a:cubicBezTo>
                      <a:pt x="92727" y="137"/>
                      <a:pt x="93068" y="275"/>
                      <a:pt x="93409" y="412"/>
                    </a:cubicBezTo>
                    <a:lnTo>
                      <a:pt x="102613" y="5295"/>
                    </a:lnTo>
                    <a:cubicBezTo>
                      <a:pt x="102613" y="5363"/>
                      <a:pt x="102613" y="5432"/>
                      <a:pt x="102613" y="5501"/>
                    </a:cubicBezTo>
                    <a:lnTo>
                      <a:pt x="102613" y="7083"/>
                    </a:lnTo>
                    <a:lnTo>
                      <a:pt x="102613" y="7014"/>
                    </a:lnTo>
                    <a:lnTo>
                      <a:pt x="111477" y="15128"/>
                    </a:lnTo>
                    <a:lnTo>
                      <a:pt x="108750" y="14716"/>
                    </a:lnTo>
                    <a:lnTo>
                      <a:pt x="117272" y="14716"/>
                    </a:lnTo>
                    <a:cubicBezTo>
                      <a:pt x="118977" y="14716"/>
                      <a:pt x="120000" y="14922"/>
                      <a:pt x="120000" y="15266"/>
                    </a:cubicBezTo>
                    <a:lnTo>
                      <a:pt x="120000" y="18429"/>
                    </a:lnTo>
                    <a:cubicBezTo>
                      <a:pt x="120000" y="18636"/>
                      <a:pt x="119659" y="18773"/>
                      <a:pt x="118636" y="18911"/>
                    </a:cubicBezTo>
                    <a:lnTo>
                      <a:pt x="101250" y="20630"/>
                    </a:lnTo>
                    <a:lnTo>
                      <a:pt x="102613" y="19942"/>
                    </a:lnTo>
                    <a:lnTo>
                      <a:pt x="111477" y="24825"/>
                    </a:lnTo>
                    <a:cubicBezTo>
                      <a:pt x="111477" y="25031"/>
                      <a:pt x="111477" y="25169"/>
                      <a:pt x="110795" y="25375"/>
                    </a:cubicBezTo>
                    <a:lnTo>
                      <a:pt x="93068" y="30257"/>
                    </a:lnTo>
                    <a:lnTo>
                      <a:pt x="93409" y="30120"/>
                    </a:lnTo>
                    <a:lnTo>
                      <a:pt x="76022" y="39885"/>
                    </a:lnTo>
                    <a:lnTo>
                      <a:pt x="76022" y="39541"/>
                    </a:lnTo>
                    <a:lnTo>
                      <a:pt x="84886" y="45936"/>
                    </a:lnTo>
                    <a:cubicBezTo>
                      <a:pt x="84886" y="46074"/>
                      <a:pt x="84886" y="46212"/>
                      <a:pt x="84886" y="46280"/>
                    </a:cubicBezTo>
                    <a:lnTo>
                      <a:pt x="76022" y="51163"/>
                    </a:lnTo>
                    <a:lnTo>
                      <a:pt x="76022" y="50957"/>
                    </a:lnTo>
                    <a:lnTo>
                      <a:pt x="76022" y="54326"/>
                    </a:lnTo>
                    <a:cubicBezTo>
                      <a:pt x="76022" y="54532"/>
                      <a:pt x="75681" y="54670"/>
                      <a:pt x="75340" y="54739"/>
                    </a:cubicBezTo>
                    <a:lnTo>
                      <a:pt x="66477" y="56320"/>
                    </a:lnTo>
                    <a:lnTo>
                      <a:pt x="67500" y="55839"/>
                    </a:lnTo>
                    <a:lnTo>
                      <a:pt x="67500" y="62372"/>
                    </a:lnTo>
                    <a:cubicBezTo>
                      <a:pt x="67500" y="62510"/>
                      <a:pt x="67500" y="62578"/>
                      <a:pt x="67159" y="62647"/>
                    </a:cubicBezTo>
                    <a:lnTo>
                      <a:pt x="57954" y="65948"/>
                    </a:lnTo>
                    <a:lnTo>
                      <a:pt x="58295" y="65673"/>
                    </a:lnTo>
                    <a:lnTo>
                      <a:pt x="58295" y="72137"/>
                    </a:lnTo>
                    <a:lnTo>
                      <a:pt x="58295" y="75438"/>
                    </a:lnTo>
                    <a:lnTo>
                      <a:pt x="58295" y="81971"/>
                    </a:lnTo>
                    <a:lnTo>
                      <a:pt x="55568" y="81421"/>
                    </a:lnTo>
                    <a:lnTo>
                      <a:pt x="64772" y="81421"/>
                    </a:lnTo>
                    <a:cubicBezTo>
                      <a:pt x="66136" y="81421"/>
                      <a:pt x="67500" y="81627"/>
                      <a:pt x="67500" y="81971"/>
                    </a:cubicBezTo>
                    <a:lnTo>
                      <a:pt x="67500" y="83690"/>
                    </a:lnTo>
                    <a:cubicBezTo>
                      <a:pt x="67500" y="83965"/>
                      <a:pt x="66136" y="84240"/>
                      <a:pt x="64772" y="84240"/>
                    </a:cubicBezTo>
                    <a:lnTo>
                      <a:pt x="55568" y="84240"/>
                    </a:lnTo>
                    <a:cubicBezTo>
                      <a:pt x="51818" y="84240"/>
                      <a:pt x="51818" y="83140"/>
                      <a:pt x="55568" y="83140"/>
                    </a:cubicBezTo>
                    <a:lnTo>
                      <a:pt x="64772" y="83140"/>
                    </a:lnTo>
                    <a:cubicBezTo>
                      <a:pt x="65454" y="83140"/>
                      <a:pt x="66477" y="83209"/>
                      <a:pt x="66818" y="83346"/>
                    </a:cubicBezTo>
                    <a:cubicBezTo>
                      <a:pt x="67500" y="83484"/>
                      <a:pt x="67500" y="83690"/>
                      <a:pt x="67500" y="83828"/>
                    </a:cubicBezTo>
                    <a:lnTo>
                      <a:pt x="58295" y="90223"/>
                    </a:lnTo>
                    <a:cubicBezTo>
                      <a:pt x="58295" y="90292"/>
                      <a:pt x="57954" y="90292"/>
                      <a:pt x="57954" y="90361"/>
                    </a:cubicBezTo>
                    <a:lnTo>
                      <a:pt x="49431" y="93730"/>
                    </a:lnTo>
                    <a:lnTo>
                      <a:pt x="49431" y="93455"/>
                    </a:lnTo>
                    <a:lnTo>
                      <a:pt x="49431" y="96481"/>
                    </a:lnTo>
                    <a:cubicBezTo>
                      <a:pt x="49431" y="96550"/>
                      <a:pt x="49431" y="96618"/>
                      <a:pt x="49431" y="96687"/>
                    </a:cubicBezTo>
                    <a:lnTo>
                      <a:pt x="40909" y="101570"/>
                    </a:lnTo>
                    <a:lnTo>
                      <a:pt x="40909" y="101363"/>
                    </a:lnTo>
                    <a:lnTo>
                      <a:pt x="40909" y="104733"/>
                    </a:lnTo>
                    <a:lnTo>
                      <a:pt x="40909" y="106246"/>
                    </a:lnTo>
                    <a:lnTo>
                      <a:pt x="36477" y="105833"/>
                    </a:lnTo>
                    <a:lnTo>
                      <a:pt x="45000" y="104320"/>
                    </a:lnTo>
                    <a:cubicBezTo>
                      <a:pt x="46022" y="104183"/>
                      <a:pt x="47045" y="104183"/>
                      <a:pt x="48068" y="104252"/>
                    </a:cubicBezTo>
                    <a:cubicBezTo>
                      <a:pt x="49090" y="104320"/>
                      <a:pt x="49431" y="104527"/>
                      <a:pt x="49431" y="104733"/>
                    </a:cubicBezTo>
                    <a:lnTo>
                      <a:pt x="49431" y="109616"/>
                    </a:lnTo>
                    <a:lnTo>
                      <a:pt x="48750" y="109203"/>
                    </a:lnTo>
                    <a:lnTo>
                      <a:pt x="57272" y="110716"/>
                    </a:lnTo>
                    <a:lnTo>
                      <a:pt x="55568" y="110647"/>
                    </a:lnTo>
                    <a:lnTo>
                      <a:pt x="82159" y="110647"/>
                    </a:lnTo>
                    <a:lnTo>
                      <a:pt x="99886" y="110647"/>
                    </a:lnTo>
                    <a:cubicBezTo>
                      <a:pt x="101590" y="110647"/>
                      <a:pt x="102613" y="110853"/>
                      <a:pt x="102613" y="111197"/>
                    </a:cubicBezTo>
                    <a:lnTo>
                      <a:pt x="102613" y="112985"/>
                    </a:lnTo>
                    <a:cubicBezTo>
                      <a:pt x="102613" y="113191"/>
                      <a:pt x="102272" y="113398"/>
                      <a:pt x="101250" y="113535"/>
                    </a:cubicBezTo>
                    <a:cubicBezTo>
                      <a:pt x="100227" y="113604"/>
                      <a:pt x="98863" y="113535"/>
                      <a:pt x="98181" y="113398"/>
                    </a:cubicBezTo>
                    <a:lnTo>
                      <a:pt x="88977" y="111541"/>
                    </a:lnTo>
                    <a:lnTo>
                      <a:pt x="93409" y="111197"/>
                    </a:lnTo>
                    <a:lnTo>
                      <a:pt x="93409" y="112985"/>
                    </a:lnTo>
                    <a:cubicBezTo>
                      <a:pt x="93409" y="113191"/>
                      <a:pt x="93068" y="113398"/>
                      <a:pt x="92045" y="113535"/>
                    </a:cubicBezTo>
                    <a:lnTo>
                      <a:pt x="74659" y="115048"/>
                    </a:lnTo>
                    <a:lnTo>
                      <a:pt x="76022" y="114498"/>
                    </a:lnTo>
                    <a:lnTo>
                      <a:pt x="76022" y="117868"/>
                    </a:lnTo>
                    <a:cubicBezTo>
                      <a:pt x="76022" y="118074"/>
                      <a:pt x="75681" y="118212"/>
                      <a:pt x="75340" y="118280"/>
                    </a:cubicBezTo>
                    <a:lnTo>
                      <a:pt x="66477" y="119862"/>
                    </a:lnTo>
                    <a:cubicBezTo>
                      <a:pt x="65795" y="119931"/>
                      <a:pt x="65113" y="120000"/>
                      <a:pt x="64431" y="119931"/>
                    </a:cubicBezTo>
                    <a:cubicBezTo>
                      <a:pt x="63409" y="119931"/>
                      <a:pt x="62727" y="119793"/>
                      <a:pt x="62386" y="119656"/>
                    </a:cubicBezTo>
                    <a:lnTo>
                      <a:pt x="53181" y="116286"/>
                    </a:lnTo>
                    <a:cubicBezTo>
                      <a:pt x="52840" y="116148"/>
                      <a:pt x="52840" y="115942"/>
                      <a:pt x="53181" y="115805"/>
                    </a:cubicBezTo>
                    <a:cubicBezTo>
                      <a:pt x="53863" y="115598"/>
                      <a:pt x="54545" y="115530"/>
                      <a:pt x="55568" y="115530"/>
                    </a:cubicBezTo>
                    <a:lnTo>
                      <a:pt x="64772" y="115530"/>
                    </a:lnTo>
                    <a:lnTo>
                      <a:pt x="62045" y="116080"/>
                    </a:lnTo>
                    <a:lnTo>
                      <a:pt x="62045" y="114498"/>
                    </a:lnTo>
                    <a:lnTo>
                      <a:pt x="65795" y="115048"/>
                    </a:lnTo>
                    <a:lnTo>
                      <a:pt x="48068" y="116561"/>
                    </a:lnTo>
                    <a:cubicBezTo>
                      <a:pt x="47045" y="116630"/>
                      <a:pt x="46022" y="116630"/>
                      <a:pt x="45000" y="116492"/>
                    </a:cubicBezTo>
                    <a:lnTo>
                      <a:pt x="36477" y="114911"/>
                    </a:lnTo>
                    <a:cubicBezTo>
                      <a:pt x="35795" y="114842"/>
                      <a:pt x="35454" y="114704"/>
                      <a:pt x="35454" y="114498"/>
                    </a:cubicBezTo>
                    <a:lnTo>
                      <a:pt x="35454" y="112985"/>
                    </a:lnTo>
                    <a:lnTo>
                      <a:pt x="38181" y="113535"/>
                    </a:lnTo>
                    <a:lnTo>
                      <a:pt x="29318" y="113535"/>
                    </a:lnTo>
                    <a:cubicBezTo>
                      <a:pt x="28636" y="113535"/>
                      <a:pt x="27954" y="113467"/>
                      <a:pt x="27613" y="113398"/>
                    </a:cubicBezTo>
                    <a:lnTo>
                      <a:pt x="18409" y="111541"/>
                    </a:lnTo>
                    <a:lnTo>
                      <a:pt x="22840" y="111197"/>
                    </a:lnTo>
                    <a:lnTo>
                      <a:pt x="22840" y="112985"/>
                    </a:lnTo>
                    <a:cubicBezTo>
                      <a:pt x="22840" y="113191"/>
                      <a:pt x="22159" y="113398"/>
                      <a:pt x="21136" y="113535"/>
                    </a:cubicBezTo>
                    <a:cubicBezTo>
                      <a:pt x="20113" y="113604"/>
                      <a:pt x="19090" y="113535"/>
                      <a:pt x="18409" y="113398"/>
                    </a:cubicBezTo>
                    <a:lnTo>
                      <a:pt x="9545" y="111541"/>
                    </a:lnTo>
                    <a:cubicBezTo>
                      <a:pt x="9204" y="111472"/>
                      <a:pt x="8863" y="111335"/>
                      <a:pt x="8863" y="111197"/>
                    </a:cubicBezTo>
                    <a:lnTo>
                      <a:pt x="8863" y="109616"/>
                    </a:lnTo>
                    <a:cubicBezTo>
                      <a:pt x="8863" y="109340"/>
                      <a:pt x="10227" y="109065"/>
                      <a:pt x="11590" y="109065"/>
                    </a:cubicBezTo>
                    <a:lnTo>
                      <a:pt x="20113" y="109065"/>
                    </a:lnTo>
                    <a:lnTo>
                      <a:pt x="17386" y="109616"/>
                    </a:lnTo>
                    <a:lnTo>
                      <a:pt x="17386" y="108103"/>
                    </a:lnTo>
                    <a:lnTo>
                      <a:pt x="17386" y="106246"/>
                    </a:lnTo>
                    <a:cubicBezTo>
                      <a:pt x="17386" y="105558"/>
                      <a:pt x="22840" y="105558"/>
                      <a:pt x="22840" y="106246"/>
                    </a:cubicBezTo>
                    <a:lnTo>
                      <a:pt x="22840" y="108103"/>
                    </a:lnTo>
                    <a:cubicBezTo>
                      <a:pt x="22840" y="108240"/>
                      <a:pt x="22500" y="108446"/>
                      <a:pt x="22159" y="108515"/>
                    </a:cubicBezTo>
                    <a:lnTo>
                      <a:pt x="13295" y="110028"/>
                    </a:lnTo>
                    <a:cubicBezTo>
                      <a:pt x="12613" y="110166"/>
                      <a:pt x="11590" y="110234"/>
                      <a:pt x="10568" y="110166"/>
                    </a:cubicBezTo>
                    <a:cubicBezTo>
                      <a:pt x="9545" y="110028"/>
                      <a:pt x="8863" y="109822"/>
                      <a:pt x="8863" y="109616"/>
                    </a:cubicBezTo>
                    <a:lnTo>
                      <a:pt x="8863" y="104733"/>
                    </a:lnTo>
                    <a:cubicBezTo>
                      <a:pt x="8863" y="104527"/>
                      <a:pt x="9545" y="104320"/>
                      <a:pt x="10568" y="104252"/>
                    </a:cubicBezTo>
                    <a:cubicBezTo>
                      <a:pt x="11590" y="104183"/>
                      <a:pt x="12613" y="104183"/>
                      <a:pt x="13295" y="104320"/>
                    </a:cubicBezTo>
                    <a:lnTo>
                      <a:pt x="22159" y="105833"/>
                    </a:lnTo>
                    <a:lnTo>
                      <a:pt x="17386" y="106246"/>
                    </a:lnTo>
                    <a:lnTo>
                      <a:pt x="17386" y="103220"/>
                    </a:lnTo>
                    <a:lnTo>
                      <a:pt x="22500" y="103495"/>
                    </a:lnTo>
                    <a:lnTo>
                      <a:pt x="13977" y="106521"/>
                    </a:lnTo>
                    <a:cubicBezTo>
                      <a:pt x="13295" y="106796"/>
                      <a:pt x="11931" y="106865"/>
                      <a:pt x="10909" y="106796"/>
                    </a:cubicBezTo>
                    <a:cubicBezTo>
                      <a:pt x="9545" y="106727"/>
                      <a:pt x="8863" y="106521"/>
                      <a:pt x="8863" y="106246"/>
                    </a:cubicBezTo>
                    <a:lnTo>
                      <a:pt x="8863" y="103220"/>
                    </a:lnTo>
                    <a:lnTo>
                      <a:pt x="9545" y="103633"/>
                    </a:lnTo>
                    <a:lnTo>
                      <a:pt x="1022" y="101776"/>
                    </a:lnTo>
                    <a:cubicBezTo>
                      <a:pt x="340" y="101638"/>
                      <a:pt x="0" y="101501"/>
                      <a:pt x="0" y="101363"/>
                    </a:cubicBezTo>
                    <a:lnTo>
                      <a:pt x="0" y="99851"/>
                    </a:lnTo>
                    <a:cubicBezTo>
                      <a:pt x="0" y="99782"/>
                      <a:pt x="340" y="99713"/>
                      <a:pt x="340" y="99644"/>
                    </a:cubicBezTo>
                    <a:lnTo>
                      <a:pt x="8863" y="94762"/>
                    </a:lnTo>
                    <a:lnTo>
                      <a:pt x="8863" y="94968"/>
                    </a:lnTo>
                    <a:lnTo>
                      <a:pt x="8863" y="93455"/>
                    </a:lnTo>
                    <a:cubicBezTo>
                      <a:pt x="8863" y="93180"/>
                      <a:pt x="9545" y="92974"/>
                      <a:pt x="10909" y="92905"/>
                    </a:cubicBezTo>
                    <a:cubicBezTo>
                      <a:pt x="11931" y="92836"/>
                      <a:pt x="13295" y="92974"/>
                      <a:pt x="13977" y="93180"/>
                    </a:cubicBezTo>
                    <a:lnTo>
                      <a:pt x="22500" y="96206"/>
                    </a:lnTo>
                    <a:lnTo>
                      <a:pt x="17727" y="96343"/>
                    </a:lnTo>
                    <a:lnTo>
                      <a:pt x="26931" y="89948"/>
                    </a:lnTo>
                    <a:lnTo>
                      <a:pt x="29318" y="90636"/>
                    </a:lnTo>
                    <a:lnTo>
                      <a:pt x="11590" y="90636"/>
                    </a:lnTo>
                    <a:lnTo>
                      <a:pt x="2727" y="90636"/>
                    </a:lnTo>
                    <a:cubicBezTo>
                      <a:pt x="1704" y="90636"/>
                      <a:pt x="340" y="90429"/>
                      <a:pt x="340" y="90223"/>
                    </a:cubicBezTo>
                    <a:cubicBezTo>
                      <a:pt x="0" y="89948"/>
                      <a:pt x="681" y="89673"/>
                      <a:pt x="1704" y="89604"/>
                    </a:cubicBezTo>
                    <a:lnTo>
                      <a:pt x="19090" y="88022"/>
                    </a:lnTo>
                    <a:lnTo>
                      <a:pt x="18409" y="88916"/>
                    </a:lnTo>
                    <a:lnTo>
                      <a:pt x="9545" y="87128"/>
                    </a:lnTo>
                    <a:cubicBezTo>
                      <a:pt x="8863" y="86922"/>
                      <a:pt x="8522" y="86716"/>
                      <a:pt x="9204" y="86510"/>
                    </a:cubicBezTo>
                    <a:cubicBezTo>
                      <a:pt x="9545" y="86303"/>
                      <a:pt x="10568" y="86166"/>
                      <a:pt x="11590" y="86166"/>
                    </a:cubicBezTo>
                    <a:lnTo>
                      <a:pt x="20113" y="86166"/>
                    </a:lnTo>
                    <a:lnTo>
                      <a:pt x="17386" y="86716"/>
                    </a:lnTo>
                    <a:lnTo>
                      <a:pt x="17386" y="81971"/>
                    </a:lnTo>
                    <a:cubicBezTo>
                      <a:pt x="17386" y="81765"/>
                      <a:pt x="17727" y="81627"/>
                      <a:pt x="18409" y="81558"/>
                    </a:cubicBezTo>
                    <a:lnTo>
                      <a:pt x="27613" y="79908"/>
                    </a:lnTo>
                    <a:cubicBezTo>
                      <a:pt x="28295" y="79839"/>
                      <a:pt x="28977" y="79770"/>
                      <a:pt x="29318" y="79770"/>
                    </a:cubicBezTo>
                    <a:lnTo>
                      <a:pt x="38181" y="79770"/>
                    </a:lnTo>
                    <a:cubicBezTo>
                      <a:pt x="39204" y="79770"/>
                      <a:pt x="39886" y="79839"/>
                      <a:pt x="40568" y="80045"/>
                    </a:cubicBezTo>
                    <a:cubicBezTo>
                      <a:pt x="40909" y="80183"/>
                      <a:pt x="40909" y="80389"/>
                      <a:pt x="40568" y="80595"/>
                    </a:cubicBezTo>
                    <a:lnTo>
                      <a:pt x="32045" y="83896"/>
                    </a:lnTo>
                    <a:lnTo>
                      <a:pt x="32045" y="83690"/>
                    </a:lnTo>
                    <a:lnTo>
                      <a:pt x="32045" y="85203"/>
                    </a:lnTo>
                    <a:lnTo>
                      <a:pt x="26931" y="85065"/>
                    </a:lnTo>
                    <a:lnTo>
                      <a:pt x="44318" y="73719"/>
                    </a:lnTo>
                    <a:lnTo>
                      <a:pt x="43977" y="73925"/>
                    </a:lnTo>
                    <a:lnTo>
                      <a:pt x="43977" y="72137"/>
                    </a:lnTo>
                    <a:lnTo>
                      <a:pt x="46704" y="72687"/>
                    </a:lnTo>
                    <a:lnTo>
                      <a:pt x="38181" y="72687"/>
                    </a:lnTo>
                    <a:cubicBezTo>
                      <a:pt x="37500" y="72687"/>
                      <a:pt x="36818" y="72687"/>
                      <a:pt x="36477" y="72550"/>
                    </a:cubicBezTo>
                    <a:lnTo>
                      <a:pt x="27613" y="70968"/>
                    </a:lnTo>
                    <a:cubicBezTo>
                      <a:pt x="26931" y="70830"/>
                      <a:pt x="26590" y="70693"/>
                      <a:pt x="26590" y="70555"/>
                    </a:cubicBezTo>
                    <a:lnTo>
                      <a:pt x="26590" y="65673"/>
                    </a:lnTo>
                    <a:cubicBezTo>
                      <a:pt x="26590" y="65467"/>
                      <a:pt x="26931" y="65329"/>
                      <a:pt x="27613" y="65260"/>
                    </a:cubicBezTo>
                    <a:lnTo>
                      <a:pt x="36477" y="63679"/>
                    </a:lnTo>
                    <a:lnTo>
                      <a:pt x="35454" y="64297"/>
                    </a:lnTo>
                    <a:lnTo>
                      <a:pt x="26931" y="59415"/>
                    </a:lnTo>
                    <a:cubicBezTo>
                      <a:pt x="26590" y="59209"/>
                      <a:pt x="26931" y="59002"/>
                      <a:pt x="27613" y="58865"/>
                    </a:cubicBezTo>
                    <a:lnTo>
                      <a:pt x="36136" y="57077"/>
                    </a:lnTo>
                    <a:lnTo>
                      <a:pt x="35454" y="57283"/>
                    </a:lnTo>
                    <a:lnTo>
                      <a:pt x="62045" y="42636"/>
                    </a:lnTo>
                    <a:lnTo>
                      <a:pt x="62045" y="43048"/>
                    </a:lnTo>
                    <a:lnTo>
                      <a:pt x="52840" y="38166"/>
                    </a:lnTo>
                    <a:cubicBezTo>
                      <a:pt x="52840" y="37959"/>
                      <a:pt x="52840" y="37822"/>
                      <a:pt x="53181" y="37684"/>
                    </a:cubicBezTo>
                    <a:lnTo>
                      <a:pt x="62386" y="34521"/>
                    </a:lnTo>
                    <a:lnTo>
                      <a:pt x="62045" y="34796"/>
                    </a:lnTo>
                    <a:lnTo>
                      <a:pt x="62045" y="31426"/>
                    </a:lnTo>
                    <a:cubicBezTo>
                      <a:pt x="62045" y="31358"/>
                      <a:pt x="62045" y="31358"/>
                      <a:pt x="62045" y="31289"/>
                    </a:cubicBezTo>
                    <a:lnTo>
                      <a:pt x="70909" y="24893"/>
                    </a:lnTo>
                    <a:lnTo>
                      <a:pt x="70568" y="25031"/>
                    </a:lnTo>
                    <a:lnTo>
                      <a:pt x="70568" y="15266"/>
                    </a:lnTo>
                    <a:cubicBezTo>
                      <a:pt x="70568" y="15197"/>
                      <a:pt x="70909" y="15128"/>
                      <a:pt x="70909" y="15060"/>
                    </a:cubicBezTo>
                    <a:lnTo>
                      <a:pt x="79431" y="10177"/>
                    </a:lnTo>
                    <a:lnTo>
                      <a:pt x="79431" y="10452"/>
                    </a:lnTo>
                    <a:lnTo>
                      <a:pt x="70909" y="2338"/>
                    </a:lnTo>
                    <a:lnTo>
                      <a:pt x="76022" y="2063"/>
                    </a:lnTo>
                    <a:lnTo>
                      <a:pt x="84886" y="10246"/>
                    </a:lnTo>
                    <a:cubicBezTo>
                      <a:pt x="84886" y="10315"/>
                      <a:pt x="84886" y="10452"/>
                      <a:pt x="84886" y="10521"/>
                    </a:cubicBezTo>
                    <a:lnTo>
                      <a:pt x="76022" y="15404"/>
                    </a:lnTo>
                    <a:lnTo>
                      <a:pt x="76022" y="15266"/>
                    </a:lnTo>
                    <a:lnTo>
                      <a:pt x="76022" y="25031"/>
                    </a:lnTo>
                    <a:cubicBezTo>
                      <a:pt x="76022" y="25100"/>
                      <a:pt x="76022" y="25100"/>
                      <a:pt x="76022" y="25169"/>
                    </a:cubicBezTo>
                    <a:lnTo>
                      <a:pt x="67500" y="31564"/>
                    </a:lnTo>
                    <a:lnTo>
                      <a:pt x="67500" y="31426"/>
                    </a:lnTo>
                    <a:lnTo>
                      <a:pt x="67500" y="34796"/>
                    </a:lnTo>
                    <a:cubicBezTo>
                      <a:pt x="67500" y="34865"/>
                      <a:pt x="67500" y="35002"/>
                      <a:pt x="67159" y="35071"/>
                    </a:cubicBezTo>
                    <a:lnTo>
                      <a:pt x="57954" y="38234"/>
                    </a:lnTo>
                    <a:lnTo>
                      <a:pt x="57954" y="37753"/>
                    </a:lnTo>
                    <a:lnTo>
                      <a:pt x="67159" y="42636"/>
                    </a:lnTo>
                    <a:cubicBezTo>
                      <a:pt x="67500" y="42773"/>
                      <a:pt x="67500" y="42911"/>
                      <a:pt x="67159" y="43048"/>
                    </a:cubicBezTo>
                    <a:lnTo>
                      <a:pt x="40568" y="57696"/>
                    </a:lnTo>
                    <a:cubicBezTo>
                      <a:pt x="40568" y="57765"/>
                      <a:pt x="40227" y="57833"/>
                      <a:pt x="40227" y="57902"/>
                    </a:cubicBezTo>
                    <a:lnTo>
                      <a:pt x="31363" y="59621"/>
                    </a:lnTo>
                    <a:lnTo>
                      <a:pt x="32045" y="59071"/>
                    </a:lnTo>
                    <a:lnTo>
                      <a:pt x="40909" y="63954"/>
                    </a:lnTo>
                    <a:cubicBezTo>
                      <a:pt x="41250" y="64160"/>
                      <a:pt x="40909" y="64366"/>
                      <a:pt x="39886" y="64504"/>
                    </a:cubicBezTo>
                    <a:lnTo>
                      <a:pt x="31363" y="66085"/>
                    </a:lnTo>
                    <a:lnTo>
                      <a:pt x="32045" y="65673"/>
                    </a:lnTo>
                    <a:lnTo>
                      <a:pt x="32045" y="70555"/>
                    </a:lnTo>
                    <a:lnTo>
                      <a:pt x="31363" y="70143"/>
                    </a:lnTo>
                    <a:lnTo>
                      <a:pt x="39886" y="71793"/>
                    </a:lnTo>
                    <a:lnTo>
                      <a:pt x="38181" y="71587"/>
                    </a:lnTo>
                    <a:lnTo>
                      <a:pt x="46704" y="71587"/>
                    </a:lnTo>
                    <a:cubicBezTo>
                      <a:pt x="48409" y="71587"/>
                      <a:pt x="49431" y="71862"/>
                      <a:pt x="49431" y="72137"/>
                    </a:cubicBezTo>
                    <a:lnTo>
                      <a:pt x="49431" y="73925"/>
                    </a:lnTo>
                    <a:cubicBezTo>
                      <a:pt x="49431" y="73925"/>
                      <a:pt x="49431" y="73994"/>
                      <a:pt x="49431" y="74063"/>
                    </a:cubicBezTo>
                    <a:lnTo>
                      <a:pt x="32045" y="85340"/>
                    </a:lnTo>
                    <a:cubicBezTo>
                      <a:pt x="31704" y="85616"/>
                      <a:pt x="30340" y="85753"/>
                      <a:pt x="28977" y="85753"/>
                    </a:cubicBezTo>
                    <a:cubicBezTo>
                      <a:pt x="27613" y="85684"/>
                      <a:pt x="26590" y="85478"/>
                      <a:pt x="26590" y="85203"/>
                    </a:cubicBezTo>
                    <a:lnTo>
                      <a:pt x="26590" y="83690"/>
                    </a:lnTo>
                    <a:cubicBezTo>
                      <a:pt x="26590" y="83553"/>
                      <a:pt x="26931" y="83484"/>
                      <a:pt x="26931" y="83415"/>
                    </a:cubicBezTo>
                    <a:lnTo>
                      <a:pt x="35795" y="80045"/>
                    </a:lnTo>
                    <a:lnTo>
                      <a:pt x="38181" y="80871"/>
                    </a:lnTo>
                    <a:lnTo>
                      <a:pt x="29318" y="80871"/>
                    </a:lnTo>
                    <a:lnTo>
                      <a:pt x="31363" y="80733"/>
                    </a:lnTo>
                    <a:lnTo>
                      <a:pt x="22159" y="82383"/>
                    </a:lnTo>
                    <a:lnTo>
                      <a:pt x="22840" y="81971"/>
                    </a:lnTo>
                    <a:lnTo>
                      <a:pt x="22840" y="86716"/>
                    </a:lnTo>
                    <a:cubicBezTo>
                      <a:pt x="22840" y="87060"/>
                      <a:pt x="21818" y="87266"/>
                      <a:pt x="20113" y="87266"/>
                    </a:cubicBezTo>
                    <a:lnTo>
                      <a:pt x="11590" y="87266"/>
                    </a:lnTo>
                    <a:lnTo>
                      <a:pt x="13636" y="86372"/>
                    </a:lnTo>
                    <a:lnTo>
                      <a:pt x="22159" y="88160"/>
                    </a:lnTo>
                    <a:cubicBezTo>
                      <a:pt x="22840" y="88297"/>
                      <a:pt x="23181" y="88504"/>
                      <a:pt x="22840" y="88641"/>
                    </a:cubicBezTo>
                    <a:cubicBezTo>
                      <a:pt x="22840" y="88848"/>
                      <a:pt x="22159" y="88985"/>
                      <a:pt x="21477" y="89054"/>
                    </a:cubicBezTo>
                    <a:lnTo>
                      <a:pt x="4090" y="90567"/>
                    </a:lnTo>
                    <a:lnTo>
                      <a:pt x="2727" y="89535"/>
                    </a:lnTo>
                    <a:lnTo>
                      <a:pt x="11590" y="89535"/>
                    </a:lnTo>
                    <a:lnTo>
                      <a:pt x="29318" y="89535"/>
                    </a:lnTo>
                    <a:cubicBezTo>
                      <a:pt x="30340" y="89535"/>
                      <a:pt x="31022" y="89604"/>
                      <a:pt x="31704" y="89742"/>
                    </a:cubicBezTo>
                    <a:cubicBezTo>
                      <a:pt x="32045" y="89879"/>
                      <a:pt x="32386" y="90085"/>
                      <a:pt x="32045" y="90223"/>
                    </a:cubicBezTo>
                    <a:lnTo>
                      <a:pt x="22840" y="96687"/>
                    </a:lnTo>
                    <a:cubicBezTo>
                      <a:pt x="22500" y="96893"/>
                      <a:pt x="21818" y="97031"/>
                      <a:pt x="20454" y="97031"/>
                    </a:cubicBezTo>
                    <a:cubicBezTo>
                      <a:pt x="19431" y="97100"/>
                      <a:pt x="18409" y="96962"/>
                      <a:pt x="18068" y="96756"/>
                    </a:cubicBezTo>
                    <a:lnTo>
                      <a:pt x="9204" y="93730"/>
                    </a:lnTo>
                    <a:lnTo>
                      <a:pt x="14318" y="93455"/>
                    </a:lnTo>
                    <a:lnTo>
                      <a:pt x="14318" y="94968"/>
                    </a:lnTo>
                    <a:cubicBezTo>
                      <a:pt x="14318" y="95037"/>
                      <a:pt x="14318" y="95106"/>
                      <a:pt x="14318" y="95174"/>
                    </a:cubicBezTo>
                    <a:lnTo>
                      <a:pt x="5454" y="100057"/>
                    </a:lnTo>
                    <a:lnTo>
                      <a:pt x="5454" y="99851"/>
                    </a:lnTo>
                    <a:lnTo>
                      <a:pt x="5454" y="101363"/>
                    </a:lnTo>
                    <a:lnTo>
                      <a:pt x="4772" y="101020"/>
                    </a:lnTo>
                    <a:lnTo>
                      <a:pt x="13636" y="102808"/>
                    </a:lnTo>
                    <a:cubicBezTo>
                      <a:pt x="13977" y="102945"/>
                      <a:pt x="14318" y="103083"/>
                      <a:pt x="14318" y="103220"/>
                    </a:cubicBezTo>
                    <a:lnTo>
                      <a:pt x="14318" y="106246"/>
                    </a:lnTo>
                    <a:lnTo>
                      <a:pt x="9204" y="105971"/>
                    </a:lnTo>
                    <a:lnTo>
                      <a:pt x="18068" y="102945"/>
                    </a:lnTo>
                    <a:cubicBezTo>
                      <a:pt x="18409" y="102739"/>
                      <a:pt x="19772" y="102601"/>
                      <a:pt x="21136" y="102670"/>
                    </a:cubicBezTo>
                    <a:cubicBezTo>
                      <a:pt x="22159" y="102739"/>
                      <a:pt x="22840" y="102945"/>
                      <a:pt x="22840" y="103220"/>
                    </a:cubicBezTo>
                    <a:lnTo>
                      <a:pt x="22840" y="106246"/>
                    </a:lnTo>
                    <a:cubicBezTo>
                      <a:pt x="22840" y="106521"/>
                      <a:pt x="22500" y="106659"/>
                      <a:pt x="21477" y="106796"/>
                    </a:cubicBezTo>
                    <a:cubicBezTo>
                      <a:pt x="20454" y="106865"/>
                      <a:pt x="19431" y="106865"/>
                      <a:pt x="18409" y="106659"/>
                    </a:cubicBezTo>
                    <a:lnTo>
                      <a:pt x="9886" y="105146"/>
                    </a:lnTo>
                    <a:lnTo>
                      <a:pt x="14318" y="104733"/>
                    </a:lnTo>
                    <a:lnTo>
                      <a:pt x="14318" y="109616"/>
                    </a:lnTo>
                    <a:lnTo>
                      <a:pt x="9886" y="109203"/>
                    </a:lnTo>
                    <a:lnTo>
                      <a:pt x="18409" y="107690"/>
                    </a:lnTo>
                    <a:lnTo>
                      <a:pt x="17386" y="108103"/>
                    </a:lnTo>
                    <a:lnTo>
                      <a:pt x="17386" y="106246"/>
                    </a:lnTo>
                    <a:lnTo>
                      <a:pt x="22840" y="106246"/>
                    </a:lnTo>
                    <a:lnTo>
                      <a:pt x="22840" y="108103"/>
                    </a:lnTo>
                    <a:lnTo>
                      <a:pt x="22840" y="109616"/>
                    </a:lnTo>
                    <a:cubicBezTo>
                      <a:pt x="22840" y="109959"/>
                      <a:pt x="21818" y="110166"/>
                      <a:pt x="20113" y="110166"/>
                    </a:cubicBezTo>
                    <a:lnTo>
                      <a:pt x="11590" y="110166"/>
                    </a:lnTo>
                    <a:lnTo>
                      <a:pt x="14318" y="109616"/>
                    </a:lnTo>
                    <a:lnTo>
                      <a:pt x="14318" y="111197"/>
                    </a:lnTo>
                    <a:lnTo>
                      <a:pt x="13636" y="110785"/>
                    </a:lnTo>
                    <a:lnTo>
                      <a:pt x="22159" y="112641"/>
                    </a:lnTo>
                    <a:lnTo>
                      <a:pt x="17386" y="112985"/>
                    </a:lnTo>
                    <a:lnTo>
                      <a:pt x="17386" y="111197"/>
                    </a:lnTo>
                    <a:cubicBezTo>
                      <a:pt x="17386" y="110922"/>
                      <a:pt x="18068" y="110716"/>
                      <a:pt x="19090" y="110647"/>
                    </a:cubicBezTo>
                    <a:cubicBezTo>
                      <a:pt x="20113" y="110578"/>
                      <a:pt x="21477" y="110647"/>
                      <a:pt x="22159" y="110785"/>
                    </a:cubicBezTo>
                    <a:lnTo>
                      <a:pt x="31363" y="112573"/>
                    </a:lnTo>
                    <a:lnTo>
                      <a:pt x="29318" y="112435"/>
                    </a:lnTo>
                    <a:lnTo>
                      <a:pt x="38181" y="112435"/>
                    </a:lnTo>
                    <a:cubicBezTo>
                      <a:pt x="39545" y="112435"/>
                      <a:pt x="40909" y="112710"/>
                      <a:pt x="40909" y="112985"/>
                    </a:cubicBezTo>
                    <a:lnTo>
                      <a:pt x="40909" y="114498"/>
                    </a:lnTo>
                    <a:lnTo>
                      <a:pt x="39886" y="114085"/>
                    </a:lnTo>
                    <a:lnTo>
                      <a:pt x="48750" y="115667"/>
                    </a:lnTo>
                    <a:lnTo>
                      <a:pt x="45681" y="115530"/>
                    </a:lnTo>
                    <a:lnTo>
                      <a:pt x="63750" y="114017"/>
                    </a:lnTo>
                    <a:cubicBezTo>
                      <a:pt x="64431" y="113948"/>
                      <a:pt x="65454" y="113948"/>
                      <a:pt x="66136" y="114085"/>
                    </a:cubicBezTo>
                    <a:cubicBezTo>
                      <a:pt x="67159" y="114154"/>
                      <a:pt x="67500" y="114361"/>
                      <a:pt x="67500" y="114498"/>
                    </a:cubicBezTo>
                    <a:lnTo>
                      <a:pt x="67500" y="116080"/>
                    </a:lnTo>
                    <a:cubicBezTo>
                      <a:pt x="67500" y="116355"/>
                      <a:pt x="66136" y="116630"/>
                      <a:pt x="64772" y="116630"/>
                    </a:cubicBezTo>
                    <a:lnTo>
                      <a:pt x="55568" y="116630"/>
                    </a:lnTo>
                    <a:lnTo>
                      <a:pt x="57954" y="115805"/>
                    </a:lnTo>
                    <a:lnTo>
                      <a:pt x="67159" y="119174"/>
                    </a:lnTo>
                    <a:lnTo>
                      <a:pt x="63068" y="118968"/>
                    </a:lnTo>
                    <a:lnTo>
                      <a:pt x="71590" y="117455"/>
                    </a:lnTo>
                    <a:lnTo>
                      <a:pt x="70568" y="117868"/>
                    </a:lnTo>
                    <a:lnTo>
                      <a:pt x="70568" y="114498"/>
                    </a:lnTo>
                    <a:cubicBezTo>
                      <a:pt x="70568" y="114292"/>
                      <a:pt x="71250" y="114085"/>
                      <a:pt x="72272" y="114017"/>
                    </a:cubicBezTo>
                    <a:lnTo>
                      <a:pt x="89659" y="112504"/>
                    </a:lnTo>
                    <a:lnTo>
                      <a:pt x="87954" y="112985"/>
                    </a:lnTo>
                    <a:lnTo>
                      <a:pt x="87954" y="111197"/>
                    </a:lnTo>
                    <a:cubicBezTo>
                      <a:pt x="87954" y="110922"/>
                      <a:pt x="88636" y="110716"/>
                      <a:pt x="89659" y="110647"/>
                    </a:cubicBezTo>
                    <a:cubicBezTo>
                      <a:pt x="90681" y="110578"/>
                      <a:pt x="92045" y="110647"/>
                      <a:pt x="92727" y="110785"/>
                    </a:cubicBezTo>
                    <a:lnTo>
                      <a:pt x="101931" y="112573"/>
                    </a:lnTo>
                    <a:lnTo>
                      <a:pt x="97159" y="112985"/>
                    </a:lnTo>
                    <a:lnTo>
                      <a:pt x="97159" y="111197"/>
                    </a:lnTo>
                    <a:lnTo>
                      <a:pt x="99886" y="111747"/>
                    </a:lnTo>
                    <a:lnTo>
                      <a:pt x="82159" y="111747"/>
                    </a:lnTo>
                    <a:lnTo>
                      <a:pt x="55568" y="111747"/>
                    </a:lnTo>
                    <a:cubicBezTo>
                      <a:pt x="54886" y="111747"/>
                      <a:pt x="54204" y="111679"/>
                      <a:pt x="53863" y="111610"/>
                    </a:cubicBezTo>
                    <a:lnTo>
                      <a:pt x="45000" y="110028"/>
                    </a:lnTo>
                    <a:cubicBezTo>
                      <a:pt x="44318" y="109959"/>
                      <a:pt x="43977" y="109822"/>
                      <a:pt x="43977" y="109616"/>
                    </a:cubicBezTo>
                    <a:lnTo>
                      <a:pt x="43977" y="104733"/>
                    </a:lnTo>
                    <a:lnTo>
                      <a:pt x="48750" y="105146"/>
                    </a:lnTo>
                    <a:lnTo>
                      <a:pt x="39886" y="106659"/>
                    </a:lnTo>
                    <a:cubicBezTo>
                      <a:pt x="39204" y="106865"/>
                      <a:pt x="38181" y="106865"/>
                      <a:pt x="37159" y="106796"/>
                    </a:cubicBezTo>
                    <a:cubicBezTo>
                      <a:pt x="36136" y="106659"/>
                      <a:pt x="35454" y="106521"/>
                      <a:pt x="35454" y="106246"/>
                    </a:cubicBezTo>
                    <a:lnTo>
                      <a:pt x="35454" y="104733"/>
                    </a:lnTo>
                    <a:lnTo>
                      <a:pt x="35454" y="101363"/>
                    </a:lnTo>
                    <a:cubicBezTo>
                      <a:pt x="35454" y="101295"/>
                      <a:pt x="35454" y="101295"/>
                      <a:pt x="35454" y="101226"/>
                    </a:cubicBezTo>
                    <a:lnTo>
                      <a:pt x="44318" y="96343"/>
                    </a:lnTo>
                    <a:lnTo>
                      <a:pt x="43977" y="96481"/>
                    </a:lnTo>
                    <a:lnTo>
                      <a:pt x="43977" y="93455"/>
                    </a:lnTo>
                    <a:cubicBezTo>
                      <a:pt x="43977" y="93386"/>
                      <a:pt x="44318" y="93249"/>
                      <a:pt x="44318" y="93180"/>
                    </a:cubicBezTo>
                    <a:lnTo>
                      <a:pt x="53181" y="89810"/>
                    </a:lnTo>
                    <a:lnTo>
                      <a:pt x="52840" y="89948"/>
                    </a:lnTo>
                    <a:lnTo>
                      <a:pt x="62045" y="83553"/>
                    </a:lnTo>
                    <a:lnTo>
                      <a:pt x="64772" y="84240"/>
                    </a:lnTo>
                    <a:lnTo>
                      <a:pt x="55568" y="84240"/>
                    </a:lnTo>
                    <a:lnTo>
                      <a:pt x="55568" y="83140"/>
                    </a:lnTo>
                    <a:lnTo>
                      <a:pt x="64772" y="83140"/>
                    </a:lnTo>
                    <a:lnTo>
                      <a:pt x="62045" y="83690"/>
                    </a:lnTo>
                    <a:lnTo>
                      <a:pt x="62045" y="81971"/>
                    </a:lnTo>
                    <a:lnTo>
                      <a:pt x="64772" y="82521"/>
                    </a:lnTo>
                    <a:lnTo>
                      <a:pt x="55568" y="82521"/>
                    </a:lnTo>
                    <a:cubicBezTo>
                      <a:pt x="54204" y="82521"/>
                      <a:pt x="52840" y="82246"/>
                      <a:pt x="52840" y="81971"/>
                    </a:cubicBezTo>
                    <a:lnTo>
                      <a:pt x="52840" y="75438"/>
                    </a:lnTo>
                    <a:lnTo>
                      <a:pt x="52840" y="72137"/>
                    </a:lnTo>
                    <a:lnTo>
                      <a:pt x="52840" y="65673"/>
                    </a:lnTo>
                    <a:cubicBezTo>
                      <a:pt x="52840" y="65535"/>
                      <a:pt x="52840" y="65467"/>
                      <a:pt x="53181" y="65398"/>
                    </a:cubicBezTo>
                    <a:lnTo>
                      <a:pt x="62386" y="62097"/>
                    </a:lnTo>
                    <a:lnTo>
                      <a:pt x="62045" y="62372"/>
                    </a:lnTo>
                    <a:lnTo>
                      <a:pt x="62045" y="55839"/>
                    </a:lnTo>
                    <a:cubicBezTo>
                      <a:pt x="62045" y="55702"/>
                      <a:pt x="62386" y="55564"/>
                      <a:pt x="63068" y="55426"/>
                    </a:cubicBezTo>
                    <a:lnTo>
                      <a:pt x="71590" y="53914"/>
                    </a:lnTo>
                    <a:lnTo>
                      <a:pt x="70568" y="54326"/>
                    </a:lnTo>
                    <a:lnTo>
                      <a:pt x="70568" y="50957"/>
                    </a:lnTo>
                    <a:cubicBezTo>
                      <a:pt x="70568" y="50888"/>
                      <a:pt x="70909" y="50888"/>
                      <a:pt x="70909" y="50819"/>
                    </a:cubicBezTo>
                    <a:lnTo>
                      <a:pt x="79431" y="45936"/>
                    </a:lnTo>
                    <a:lnTo>
                      <a:pt x="79431" y="46212"/>
                    </a:lnTo>
                    <a:lnTo>
                      <a:pt x="70909" y="39816"/>
                    </a:lnTo>
                    <a:cubicBezTo>
                      <a:pt x="70568" y="39747"/>
                      <a:pt x="70568" y="39610"/>
                      <a:pt x="70909" y="39472"/>
                    </a:cubicBezTo>
                    <a:lnTo>
                      <a:pt x="88295" y="29707"/>
                    </a:lnTo>
                    <a:cubicBezTo>
                      <a:pt x="88295" y="29638"/>
                      <a:pt x="88636" y="29638"/>
                      <a:pt x="88636" y="29570"/>
                    </a:cubicBezTo>
                    <a:lnTo>
                      <a:pt x="106704" y="24687"/>
                    </a:lnTo>
                    <a:lnTo>
                      <a:pt x="106022" y="25237"/>
                    </a:lnTo>
                    <a:lnTo>
                      <a:pt x="97500" y="20286"/>
                    </a:lnTo>
                    <a:cubicBezTo>
                      <a:pt x="97159" y="20080"/>
                      <a:pt x="97500" y="19736"/>
                      <a:pt x="98863" y="19667"/>
                    </a:cubicBezTo>
                    <a:lnTo>
                      <a:pt x="116250" y="17879"/>
                    </a:lnTo>
                    <a:lnTo>
                      <a:pt x="114545" y="18429"/>
                    </a:lnTo>
                    <a:lnTo>
                      <a:pt x="114545" y="15266"/>
                    </a:lnTo>
                    <a:lnTo>
                      <a:pt x="117272" y="15816"/>
                    </a:lnTo>
                    <a:lnTo>
                      <a:pt x="108750" y="15816"/>
                    </a:lnTo>
                    <a:cubicBezTo>
                      <a:pt x="107386" y="15816"/>
                      <a:pt x="106363" y="15610"/>
                      <a:pt x="106022" y="15335"/>
                    </a:cubicBezTo>
                    <a:lnTo>
                      <a:pt x="97500" y="7220"/>
                    </a:lnTo>
                    <a:cubicBezTo>
                      <a:pt x="97500" y="7151"/>
                      <a:pt x="97159" y="7151"/>
                      <a:pt x="97159" y="7083"/>
                    </a:cubicBezTo>
                    <a:lnTo>
                      <a:pt x="97159" y="5501"/>
                    </a:lnTo>
                    <a:lnTo>
                      <a:pt x="97500" y="5638"/>
                    </a:lnTo>
                    <a:lnTo>
                      <a:pt x="88295" y="756"/>
                    </a:lnTo>
                    <a:lnTo>
                      <a:pt x="92045" y="1100"/>
                    </a:lnTo>
                    <a:lnTo>
                      <a:pt x="74659" y="2681"/>
                    </a:lnTo>
                    <a:lnTo>
                      <a:pt x="72272" y="171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" name="Google Shape;177;p14"/>
              <p:cNvSpPr/>
              <p:nvPr/>
            </p:nvSpPr>
            <p:spPr>
              <a:xfrm>
                <a:off x="2657475" y="3200400"/>
                <a:ext cx="200025" cy="2619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3333" y="120000"/>
                    </a:moveTo>
                    <a:lnTo>
                      <a:pt x="93333" y="120000"/>
                    </a:lnTo>
                    <a:lnTo>
                      <a:pt x="100000" y="101818"/>
                    </a:lnTo>
                    <a:lnTo>
                      <a:pt x="93333" y="88000"/>
                    </a:lnTo>
                    <a:lnTo>
                      <a:pt x="100000" y="88000"/>
                    </a:lnTo>
                    <a:lnTo>
                      <a:pt x="93333" y="83636"/>
                    </a:lnTo>
                    <a:lnTo>
                      <a:pt x="93333" y="78545"/>
                    </a:lnTo>
                    <a:lnTo>
                      <a:pt x="120000" y="78545"/>
                    </a:lnTo>
                    <a:lnTo>
                      <a:pt x="120000" y="69818"/>
                    </a:lnTo>
                    <a:lnTo>
                      <a:pt x="113333" y="59636"/>
                    </a:lnTo>
                    <a:lnTo>
                      <a:pt x="120000" y="45818"/>
                    </a:lnTo>
                    <a:lnTo>
                      <a:pt x="100000" y="45818"/>
                    </a:lnTo>
                    <a:lnTo>
                      <a:pt x="93333" y="41454"/>
                    </a:lnTo>
                    <a:lnTo>
                      <a:pt x="73333" y="41454"/>
                    </a:lnTo>
                    <a:lnTo>
                      <a:pt x="66666" y="36363"/>
                    </a:lnTo>
                    <a:lnTo>
                      <a:pt x="66666" y="32000"/>
                    </a:lnTo>
                    <a:lnTo>
                      <a:pt x="60000" y="22545"/>
                    </a:lnTo>
                    <a:lnTo>
                      <a:pt x="66666" y="13818"/>
                    </a:lnTo>
                    <a:lnTo>
                      <a:pt x="73333" y="8727"/>
                    </a:lnTo>
                    <a:lnTo>
                      <a:pt x="80000" y="4363"/>
                    </a:lnTo>
                    <a:lnTo>
                      <a:pt x="73333" y="0"/>
                    </a:lnTo>
                    <a:lnTo>
                      <a:pt x="60000" y="8727"/>
                    </a:lnTo>
                    <a:lnTo>
                      <a:pt x="40000" y="13818"/>
                    </a:lnTo>
                    <a:lnTo>
                      <a:pt x="33333" y="22545"/>
                    </a:lnTo>
                    <a:lnTo>
                      <a:pt x="20000" y="27636"/>
                    </a:lnTo>
                    <a:lnTo>
                      <a:pt x="20000" y="36363"/>
                    </a:lnTo>
                    <a:lnTo>
                      <a:pt x="13333" y="27636"/>
                    </a:lnTo>
                    <a:lnTo>
                      <a:pt x="20000" y="32000"/>
                    </a:lnTo>
                    <a:lnTo>
                      <a:pt x="13333" y="36363"/>
                    </a:lnTo>
                    <a:lnTo>
                      <a:pt x="13333" y="41454"/>
                    </a:lnTo>
                    <a:lnTo>
                      <a:pt x="13333" y="45818"/>
                    </a:lnTo>
                    <a:lnTo>
                      <a:pt x="13333" y="64000"/>
                    </a:lnTo>
                    <a:lnTo>
                      <a:pt x="20000" y="64000"/>
                    </a:lnTo>
                    <a:lnTo>
                      <a:pt x="13333" y="74181"/>
                    </a:lnTo>
                    <a:lnTo>
                      <a:pt x="6666" y="74181"/>
                    </a:lnTo>
                    <a:lnTo>
                      <a:pt x="6666" y="78545"/>
                    </a:lnTo>
                    <a:lnTo>
                      <a:pt x="0" y="78545"/>
                    </a:lnTo>
                    <a:lnTo>
                      <a:pt x="0" y="83636"/>
                    </a:lnTo>
                    <a:lnTo>
                      <a:pt x="20000" y="92363"/>
                    </a:lnTo>
                    <a:lnTo>
                      <a:pt x="33333" y="88000"/>
                    </a:lnTo>
                    <a:lnTo>
                      <a:pt x="40000" y="92363"/>
                    </a:lnTo>
                    <a:lnTo>
                      <a:pt x="53333" y="101818"/>
                    </a:lnTo>
                    <a:lnTo>
                      <a:pt x="60000" y="111272"/>
                    </a:lnTo>
                    <a:lnTo>
                      <a:pt x="86666" y="106181"/>
                    </a:lnTo>
                    <a:lnTo>
                      <a:pt x="93333" y="111272"/>
                    </a:lnTo>
                    <a:lnTo>
                      <a:pt x="93333" y="115636"/>
                    </a:lnTo>
                    <a:lnTo>
                      <a:pt x="86666" y="115636"/>
                    </a:lnTo>
                    <a:lnTo>
                      <a:pt x="93333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" name="Google Shape;178;p14"/>
              <p:cNvSpPr/>
              <p:nvPr/>
            </p:nvSpPr>
            <p:spPr>
              <a:xfrm>
                <a:off x="2654300" y="3197225"/>
                <a:ext cx="206375" cy="268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3555" y="117120"/>
                    </a:moveTo>
                    <a:lnTo>
                      <a:pt x="90311" y="117888"/>
                    </a:lnTo>
                    <a:lnTo>
                      <a:pt x="96548" y="100224"/>
                    </a:lnTo>
                    <a:lnTo>
                      <a:pt x="96548" y="101184"/>
                    </a:lnTo>
                    <a:lnTo>
                      <a:pt x="90311" y="87552"/>
                    </a:lnTo>
                    <a:cubicBezTo>
                      <a:pt x="90062" y="87168"/>
                      <a:pt x="90062" y="86592"/>
                      <a:pt x="90561" y="86208"/>
                    </a:cubicBezTo>
                    <a:cubicBezTo>
                      <a:pt x="90810" y="85824"/>
                      <a:pt x="91559" y="85440"/>
                      <a:pt x="92307" y="85440"/>
                    </a:cubicBezTo>
                    <a:lnTo>
                      <a:pt x="98544" y="85440"/>
                    </a:lnTo>
                    <a:lnTo>
                      <a:pt x="97297" y="88128"/>
                    </a:lnTo>
                    <a:lnTo>
                      <a:pt x="90810" y="83904"/>
                    </a:lnTo>
                    <a:cubicBezTo>
                      <a:pt x="90561" y="83712"/>
                      <a:pt x="90311" y="83328"/>
                      <a:pt x="90311" y="82752"/>
                    </a:cubicBezTo>
                    <a:lnTo>
                      <a:pt x="90311" y="77760"/>
                    </a:lnTo>
                    <a:cubicBezTo>
                      <a:pt x="90311" y="76992"/>
                      <a:pt x="91060" y="76224"/>
                      <a:pt x="92307" y="76224"/>
                    </a:cubicBezTo>
                    <a:lnTo>
                      <a:pt x="117754" y="76224"/>
                    </a:lnTo>
                    <a:lnTo>
                      <a:pt x="115758" y="77760"/>
                    </a:lnTo>
                    <a:lnTo>
                      <a:pt x="115758" y="69312"/>
                    </a:lnTo>
                    <a:lnTo>
                      <a:pt x="116008" y="70080"/>
                    </a:lnTo>
                    <a:lnTo>
                      <a:pt x="109771" y="60672"/>
                    </a:lnTo>
                    <a:cubicBezTo>
                      <a:pt x="109521" y="60288"/>
                      <a:pt x="109521" y="59904"/>
                      <a:pt x="109771" y="59520"/>
                    </a:cubicBezTo>
                    <a:lnTo>
                      <a:pt x="116008" y="45888"/>
                    </a:lnTo>
                    <a:lnTo>
                      <a:pt x="117754" y="48000"/>
                    </a:lnTo>
                    <a:lnTo>
                      <a:pt x="98544" y="48000"/>
                    </a:lnTo>
                    <a:cubicBezTo>
                      <a:pt x="98045" y="48000"/>
                      <a:pt x="97546" y="47808"/>
                      <a:pt x="97297" y="47616"/>
                    </a:cubicBezTo>
                    <a:lnTo>
                      <a:pt x="90810" y="43392"/>
                    </a:lnTo>
                    <a:lnTo>
                      <a:pt x="92307" y="43776"/>
                    </a:lnTo>
                    <a:lnTo>
                      <a:pt x="72848" y="43776"/>
                    </a:lnTo>
                    <a:cubicBezTo>
                      <a:pt x="72349" y="43776"/>
                      <a:pt x="71850" y="43584"/>
                      <a:pt x="71351" y="43200"/>
                    </a:cubicBezTo>
                    <a:lnTo>
                      <a:pt x="65114" y="38208"/>
                    </a:lnTo>
                    <a:cubicBezTo>
                      <a:pt x="64615" y="38016"/>
                      <a:pt x="64615" y="37632"/>
                      <a:pt x="64615" y="37248"/>
                    </a:cubicBezTo>
                    <a:lnTo>
                      <a:pt x="64615" y="32832"/>
                    </a:lnTo>
                    <a:lnTo>
                      <a:pt x="64615" y="33600"/>
                    </a:lnTo>
                    <a:lnTo>
                      <a:pt x="58378" y="24384"/>
                    </a:lnTo>
                    <a:cubicBezTo>
                      <a:pt x="58128" y="23808"/>
                      <a:pt x="58128" y="23232"/>
                      <a:pt x="58378" y="22848"/>
                    </a:cubicBezTo>
                    <a:lnTo>
                      <a:pt x="64864" y="14400"/>
                    </a:lnTo>
                    <a:cubicBezTo>
                      <a:pt x="64864" y="14208"/>
                      <a:pt x="64864" y="14208"/>
                      <a:pt x="65114" y="14016"/>
                    </a:cubicBezTo>
                    <a:lnTo>
                      <a:pt x="71351" y="9024"/>
                    </a:lnTo>
                    <a:lnTo>
                      <a:pt x="78336" y="4608"/>
                    </a:lnTo>
                    <a:lnTo>
                      <a:pt x="78336" y="7104"/>
                    </a:lnTo>
                    <a:lnTo>
                      <a:pt x="71600" y="2880"/>
                    </a:lnTo>
                    <a:lnTo>
                      <a:pt x="74095" y="2880"/>
                    </a:lnTo>
                    <a:lnTo>
                      <a:pt x="61372" y="11328"/>
                    </a:lnTo>
                    <a:cubicBezTo>
                      <a:pt x="61372" y="11328"/>
                      <a:pt x="61122" y="11520"/>
                      <a:pt x="60873" y="11520"/>
                    </a:cubicBezTo>
                    <a:lnTo>
                      <a:pt x="41413" y="16704"/>
                    </a:lnTo>
                    <a:lnTo>
                      <a:pt x="42661" y="15936"/>
                    </a:lnTo>
                    <a:lnTo>
                      <a:pt x="36174" y="24384"/>
                    </a:lnTo>
                    <a:cubicBezTo>
                      <a:pt x="35925" y="24576"/>
                      <a:pt x="35675" y="24768"/>
                      <a:pt x="35426" y="24960"/>
                    </a:cubicBezTo>
                    <a:lnTo>
                      <a:pt x="22453" y="30144"/>
                    </a:lnTo>
                    <a:lnTo>
                      <a:pt x="23451" y="28608"/>
                    </a:lnTo>
                    <a:lnTo>
                      <a:pt x="23451" y="37248"/>
                    </a:lnTo>
                    <a:cubicBezTo>
                      <a:pt x="23451" y="37824"/>
                      <a:pt x="22952" y="38400"/>
                      <a:pt x="21954" y="38592"/>
                    </a:cubicBezTo>
                    <a:cubicBezTo>
                      <a:pt x="21205" y="38784"/>
                      <a:pt x="20207" y="38592"/>
                      <a:pt x="19708" y="38016"/>
                    </a:cubicBezTo>
                    <a:lnTo>
                      <a:pt x="13471" y="29376"/>
                    </a:lnTo>
                    <a:cubicBezTo>
                      <a:pt x="12972" y="28800"/>
                      <a:pt x="13222" y="28032"/>
                      <a:pt x="13970" y="27456"/>
                    </a:cubicBezTo>
                    <a:cubicBezTo>
                      <a:pt x="14719" y="27072"/>
                      <a:pt x="15717" y="27072"/>
                      <a:pt x="16465" y="27456"/>
                    </a:cubicBezTo>
                    <a:lnTo>
                      <a:pt x="22702" y="31680"/>
                    </a:lnTo>
                    <a:cubicBezTo>
                      <a:pt x="23201" y="32064"/>
                      <a:pt x="23451" y="32448"/>
                      <a:pt x="23451" y="32832"/>
                    </a:cubicBezTo>
                    <a:cubicBezTo>
                      <a:pt x="23451" y="33408"/>
                      <a:pt x="23201" y="33792"/>
                      <a:pt x="22702" y="34176"/>
                    </a:cubicBezTo>
                    <a:lnTo>
                      <a:pt x="16465" y="38400"/>
                    </a:lnTo>
                    <a:lnTo>
                      <a:pt x="17214" y="37248"/>
                    </a:lnTo>
                    <a:lnTo>
                      <a:pt x="17214" y="42240"/>
                    </a:lnTo>
                    <a:lnTo>
                      <a:pt x="17214" y="46464"/>
                    </a:lnTo>
                    <a:lnTo>
                      <a:pt x="17214" y="64128"/>
                    </a:lnTo>
                    <a:lnTo>
                      <a:pt x="15218" y="62592"/>
                    </a:lnTo>
                    <a:lnTo>
                      <a:pt x="21455" y="62592"/>
                    </a:lnTo>
                    <a:cubicBezTo>
                      <a:pt x="22203" y="62592"/>
                      <a:pt x="22702" y="62976"/>
                      <a:pt x="23201" y="63360"/>
                    </a:cubicBezTo>
                    <a:cubicBezTo>
                      <a:pt x="23451" y="63936"/>
                      <a:pt x="23451" y="64512"/>
                      <a:pt x="23201" y="64896"/>
                    </a:cubicBezTo>
                    <a:lnTo>
                      <a:pt x="16964" y="74304"/>
                    </a:lnTo>
                    <a:cubicBezTo>
                      <a:pt x="16465" y="74688"/>
                      <a:pt x="15966" y="75072"/>
                      <a:pt x="15218" y="75072"/>
                    </a:cubicBezTo>
                    <a:lnTo>
                      <a:pt x="8731" y="75072"/>
                    </a:lnTo>
                    <a:lnTo>
                      <a:pt x="10727" y="73536"/>
                    </a:lnTo>
                    <a:lnTo>
                      <a:pt x="10727" y="77760"/>
                    </a:lnTo>
                    <a:cubicBezTo>
                      <a:pt x="10727" y="78528"/>
                      <a:pt x="9979" y="79296"/>
                      <a:pt x="8731" y="79296"/>
                    </a:cubicBezTo>
                    <a:lnTo>
                      <a:pt x="1995" y="79296"/>
                    </a:lnTo>
                    <a:lnTo>
                      <a:pt x="3991" y="77760"/>
                    </a:lnTo>
                    <a:lnTo>
                      <a:pt x="3991" y="82752"/>
                    </a:lnTo>
                    <a:lnTo>
                      <a:pt x="2993" y="81408"/>
                    </a:lnTo>
                    <a:lnTo>
                      <a:pt x="22453" y="90048"/>
                    </a:lnTo>
                    <a:lnTo>
                      <a:pt x="20706" y="89856"/>
                    </a:lnTo>
                    <a:lnTo>
                      <a:pt x="33679" y="85632"/>
                    </a:lnTo>
                    <a:cubicBezTo>
                      <a:pt x="34428" y="85440"/>
                      <a:pt x="35176" y="85440"/>
                      <a:pt x="35925" y="85824"/>
                    </a:cubicBezTo>
                    <a:lnTo>
                      <a:pt x="42162" y="90048"/>
                    </a:lnTo>
                    <a:lnTo>
                      <a:pt x="55135" y="99456"/>
                    </a:lnTo>
                    <a:cubicBezTo>
                      <a:pt x="55384" y="99648"/>
                      <a:pt x="55384" y="99648"/>
                      <a:pt x="55634" y="99840"/>
                    </a:cubicBezTo>
                    <a:lnTo>
                      <a:pt x="61871" y="108864"/>
                    </a:lnTo>
                    <a:lnTo>
                      <a:pt x="59625" y="108096"/>
                    </a:lnTo>
                    <a:lnTo>
                      <a:pt x="85322" y="103296"/>
                    </a:lnTo>
                    <a:cubicBezTo>
                      <a:pt x="86070" y="103296"/>
                      <a:pt x="86819" y="103296"/>
                      <a:pt x="87318" y="103680"/>
                    </a:cubicBezTo>
                    <a:lnTo>
                      <a:pt x="93555" y="108480"/>
                    </a:lnTo>
                    <a:cubicBezTo>
                      <a:pt x="94054" y="108864"/>
                      <a:pt x="94303" y="109248"/>
                      <a:pt x="94303" y="109632"/>
                    </a:cubicBezTo>
                    <a:lnTo>
                      <a:pt x="94303" y="114048"/>
                    </a:lnTo>
                    <a:cubicBezTo>
                      <a:pt x="94303" y="115008"/>
                      <a:pt x="93305" y="115584"/>
                      <a:pt x="92307" y="115584"/>
                    </a:cubicBezTo>
                    <a:lnTo>
                      <a:pt x="85821" y="115584"/>
                    </a:lnTo>
                    <a:lnTo>
                      <a:pt x="87068" y="112896"/>
                    </a:lnTo>
                    <a:lnTo>
                      <a:pt x="93555" y="117120"/>
                    </a:lnTo>
                    <a:close/>
                    <a:moveTo>
                      <a:pt x="84573" y="115200"/>
                    </a:moveTo>
                    <a:cubicBezTo>
                      <a:pt x="83825" y="114816"/>
                      <a:pt x="83575" y="114240"/>
                      <a:pt x="84074" y="113664"/>
                    </a:cubicBezTo>
                    <a:cubicBezTo>
                      <a:pt x="84324" y="113088"/>
                      <a:pt x="85072" y="112512"/>
                      <a:pt x="85821" y="112512"/>
                    </a:cubicBezTo>
                    <a:lnTo>
                      <a:pt x="92307" y="112512"/>
                    </a:lnTo>
                    <a:lnTo>
                      <a:pt x="90311" y="114048"/>
                    </a:lnTo>
                    <a:lnTo>
                      <a:pt x="90311" y="109632"/>
                    </a:lnTo>
                    <a:lnTo>
                      <a:pt x="90810" y="110784"/>
                    </a:lnTo>
                    <a:lnTo>
                      <a:pt x="84573" y="105984"/>
                    </a:lnTo>
                    <a:lnTo>
                      <a:pt x="86320" y="106368"/>
                    </a:lnTo>
                    <a:lnTo>
                      <a:pt x="60623" y="111168"/>
                    </a:lnTo>
                    <a:cubicBezTo>
                      <a:pt x="59875" y="111360"/>
                      <a:pt x="58877" y="110976"/>
                      <a:pt x="58378" y="110400"/>
                    </a:cubicBezTo>
                    <a:lnTo>
                      <a:pt x="52141" y="101376"/>
                    </a:lnTo>
                    <a:lnTo>
                      <a:pt x="52390" y="101760"/>
                    </a:lnTo>
                    <a:lnTo>
                      <a:pt x="39417" y="92544"/>
                    </a:lnTo>
                    <a:lnTo>
                      <a:pt x="33180" y="88128"/>
                    </a:lnTo>
                    <a:lnTo>
                      <a:pt x="35176" y="88512"/>
                    </a:lnTo>
                    <a:lnTo>
                      <a:pt x="22203" y="92736"/>
                    </a:lnTo>
                    <a:cubicBezTo>
                      <a:pt x="21704" y="92928"/>
                      <a:pt x="20956" y="92928"/>
                      <a:pt x="20457" y="92544"/>
                    </a:cubicBezTo>
                    <a:lnTo>
                      <a:pt x="1247" y="84096"/>
                    </a:lnTo>
                    <a:cubicBezTo>
                      <a:pt x="498" y="83904"/>
                      <a:pt x="0" y="83328"/>
                      <a:pt x="0" y="82752"/>
                    </a:cubicBezTo>
                    <a:lnTo>
                      <a:pt x="0" y="77760"/>
                    </a:lnTo>
                    <a:cubicBezTo>
                      <a:pt x="0" y="76992"/>
                      <a:pt x="997" y="76224"/>
                      <a:pt x="1995" y="76224"/>
                    </a:cubicBezTo>
                    <a:lnTo>
                      <a:pt x="8731" y="76224"/>
                    </a:lnTo>
                    <a:lnTo>
                      <a:pt x="6735" y="77760"/>
                    </a:lnTo>
                    <a:lnTo>
                      <a:pt x="6735" y="73536"/>
                    </a:lnTo>
                    <a:cubicBezTo>
                      <a:pt x="6735" y="72768"/>
                      <a:pt x="7733" y="72000"/>
                      <a:pt x="8731" y="72000"/>
                    </a:cubicBezTo>
                    <a:lnTo>
                      <a:pt x="15218" y="72000"/>
                    </a:lnTo>
                    <a:lnTo>
                      <a:pt x="13471" y="72768"/>
                    </a:lnTo>
                    <a:lnTo>
                      <a:pt x="19708" y="63552"/>
                    </a:lnTo>
                    <a:lnTo>
                      <a:pt x="21455" y="65856"/>
                    </a:lnTo>
                    <a:lnTo>
                      <a:pt x="15218" y="65856"/>
                    </a:lnTo>
                    <a:cubicBezTo>
                      <a:pt x="13970" y="65856"/>
                      <a:pt x="13222" y="65088"/>
                      <a:pt x="13222" y="64128"/>
                    </a:cubicBezTo>
                    <a:lnTo>
                      <a:pt x="13222" y="46464"/>
                    </a:lnTo>
                    <a:lnTo>
                      <a:pt x="13222" y="42240"/>
                    </a:lnTo>
                    <a:lnTo>
                      <a:pt x="13222" y="37248"/>
                    </a:lnTo>
                    <a:cubicBezTo>
                      <a:pt x="13222" y="36672"/>
                      <a:pt x="13471" y="36288"/>
                      <a:pt x="13721" y="35904"/>
                    </a:cubicBezTo>
                    <a:lnTo>
                      <a:pt x="20207" y="31680"/>
                    </a:lnTo>
                    <a:lnTo>
                      <a:pt x="20207" y="34176"/>
                    </a:lnTo>
                    <a:lnTo>
                      <a:pt x="13721" y="29760"/>
                    </a:lnTo>
                    <a:lnTo>
                      <a:pt x="16964" y="27840"/>
                    </a:lnTo>
                    <a:lnTo>
                      <a:pt x="23201" y="36480"/>
                    </a:lnTo>
                    <a:lnTo>
                      <a:pt x="19459" y="37248"/>
                    </a:lnTo>
                    <a:lnTo>
                      <a:pt x="19459" y="28608"/>
                    </a:lnTo>
                    <a:cubicBezTo>
                      <a:pt x="19459" y="28032"/>
                      <a:pt x="19958" y="27648"/>
                      <a:pt x="20457" y="27264"/>
                    </a:cubicBezTo>
                    <a:lnTo>
                      <a:pt x="33679" y="22272"/>
                    </a:lnTo>
                    <a:lnTo>
                      <a:pt x="32681" y="22848"/>
                    </a:lnTo>
                    <a:lnTo>
                      <a:pt x="39168" y="14400"/>
                    </a:lnTo>
                    <a:cubicBezTo>
                      <a:pt x="39417" y="14016"/>
                      <a:pt x="39667" y="13824"/>
                      <a:pt x="40166" y="13632"/>
                    </a:cubicBezTo>
                    <a:lnTo>
                      <a:pt x="59625" y="8640"/>
                    </a:lnTo>
                    <a:lnTo>
                      <a:pt x="58877" y="8832"/>
                    </a:lnTo>
                    <a:lnTo>
                      <a:pt x="71600" y="384"/>
                    </a:lnTo>
                    <a:cubicBezTo>
                      <a:pt x="72349" y="0"/>
                      <a:pt x="73347" y="0"/>
                      <a:pt x="74095" y="384"/>
                    </a:cubicBezTo>
                    <a:lnTo>
                      <a:pt x="80831" y="4608"/>
                    </a:lnTo>
                    <a:cubicBezTo>
                      <a:pt x="81330" y="4992"/>
                      <a:pt x="81580" y="5376"/>
                      <a:pt x="81580" y="5760"/>
                    </a:cubicBezTo>
                    <a:cubicBezTo>
                      <a:pt x="81580" y="6336"/>
                      <a:pt x="81330" y="6720"/>
                      <a:pt x="80831" y="7104"/>
                    </a:cubicBezTo>
                    <a:lnTo>
                      <a:pt x="74345" y="11136"/>
                    </a:lnTo>
                    <a:lnTo>
                      <a:pt x="67858" y="16320"/>
                    </a:lnTo>
                    <a:lnTo>
                      <a:pt x="68357" y="15936"/>
                    </a:lnTo>
                    <a:lnTo>
                      <a:pt x="61871" y="24384"/>
                    </a:lnTo>
                    <a:lnTo>
                      <a:pt x="61871" y="22848"/>
                    </a:lnTo>
                    <a:lnTo>
                      <a:pt x="68357" y="32256"/>
                    </a:lnTo>
                    <a:cubicBezTo>
                      <a:pt x="68357" y="32448"/>
                      <a:pt x="68607" y="32640"/>
                      <a:pt x="68607" y="32832"/>
                    </a:cubicBezTo>
                    <a:lnTo>
                      <a:pt x="68607" y="37248"/>
                    </a:lnTo>
                    <a:lnTo>
                      <a:pt x="67858" y="36096"/>
                    </a:lnTo>
                    <a:lnTo>
                      <a:pt x="74345" y="41088"/>
                    </a:lnTo>
                    <a:lnTo>
                      <a:pt x="72848" y="40704"/>
                    </a:lnTo>
                    <a:lnTo>
                      <a:pt x="92307" y="40704"/>
                    </a:lnTo>
                    <a:cubicBezTo>
                      <a:pt x="92557" y="40704"/>
                      <a:pt x="93056" y="40896"/>
                      <a:pt x="93555" y="41088"/>
                    </a:cubicBezTo>
                    <a:lnTo>
                      <a:pt x="99792" y="45312"/>
                    </a:lnTo>
                    <a:lnTo>
                      <a:pt x="98544" y="44928"/>
                    </a:lnTo>
                    <a:lnTo>
                      <a:pt x="117754" y="44928"/>
                    </a:lnTo>
                    <a:cubicBezTo>
                      <a:pt x="118503" y="44928"/>
                      <a:pt x="119251" y="45120"/>
                      <a:pt x="119501" y="45504"/>
                    </a:cubicBezTo>
                    <a:cubicBezTo>
                      <a:pt x="120000" y="46080"/>
                      <a:pt x="120000" y="46464"/>
                      <a:pt x="119750" y="47040"/>
                    </a:cubicBezTo>
                    <a:lnTo>
                      <a:pt x="113513" y="60480"/>
                    </a:lnTo>
                    <a:lnTo>
                      <a:pt x="113264" y="59328"/>
                    </a:lnTo>
                    <a:lnTo>
                      <a:pt x="119750" y="68544"/>
                    </a:lnTo>
                    <a:cubicBezTo>
                      <a:pt x="119750" y="68736"/>
                      <a:pt x="119750" y="69120"/>
                      <a:pt x="119750" y="69312"/>
                    </a:cubicBezTo>
                    <a:lnTo>
                      <a:pt x="119750" y="77760"/>
                    </a:lnTo>
                    <a:cubicBezTo>
                      <a:pt x="119750" y="78528"/>
                      <a:pt x="119002" y="79296"/>
                      <a:pt x="117754" y="79296"/>
                    </a:cubicBezTo>
                    <a:lnTo>
                      <a:pt x="92307" y="79296"/>
                    </a:lnTo>
                    <a:lnTo>
                      <a:pt x="94303" y="77760"/>
                    </a:lnTo>
                    <a:lnTo>
                      <a:pt x="94303" y="82752"/>
                    </a:lnTo>
                    <a:lnTo>
                      <a:pt x="93555" y="81600"/>
                    </a:lnTo>
                    <a:lnTo>
                      <a:pt x="99792" y="85824"/>
                    </a:lnTo>
                    <a:cubicBezTo>
                      <a:pt x="100540" y="86400"/>
                      <a:pt x="100790" y="86976"/>
                      <a:pt x="100291" y="87552"/>
                    </a:cubicBezTo>
                    <a:cubicBezTo>
                      <a:pt x="100041" y="88128"/>
                      <a:pt x="99293" y="88512"/>
                      <a:pt x="98544" y="88512"/>
                    </a:cubicBezTo>
                    <a:lnTo>
                      <a:pt x="92307" y="88512"/>
                    </a:lnTo>
                    <a:lnTo>
                      <a:pt x="94054" y="86592"/>
                    </a:lnTo>
                    <a:lnTo>
                      <a:pt x="100291" y="100032"/>
                    </a:lnTo>
                    <a:cubicBezTo>
                      <a:pt x="100540" y="100416"/>
                      <a:pt x="100540" y="100608"/>
                      <a:pt x="100540" y="100992"/>
                    </a:cubicBezTo>
                    <a:lnTo>
                      <a:pt x="94054" y="118848"/>
                    </a:lnTo>
                    <a:cubicBezTo>
                      <a:pt x="94054" y="119232"/>
                      <a:pt x="93305" y="119616"/>
                      <a:pt x="92806" y="119808"/>
                    </a:cubicBezTo>
                    <a:cubicBezTo>
                      <a:pt x="92058" y="120000"/>
                      <a:pt x="91309" y="119808"/>
                      <a:pt x="90810" y="119616"/>
                    </a:cubicBezTo>
                    <a:lnTo>
                      <a:pt x="84573" y="1152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" name="Google Shape;179;p14"/>
              <p:cNvSpPr/>
              <p:nvPr/>
            </p:nvSpPr>
            <p:spPr>
              <a:xfrm>
                <a:off x="2622550" y="3386137"/>
                <a:ext cx="103187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23606"/>
                    </a:moveTo>
                    <a:lnTo>
                      <a:pt x="120000" y="23606"/>
                    </a:lnTo>
                    <a:lnTo>
                      <a:pt x="107076" y="11803"/>
                    </a:lnTo>
                    <a:lnTo>
                      <a:pt x="81230" y="23606"/>
                    </a:lnTo>
                    <a:lnTo>
                      <a:pt x="40615" y="0"/>
                    </a:lnTo>
                    <a:lnTo>
                      <a:pt x="14769" y="11803"/>
                    </a:lnTo>
                    <a:lnTo>
                      <a:pt x="14769" y="23606"/>
                    </a:lnTo>
                    <a:lnTo>
                      <a:pt x="0" y="35409"/>
                    </a:lnTo>
                    <a:lnTo>
                      <a:pt x="0" y="59016"/>
                    </a:lnTo>
                    <a:lnTo>
                      <a:pt x="14769" y="84590"/>
                    </a:lnTo>
                    <a:lnTo>
                      <a:pt x="14769" y="70819"/>
                    </a:lnTo>
                    <a:lnTo>
                      <a:pt x="27692" y="70819"/>
                    </a:lnTo>
                    <a:lnTo>
                      <a:pt x="14769" y="84590"/>
                    </a:lnTo>
                    <a:lnTo>
                      <a:pt x="0" y="108196"/>
                    </a:lnTo>
                    <a:lnTo>
                      <a:pt x="27692" y="120000"/>
                    </a:lnTo>
                    <a:lnTo>
                      <a:pt x="68307" y="84590"/>
                    </a:lnTo>
                    <a:lnTo>
                      <a:pt x="94153" y="70819"/>
                    </a:lnTo>
                    <a:lnTo>
                      <a:pt x="107076" y="59016"/>
                    </a:lnTo>
                    <a:lnTo>
                      <a:pt x="120000" y="35409"/>
                    </a:lnTo>
                    <a:lnTo>
                      <a:pt x="107076" y="23606"/>
                    </a:lnTo>
                    <a:lnTo>
                      <a:pt x="120000" y="2360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" name="Google Shape;180;p14"/>
              <p:cNvSpPr/>
              <p:nvPr/>
            </p:nvSpPr>
            <p:spPr>
              <a:xfrm>
                <a:off x="2619375" y="3382962"/>
                <a:ext cx="111125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5797" y="21410"/>
                    </a:moveTo>
                    <a:lnTo>
                      <a:pt x="113463" y="28381"/>
                    </a:lnTo>
                    <a:lnTo>
                      <a:pt x="101322" y="17925"/>
                    </a:lnTo>
                    <a:lnTo>
                      <a:pt x="105058" y="18423"/>
                    </a:lnTo>
                    <a:lnTo>
                      <a:pt x="79844" y="28879"/>
                    </a:lnTo>
                    <a:cubicBezTo>
                      <a:pt x="78910" y="29377"/>
                      <a:pt x="77976" y="29377"/>
                      <a:pt x="77042" y="28879"/>
                    </a:cubicBezTo>
                    <a:lnTo>
                      <a:pt x="39688" y="7966"/>
                    </a:lnTo>
                    <a:lnTo>
                      <a:pt x="42490" y="7966"/>
                    </a:lnTo>
                    <a:lnTo>
                      <a:pt x="18210" y="18423"/>
                    </a:lnTo>
                    <a:lnTo>
                      <a:pt x="20544" y="14937"/>
                    </a:lnTo>
                    <a:lnTo>
                      <a:pt x="20544" y="25394"/>
                    </a:lnTo>
                    <a:cubicBezTo>
                      <a:pt x="20544" y="26390"/>
                      <a:pt x="20077" y="27385"/>
                      <a:pt x="19610" y="28381"/>
                    </a:cubicBezTo>
                    <a:lnTo>
                      <a:pt x="6536" y="40829"/>
                    </a:lnTo>
                    <a:lnTo>
                      <a:pt x="7470" y="37842"/>
                    </a:lnTo>
                    <a:lnTo>
                      <a:pt x="7470" y="58755"/>
                    </a:lnTo>
                    <a:lnTo>
                      <a:pt x="7003" y="56763"/>
                    </a:lnTo>
                    <a:lnTo>
                      <a:pt x="20077" y="80165"/>
                    </a:lnTo>
                    <a:lnTo>
                      <a:pt x="13073" y="82157"/>
                    </a:lnTo>
                    <a:lnTo>
                      <a:pt x="13073" y="70705"/>
                    </a:lnTo>
                    <a:cubicBezTo>
                      <a:pt x="13073" y="68713"/>
                      <a:pt x="14941" y="66721"/>
                      <a:pt x="16809" y="66721"/>
                    </a:cubicBezTo>
                    <a:lnTo>
                      <a:pt x="28949" y="66721"/>
                    </a:lnTo>
                    <a:cubicBezTo>
                      <a:pt x="30817" y="66721"/>
                      <a:pt x="32217" y="67717"/>
                      <a:pt x="32684" y="69709"/>
                    </a:cubicBezTo>
                    <a:cubicBezTo>
                      <a:pt x="33151" y="71203"/>
                      <a:pt x="32684" y="72697"/>
                      <a:pt x="31750" y="73692"/>
                    </a:cubicBezTo>
                    <a:lnTo>
                      <a:pt x="19143" y="85145"/>
                    </a:lnTo>
                    <a:lnTo>
                      <a:pt x="20077" y="84149"/>
                    </a:lnTo>
                    <a:lnTo>
                      <a:pt x="7003" y="106556"/>
                    </a:lnTo>
                    <a:lnTo>
                      <a:pt x="5603" y="101078"/>
                    </a:lnTo>
                    <a:lnTo>
                      <a:pt x="30350" y="112033"/>
                    </a:lnTo>
                    <a:lnTo>
                      <a:pt x="26614" y="112531"/>
                    </a:lnTo>
                    <a:lnTo>
                      <a:pt x="63968" y="79170"/>
                    </a:lnTo>
                    <a:cubicBezTo>
                      <a:pt x="64435" y="78672"/>
                      <a:pt x="64435" y="78672"/>
                      <a:pt x="64902" y="78174"/>
                    </a:cubicBezTo>
                    <a:lnTo>
                      <a:pt x="89182" y="67219"/>
                    </a:lnTo>
                    <a:lnTo>
                      <a:pt x="88249" y="67717"/>
                    </a:lnTo>
                    <a:lnTo>
                      <a:pt x="101322" y="55767"/>
                    </a:lnTo>
                    <a:lnTo>
                      <a:pt x="100856" y="56763"/>
                    </a:lnTo>
                    <a:lnTo>
                      <a:pt x="112996" y="35850"/>
                    </a:lnTo>
                    <a:lnTo>
                      <a:pt x="113463" y="40829"/>
                    </a:lnTo>
                    <a:lnTo>
                      <a:pt x="101322" y="27883"/>
                    </a:lnTo>
                    <a:cubicBezTo>
                      <a:pt x="99922" y="26887"/>
                      <a:pt x="99922" y="25394"/>
                      <a:pt x="100389" y="23900"/>
                    </a:cubicBezTo>
                    <a:cubicBezTo>
                      <a:pt x="100856" y="22406"/>
                      <a:pt x="102256" y="21410"/>
                      <a:pt x="103657" y="21410"/>
                    </a:cubicBezTo>
                    <a:lnTo>
                      <a:pt x="115797" y="21410"/>
                    </a:lnTo>
                    <a:close/>
                    <a:moveTo>
                      <a:pt x="103657" y="29377"/>
                    </a:moveTo>
                    <a:lnTo>
                      <a:pt x="106459" y="22406"/>
                    </a:lnTo>
                    <a:lnTo>
                      <a:pt x="118599" y="34854"/>
                    </a:lnTo>
                    <a:cubicBezTo>
                      <a:pt x="120000" y="36348"/>
                      <a:pt x="120000" y="38340"/>
                      <a:pt x="119066" y="39834"/>
                    </a:cubicBezTo>
                    <a:lnTo>
                      <a:pt x="106926" y="61244"/>
                    </a:lnTo>
                    <a:cubicBezTo>
                      <a:pt x="106926" y="61244"/>
                      <a:pt x="106459" y="61742"/>
                      <a:pt x="106459" y="61742"/>
                    </a:cubicBezTo>
                    <a:lnTo>
                      <a:pt x="93385" y="73692"/>
                    </a:lnTo>
                    <a:cubicBezTo>
                      <a:pt x="92918" y="74190"/>
                      <a:pt x="92918" y="74190"/>
                      <a:pt x="92451" y="74688"/>
                    </a:cubicBezTo>
                    <a:lnTo>
                      <a:pt x="67704" y="85643"/>
                    </a:lnTo>
                    <a:lnTo>
                      <a:pt x="68638" y="85145"/>
                    </a:lnTo>
                    <a:lnTo>
                      <a:pt x="31284" y="119004"/>
                    </a:lnTo>
                    <a:cubicBezTo>
                      <a:pt x="30350" y="120000"/>
                      <a:pt x="28949" y="120000"/>
                      <a:pt x="27548" y="119502"/>
                    </a:cubicBezTo>
                    <a:lnTo>
                      <a:pt x="2334" y="108049"/>
                    </a:lnTo>
                    <a:cubicBezTo>
                      <a:pt x="1400" y="107551"/>
                      <a:pt x="933" y="107053"/>
                      <a:pt x="466" y="105560"/>
                    </a:cubicBezTo>
                    <a:cubicBezTo>
                      <a:pt x="0" y="104564"/>
                      <a:pt x="0" y="103568"/>
                      <a:pt x="933" y="102572"/>
                    </a:cubicBezTo>
                    <a:lnTo>
                      <a:pt x="13540" y="80165"/>
                    </a:lnTo>
                    <a:cubicBezTo>
                      <a:pt x="14007" y="79668"/>
                      <a:pt x="14007" y="79170"/>
                      <a:pt x="14474" y="79170"/>
                    </a:cubicBezTo>
                    <a:lnTo>
                      <a:pt x="26614" y="67717"/>
                    </a:lnTo>
                    <a:lnTo>
                      <a:pt x="28949" y="74688"/>
                    </a:lnTo>
                    <a:lnTo>
                      <a:pt x="16809" y="74688"/>
                    </a:lnTo>
                    <a:lnTo>
                      <a:pt x="20544" y="70705"/>
                    </a:lnTo>
                    <a:lnTo>
                      <a:pt x="20544" y="82157"/>
                    </a:lnTo>
                    <a:cubicBezTo>
                      <a:pt x="20544" y="83651"/>
                      <a:pt x="19610" y="85643"/>
                      <a:pt x="17743" y="86141"/>
                    </a:cubicBezTo>
                    <a:cubicBezTo>
                      <a:pt x="16342" y="86639"/>
                      <a:pt x="14474" y="85643"/>
                      <a:pt x="13540" y="84149"/>
                    </a:cubicBezTo>
                    <a:lnTo>
                      <a:pt x="933" y="60746"/>
                    </a:lnTo>
                    <a:cubicBezTo>
                      <a:pt x="466" y="60248"/>
                      <a:pt x="0" y="59751"/>
                      <a:pt x="0" y="58755"/>
                    </a:cubicBezTo>
                    <a:lnTo>
                      <a:pt x="0" y="37842"/>
                    </a:lnTo>
                    <a:cubicBezTo>
                      <a:pt x="0" y="36846"/>
                      <a:pt x="466" y="35850"/>
                      <a:pt x="1400" y="34854"/>
                    </a:cubicBezTo>
                    <a:lnTo>
                      <a:pt x="14474" y="22406"/>
                    </a:lnTo>
                    <a:lnTo>
                      <a:pt x="13073" y="25394"/>
                    </a:lnTo>
                    <a:lnTo>
                      <a:pt x="13073" y="14937"/>
                    </a:lnTo>
                    <a:cubicBezTo>
                      <a:pt x="13073" y="12946"/>
                      <a:pt x="14007" y="11452"/>
                      <a:pt x="15408" y="10954"/>
                    </a:cubicBezTo>
                    <a:lnTo>
                      <a:pt x="39688" y="497"/>
                    </a:lnTo>
                    <a:cubicBezTo>
                      <a:pt x="41089" y="0"/>
                      <a:pt x="42023" y="0"/>
                      <a:pt x="42957" y="497"/>
                    </a:cubicBezTo>
                    <a:lnTo>
                      <a:pt x="80311" y="21908"/>
                    </a:lnTo>
                    <a:lnTo>
                      <a:pt x="77509" y="21410"/>
                    </a:lnTo>
                    <a:lnTo>
                      <a:pt x="102256" y="10954"/>
                    </a:lnTo>
                    <a:cubicBezTo>
                      <a:pt x="103657" y="10456"/>
                      <a:pt x="105058" y="10954"/>
                      <a:pt x="105992" y="11452"/>
                    </a:cubicBezTo>
                    <a:lnTo>
                      <a:pt x="118599" y="22406"/>
                    </a:lnTo>
                    <a:cubicBezTo>
                      <a:pt x="119533" y="23402"/>
                      <a:pt x="120000" y="24896"/>
                      <a:pt x="119533" y="26390"/>
                    </a:cubicBezTo>
                    <a:cubicBezTo>
                      <a:pt x="119066" y="28381"/>
                      <a:pt x="117665" y="29377"/>
                      <a:pt x="115797" y="29377"/>
                    </a:cubicBezTo>
                    <a:lnTo>
                      <a:pt x="103657" y="2937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" name="Google Shape;181;p14"/>
              <p:cNvSpPr/>
              <p:nvPr/>
            </p:nvSpPr>
            <p:spPr>
              <a:xfrm>
                <a:off x="2616200" y="3406775"/>
                <a:ext cx="220662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3956" y="70322"/>
                    </a:moveTo>
                    <a:lnTo>
                      <a:pt x="113956" y="70322"/>
                    </a:lnTo>
                    <a:lnTo>
                      <a:pt x="101007" y="70322"/>
                    </a:lnTo>
                    <a:lnTo>
                      <a:pt x="101007" y="61935"/>
                    </a:lnTo>
                    <a:lnTo>
                      <a:pt x="88920" y="66451"/>
                    </a:lnTo>
                    <a:lnTo>
                      <a:pt x="77697" y="61935"/>
                    </a:lnTo>
                    <a:lnTo>
                      <a:pt x="71654" y="49677"/>
                    </a:lnTo>
                    <a:lnTo>
                      <a:pt x="83741" y="33548"/>
                    </a:lnTo>
                    <a:lnTo>
                      <a:pt x="107050" y="25161"/>
                    </a:lnTo>
                    <a:lnTo>
                      <a:pt x="101007" y="21290"/>
                    </a:lnTo>
                    <a:lnTo>
                      <a:pt x="107050" y="21290"/>
                    </a:lnTo>
                    <a:lnTo>
                      <a:pt x="107050" y="16774"/>
                    </a:lnTo>
                    <a:lnTo>
                      <a:pt x="101007" y="12258"/>
                    </a:lnTo>
                    <a:lnTo>
                      <a:pt x="77697" y="16774"/>
                    </a:lnTo>
                    <a:lnTo>
                      <a:pt x="71654" y="8387"/>
                    </a:lnTo>
                    <a:lnTo>
                      <a:pt x="59568" y="0"/>
                    </a:lnTo>
                    <a:lnTo>
                      <a:pt x="54388" y="0"/>
                    </a:lnTo>
                    <a:lnTo>
                      <a:pt x="59568" y="4516"/>
                    </a:lnTo>
                    <a:lnTo>
                      <a:pt x="54388" y="12258"/>
                    </a:lnTo>
                    <a:lnTo>
                      <a:pt x="47482" y="16774"/>
                    </a:lnTo>
                    <a:lnTo>
                      <a:pt x="36258" y="21290"/>
                    </a:lnTo>
                    <a:lnTo>
                      <a:pt x="18129" y="33548"/>
                    </a:lnTo>
                    <a:lnTo>
                      <a:pt x="6906" y="29677"/>
                    </a:lnTo>
                    <a:lnTo>
                      <a:pt x="12949" y="21290"/>
                    </a:lnTo>
                    <a:lnTo>
                      <a:pt x="0" y="29677"/>
                    </a:lnTo>
                    <a:lnTo>
                      <a:pt x="6906" y="37419"/>
                    </a:lnTo>
                    <a:lnTo>
                      <a:pt x="0" y="37419"/>
                    </a:lnTo>
                    <a:lnTo>
                      <a:pt x="12949" y="45806"/>
                    </a:lnTo>
                    <a:lnTo>
                      <a:pt x="24172" y="54193"/>
                    </a:lnTo>
                    <a:lnTo>
                      <a:pt x="54388" y="95483"/>
                    </a:lnTo>
                    <a:lnTo>
                      <a:pt x="101007" y="120000"/>
                    </a:lnTo>
                    <a:lnTo>
                      <a:pt x="113956" y="116129"/>
                    </a:lnTo>
                    <a:lnTo>
                      <a:pt x="120000" y="107741"/>
                    </a:lnTo>
                    <a:lnTo>
                      <a:pt x="113956" y="103870"/>
                    </a:lnTo>
                    <a:lnTo>
                      <a:pt x="120000" y="78709"/>
                    </a:lnTo>
                    <a:lnTo>
                      <a:pt x="113956" y="7032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" name="Google Shape;182;p14"/>
              <p:cNvSpPr/>
              <p:nvPr/>
            </p:nvSpPr>
            <p:spPr>
              <a:xfrm>
                <a:off x="2613025" y="3403600"/>
                <a:ext cx="227012" cy="3032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0472" y="70808"/>
                    </a:moveTo>
                    <a:lnTo>
                      <a:pt x="112060" y="71489"/>
                    </a:lnTo>
                    <a:lnTo>
                      <a:pt x="100037" y="71489"/>
                    </a:lnTo>
                    <a:cubicBezTo>
                      <a:pt x="99130" y="71489"/>
                      <a:pt x="98223" y="70978"/>
                      <a:pt x="98223" y="70127"/>
                    </a:cubicBezTo>
                    <a:lnTo>
                      <a:pt x="98223" y="61957"/>
                    </a:lnTo>
                    <a:lnTo>
                      <a:pt x="100945" y="63148"/>
                    </a:lnTo>
                    <a:lnTo>
                      <a:pt x="89376" y="67404"/>
                    </a:lnTo>
                    <a:cubicBezTo>
                      <a:pt x="88922" y="67574"/>
                      <a:pt x="88241" y="67574"/>
                      <a:pt x="87788" y="67404"/>
                    </a:cubicBezTo>
                    <a:lnTo>
                      <a:pt x="76446" y="63148"/>
                    </a:lnTo>
                    <a:cubicBezTo>
                      <a:pt x="75992" y="62978"/>
                      <a:pt x="75765" y="62638"/>
                      <a:pt x="75538" y="62297"/>
                    </a:cubicBezTo>
                    <a:lnTo>
                      <a:pt x="69867" y="50212"/>
                    </a:lnTo>
                    <a:cubicBezTo>
                      <a:pt x="69640" y="49872"/>
                      <a:pt x="69867" y="49531"/>
                      <a:pt x="70094" y="49191"/>
                    </a:cubicBezTo>
                    <a:lnTo>
                      <a:pt x="81209" y="33361"/>
                    </a:lnTo>
                    <a:cubicBezTo>
                      <a:pt x="81436" y="33021"/>
                      <a:pt x="81663" y="32851"/>
                      <a:pt x="82117" y="32680"/>
                    </a:cubicBezTo>
                    <a:lnTo>
                      <a:pt x="105028" y="24340"/>
                    </a:lnTo>
                    <a:lnTo>
                      <a:pt x="104574" y="26553"/>
                    </a:lnTo>
                    <a:lnTo>
                      <a:pt x="98903" y="22808"/>
                    </a:lnTo>
                    <a:cubicBezTo>
                      <a:pt x="98449" y="22468"/>
                      <a:pt x="98223" y="21957"/>
                      <a:pt x="98449" y="21276"/>
                    </a:cubicBezTo>
                    <a:cubicBezTo>
                      <a:pt x="98676" y="20765"/>
                      <a:pt x="99357" y="20425"/>
                      <a:pt x="100037" y="20425"/>
                    </a:cubicBezTo>
                    <a:lnTo>
                      <a:pt x="105708" y="20425"/>
                    </a:lnTo>
                    <a:lnTo>
                      <a:pt x="103894" y="21787"/>
                    </a:lnTo>
                    <a:lnTo>
                      <a:pt x="103894" y="17872"/>
                    </a:lnTo>
                    <a:lnTo>
                      <a:pt x="104574" y="18723"/>
                    </a:lnTo>
                    <a:lnTo>
                      <a:pt x="98903" y="14468"/>
                    </a:lnTo>
                    <a:lnTo>
                      <a:pt x="100491" y="14808"/>
                    </a:lnTo>
                    <a:lnTo>
                      <a:pt x="77580" y="19063"/>
                    </a:lnTo>
                    <a:cubicBezTo>
                      <a:pt x="76899" y="19234"/>
                      <a:pt x="75992" y="19063"/>
                      <a:pt x="75538" y="18382"/>
                    </a:cubicBezTo>
                    <a:lnTo>
                      <a:pt x="70094" y="10382"/>
                    </a:lnTo>
                    <a:lnTo>
                      <a:pt x="70321" y="10723"/>
                    </a:lnTo>
                    <a:lnTo>
                      <a:pt x="58752" y="2382"/>
                    </a:lnTo>
                    <a:lnTo>
                      <a:pt x="59886" y="2723"/>
                    </a:lnTo>
                    <a:lnTo>
                      <a:pt x="54442" y="2723"/>
                    </a:lnTo>
                    <a:lnTo>
                      <a:pt x="55576" y="510"/>
                    </a:lnTo>
                    <a:lnTo>
                      <a:pt x="61247" y="5106"/>
                    </a:lnTo>
                    <a:cubicBezTo>
                      <a:pt x="61928" y="5446"/>
                      <a:pt x="61928" y="6127"/>
                      <a:pt x="61474" y="6638"/>
                    </a:cubicBezTo>
                    <a:lnTo>
                      <a:pt x="56030" y="14127"/>
                    </a:lnTo>
                    <a:cubicBezTo>
                      <a:pt x="55803" y="14297"/>
                      <a:pt x="55803" y="14468"/>
                      <a:pt x="55576" y="14468"/>
                    </a:cubicBezTo>
                    <a:lnTo>
                      <a:pt x="49678" y="18723"/>
                    </a:lnTo>
                    <a:cubicBezTo>
                      <a:pt x="49451" y="18893"/>
                      <a:pt x="49224" y="19063"/>
                      <a:pt x="49224" y="19063"/>
                    </a:cubicBezTo>
                    <a:lnTo>
                      <a:pt x="37882" y="23148"/>
                    </a:lnTo>
                    <a:lnTo>
                      <a:pt x="38336" y="22808"/>
                    </a:lnTo>
                    <a:lnTo>
                      <a:pt x="21096" y="34893"/>
                    </a:lnTo>
                    <a:cubicBezTo>
                      <a:pt x="20642" y="35234"/>
                      <a:pt x="19735" y="35404"/>
                      <a:pt x="19054" y="35234"/>
                    </a:cubicBezTo>
                    <a:lnTo>
                      <a:pt x="7485" y="31148"/>
                    </a:lnTo>
                    <a:cubicBezTo>
                      <a:pt x="7032" y="30978"/>
                      <a:pt x="6578" y="30638"/>
                      <a:pt x="6578" y="30297"/>
                    </a:cubicBezTo>
                    <a:cubicBezTo>
                      <a:pt x="6351" y="29957"/>
                      <a:pt x="6351" y="29617"/>
                      <a:pt x="6578" y="29276"/>
                    </a:cubicBezTo>
                    <a:lnTo>
                      <a:pt x="12703" y="21106"/>
                    </a:lnTo>
                    <a:lnTo>
                      <a:pt x="15425" y="22808"/>
                    </a:lnTo>
                    <a:lnTo>
                      <a:pt x="3175" y="30978"/>
                    </a:lnTo>
                    <a:lnTo>
                      <a:pt x="3402" y="29276"/>
                    </a:lnTo>
                    <a:lnTo>
                      <a:pt x="9754" y="36936"/>
                    </a:lnTo>
                    <a:cubicBezTo>
                      <a:pt x="10207" y="37446"/>
                      <a:pt x="10207" y="37957"/>
                      <a:pt x="9754" y="38297"/>
                    </a:cubicBezTo>
                    <a:cubicBezTo>
                      <a:pt x="9527" y="38808"/>
                      <a:pt x="8846" y="39148"/>
                      <a:pt x="8166" y="39148"/>
                    </a:cubicBezTo>
                    <a:lnTo>
                      <a:pt x="1814" y="39148"/>
                    </a:lnTo>
                    <a:lnTo>
                      <a:pt x="3175" y="36765"/>
                    </a:lnTo>
                    <a:lnTo>
                      <a:pt x="15425" y="44936"/>
                    </a:lnTo>
                    <a:lnTo>
                      <a:pt x="26767" y="53106"/>
                    </a:lnTo>
                    <a:cubicBezTo>
                      <a:pt x="26767" y="53106"/>
                      <a:pt x="26994" y="53276"/>
                      <a:pt x="26994" y="53446"/>
                    </a:cubicBezTo>
                    <a:lnTo>
                      <a:pt x="56030" y="93787"/>
                    </a:lnTo>
                    <a:lnTo>
                      <a:pt x="55349" y="93276"/>
                    </a:lnTo>
                    <a:lnTo>
                      <a:pt x="101172" y="117446"/>
                    </a:lnTo>
                    <a:lnTo>
                      <a:pt x="99357" y="117276"/>
                    </a:lnTo>
                    <a:lnTo>
                      <a:pt x="111379" y="113191"/>
                    </a:lnTo>
                    <a:lnTo>
                      <a:pt x="110472" y="113872"/>
                    </a:lnTo>
                    <a:lnTo>
                      <a:pt x="116370" y="105872"/>
                    </a:lnTo>
                    <a:lnTo>
                      <a:pt x="116824" y="107404"/>
                    </a:lnTo>
                    <a:lnTo>
                      <a:pt x="110926" y="103489"/>
                    </a:lnTo>
                    <a:cubicBezTo>
                      <a:pt x="110472" y="103148"/>
                      <a:pt x="110245" y="102638"/>
                      <a:pt x="110245" y="102127"/>
                    </a:cubicBezTo>
                    <a:lnTo>
                      <a:pt x="116370" y="77957"/>
                    </a:lnTo>
                    <a:lnTo>
                      <a:pt x="116370" y="78978"/>
                    </a:lnTo>
                    <a:lnTo>
                      <a:pt x="110472" y="70808"/>
                    </a:lnTo>
                    <a:close/>
                    <a:moveTo>
                      <a:pt x="119546" y="77617"/>
                    </a:moveTo>
                    <a:cubicBezTo>
                      <a:pt x="119773" y="77787"/>
                      <a:pt x="120000" y="78127"/>
                      <a:pt x="119773" y="78468"/>
                    </a:cubicBezTo>
                    <a:lnTo>
                      <a:pt x="113875" y="102638"/>
                    </a:lnTo>
                    <a:lnTo>
                      <a:pt x="113194" y="101446"/>
                    </a:lnTo>
                    <a:lnTo>
                      <a:pt x="119319" y="105361"/>
                    </a:lnTo>
                    <a:cubicBezTo>
                      <a:pt x="120000" y="105872"/>
                      <a:pt x="120000" y="106553"/>
                      <a:pt x="119546" y="107063"/>
                    </a:cubicBezTo>
                    <a:lnTo>
                      <a:pt x="113648" y="115234"/>
                    </a:lnTo>
                    <a:cubicBezTo>
                      <a:pt x="113421" y="115404"/>
                      <a:pt x="113194" y="115574"/>
                      <a:pt x="112741" y="115744"/>
                    </a:cubicBezTo>
                    <a:lnTo>
                      <a:pt x="100945" y="119829"/>
                    </a:lnTo>
                    <a:cubicBezTo>
                      <a:pt x="100264" y="120000"/>
                      <a:pt x="99584" y="120000"/>
                      <a:pt x="99130" y="119659"/>
                    </a:cubicBezTo>
                    <a:lnTo>
                      <a:pt x="53308" y="95489"/>
                    </a:lnTo>
                    <a:cubicBezTo>
                      <a:pt x="53081" y="95319"/>
                      <a:pt x="52854" y="95148"/>
                      <a:pt x="52854" y="94978"/>
                    </a:cubicBezTo>
                    <a:lnTo>
                      <a:pt x="23818" y="54638"/>
                    </a:lnTo>
                    <a:lnTo>
                      <a:pt x="24272" y="54978"/>
                    </a:lnTo>
                    <a:lnTo>
                      <a:pt x="12930" y="46978"/>
                    </a:lnTo>
                    <a:lnTo>
                      <a:pt x="680" y="38638"/>
                    </a:lnTo>
                    <a:cubicBezTo>
                      <a:pt x="226" y="38297"/>
                      <a:pt x="0" y="37787"/>
                      <a:pt x="226" y="37276"/>
                    </a:cubicBezTo>
                    <a:cubicBezTo>
                      <a:pt x="453" y="36765"/>
                      <a:pt x="1134" y="36425"/>
                      <a:pt x="1814" y="36425"/>
                    </a:cubicBezTo>
                    <a:lnTo>
                      <a:pt x="8166" y="36425"/>
                    </a:lnTo>
                    <a:lnTo>
                      <a:pt x="6578" y="38468"/>
                    </a:lnTo>
                    <a:lnTo>
                      <a:pt x="453" y="30638"/>
                    </a:lnTo>
                    <a:cubicBezTo>
                      <a:pt x="0" y="29957"/>
                      <a:pt x="0" y="29276"/>
                      <a:pt x="680" y="28936"/>
                    </a:cubicBezTo>
                    <a:lnTo>
                      <a:pt x="12930" y="20765"/>
                    </a:lnTo>
                    <a:cubicBezTo>
                      <a:pt x="13610" y="20425"/>
                      <a:pt x="14744" y="20425"/>
                      <a:pt x="15425" y="20765"/>
                    </a:cubicBezTo>
                    <a:cubicBezTo>
                      <a:pt x="16105" y="21276"/>
                      <a:pt x="16105" y="21957"/>
                      <a:pt x="15879" y="22468"/>
                    </a:cubicBezTo>
                    <a:lnTo>
                      <a:pt x="9754" y="30638"/>
                    </a:lnTo>
                    <a:lnTo>
                      <a:pt x="9073" y="28595"/>
                    </a:lnTo>
                    <a:lnTo>
                      <a:pt x="20642" y="32680"/>
                    </a:lnTo>
                    <a:lnTo>
                      <a:pt x="18601" y="32851"/>
                    </a:lnTo>
                    <a:lnTo>
                      <a:pt x="35841" y="20765"/>
                    </a:lnTo>
                    <a:cubicBezTo>
                      <a:pt x="36068" y="20765"/>
                      <a:pt x="36068" y="20595"/>
                      <a:pt x="36294" y="20595"/>
                    </a:cubicBezTo>
                    <a:lnTo>
                      <a:pt x="47637" y="16510"/>
                    </a:lnTo>
                    <a:lnTo>
                      <a:pt x="47183" y="16851"/>
                    </a:lnTo>
                    <a:lnTo>
                      <a:pt x="53081" y="12595"/>
                    </a:lnTo>
                    <a:lnTo>
                      <a:pt x="52854" y="12936"/>
                    </a:lnTo>
                    <a:lnTo>
                      <a:pt x="58298" y="5276"/>
                    </a:lnTo>
                    <a:lnTo>
                      <a:pt x="58752" y="6978"/>
                    </a:lnTo>
                    <a:lnTo>
                      <a:pt x="53081" y="2382"/>
                    </a:lnTo>
                    <a:cubicBezTo>
                      <a:pt x="52627" y="2042"/>
                      <a:pt x="52400" y="1361"/>
                      <a:pt x="52627" y="851"/>
                    </a:cubicBezTo>
                    <a:cubicBezTo>
                      <a:pt x="53081" y="340"/>
                      <a:pt x="53534" y="0"/>
                      <a:pt x="54442" y="0"/>
                    </a:cubicBezTo>
                    <a:lnTo>
                      <a:pt x="59886" y="0"/>
                    </a:lnTo>
                    <a:cubicBezTo>
                      <a:pt x="60567" y="0"/>
                      <a:pt x="61020" y="170"/>
                      <a:pt x="61247" y="510"/>
                    </a:cubicBezTo>
                    <a:lnTo>
                      <a:pt x="72816" y="8680"/>
                    </a:lnTo>
                    <a:cubicBezTo>
                      <a:pt x="73043" y="8851"/>
                      <a:pt x="73043" y="9021"/>
                      <a:pt x="73270" y="9191"/>
                    </a:cubicBezTo>
                    <a:lnTo>
                      <a:pt x="78941" y="17191"/>
                    </a:lnTo>
                    <a:lnTo>
                      <a:pt x="76899" y="16510"/>
                    </a:lnTo>
                    <a:lnTo>
                      <a:pt x="99810" y="12255"/>
                    </a:lnTo>
                    <a:cubicBezTo>
                      <a:pt x="100264" y="12085"/>
                      <a:pt x="100945" y="12255"/>
                      <a:pt x="101398" y="12595"/>
                    </a:cubicBezTo>
                    <a:lnTo>
                      <a:pt x="107069" y="16851"/>
                    </a:lnTo>
                    <a:cubicBezTo>
                      <a:pt x="107523" y="17191"/>
                      <a:pt x="107523" y="17531"/>
                      <a:pt x="107523" y="17872"/>
                    </a:cubicBezTo>
                    <a:lnTo>
                      <a:pt x="107523" y="21787"/>
                    </a:lnTo>
                    <a:cubicBezTo>
                      <a:pt x="107523" y="22638"/>
                      <a:pt x="106843" y="23148"/>
                      <a:pt x="105708" y="23148"/>
                    </a:cubicBezTo>
                    <a:lnTo>
                      <a:pt x="100037" y="23148"/>
                    </a:lnTo>
                    <a:lnTo>
                      <a:pt x="101398" y="20765"/>
                    </a:lnTo>
                    <a:lnTo>
                      <a:pt x="107069" y="24680"/>
                    </a:lnTo>
                    <a:cubicBezTo>
                      <a:pt x="107523" y="24851"/>
                      <a:pt x="107750" y="25361"/>
                      <a:pt x="107523" y="25872"/>
                    </a:cubicBezTo>
                    <a:cubicBezTo>
                      <a:pt x="107523" y="26212"/>
                      <a:pt x="107069" y="26723"/>
                      <a:pt x="106616" y="26893"/>
                    </a:cubicBezTo>
                    <a:lnTo>
                      <a:pt x="83705" y="35234"/>
                    </a:lnTo>
                    <a:lnTo>
                      <a:pt x="84385" y="34553"/>
                    </a:lnTo>
                    <a:lnTo>
                      <a:pt x="73270" y="50382"/>
                    </a:lnTo>
                    <a:lnTo>
                      <a:pt x="73270" y="49361"/>
                    </a:lnTo>
                    <a:lnTo>
                      <a:pt x="78941" y="61446"/>
                    </a:lnTo>
                    <a:lnTo>
                      <a:pt x="78034" y="60595"/>
                    </a:lnTo>
                    <a:lnTo>
                      <a:pt x="89376" y="65021"/>
                    </a:lnTo>
                    <a:lnTo>
                      <a:pt x="87788" y="65021"/>
                    </a:lnTo>
                    <a:lnTo>
                      <a:pt x="99357" y="60595"/>
                    </a:lnTo>
                    <a:cubicBezTo>
                      <a:pt x="99810" y="60425"/>
                      <a:pt x="100491" y="60425"/>
                      <a:pt x="101172" y="60765"/>
                    </a:cubicBezTo>
                    <a:cubicBezTo>
                      <a:pt x="101625" y="60936"/>
                      <a:pt x="101852" y="61446"/>
                      <a:pt x="101852" y="61957"/>
                    </a:cubicBezTo>
                    <a:lnTo>
                      <a:pt x="101852" y="70127"/>
                    </a:lnTo>
                    <a:lnTo>
                      <a:pt x="100037" y="68765"/>
                    </a:lnTo>
                    <a:lnTo>
                      <a:pt x="112060" y="68765"/>
                    </a:lnTo>
                    <a:cubicBezTo>
                      <a:pt x="112741" y="68765"/>
                      <a:pt x="113421" y="69106"/>
                      <a:pt x="113648" y="69446"/>
                    </a:cubicBezTo>
                    <a:lnTo>
                      <a:pt x="119546" y="7761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3" name="Google Shape;183;p14"/>
              <p:cNvSpPr/>
              <p:nvPr/>
            </p:nvSpPr>
            <p:spPr>
              <a:xfrm>
                <a:off x="2822575" y="3557587"/>
                <a:ext cx="200025" cy="2206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93237"/>
                    </a:moveTo>
                    <a:lnTo>
                      <a:pt x="120000" y="93237"/>
                    </a:lnTo>
                    <a:lnTo>
                      <a:pt x="120000" y="76834"/>
                    </a:lnTo>
                    <a:lnTo>
                      <a:pt x="113333" y="65611"/>
                    </a:lnTo>
                    <a:lnTo>
                      <a:pt x="113333" y="60431"/>
                    </a:lnTo>
                    <a:lnTo>
                      <a:pt x="100000" y="60431"/>
                    </a:lnTo>
                    <a:lnTo>
                      <a:pt x="93333" y="49208"/>
                    </a:lnTo>
                    <a:lnTo>
                      <a:pt x="93333" y="44028"/>
                    </a:lnTo>
                    <a:lnTo>
                      <a:pt x="86666" y="32805"/>
                    </a:lnTo>
                    <a:lnTo>
                      <a:pt x="46666" y="22446"/>
                    </a:lnTo>
                    <a:lnTo>
                      <a:pt x="40000" y="16402"/>
                    </a:lnTo>
                    <a:lnTo>
                      <a:pt x="40000" y="0"/>
                    </a:lnTo>
                    <a:lnTo>
                      <a:pt x="26666" y="0"/>
                    </a:lnTo>
                    <a:lnTo>
                      <a:pt x="13333" y="11223"/>
                    </a:lnTo>
                    <a:lnTo>
                      <a:pt x="0" y="11223"/>
                    </a:lnTo>
                    <a:lnTo>
                      <a:pt x="6666" y="22446"/>
                    </a:lnTo>
                    <a:lnTo>
                      <a:pt x="0" y="55251"/>
                    </a:lnTo>
                    <a:lnTo>
                      <a:pt x="6666" y="60431"/>
                    </a:lnTo>
                    <a:lnTo>
                      <a:pt x="0" y="71654"/>
                    </a:lnTo>
                    <a:lnTo>
                      <a:pt x="6666" y="87194"/>
                    </a:lnTo>
                    <a:lnTo>
                      <a:pt x="6666" y="93237"/>
                    </a:lnTo>
                    <a:lnTo>
                      <a:pt x="13333" y="120000"/>
                    </a:lnTo>
                    <a:lnTo>
                      <a:pt x="20000" y="120000"/>
                    </a:lnTo>
                    <a:lnTo>
                      <a:pt x="33333" y="109640"/>
                    </a:lnTo>
                    <a:lnTo>
                      <a:pt x="54285" y="114820"/>
                    </a:lnTo>
                    <a:lnTo>
                      <a:pt x="60952" y="109640"/>
                    </a:lnTo>
                    <a:lnTo>
                      <a:pt x="73333" y="114820"/>
                    </a:lnTo>
                    <a:lnTo>
                      <a:pt x="80000" y="87194"/>
                    </a:lnTo>
                    <a:lnTo>
                      <a:pt x="106666" y="87194"/>
                    </a:lnTo>
                    <a:lnTo>
                      <a:pt x="120000" y="9323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" name="Google Shape;184;p14"/>
              <p:cNvSpPr/>
              <p:nvPr/>
            </p:nvSpPr>
            <p:spPr>
              <a:xfrm>
                <a:off x="2819400" y="3554412"/>
                <a:ext cx="206375" cy="2270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9000" y="90227"/>
                    </a:moveTo>
                    <a:lnTo>
                      <a:pt x="116000" y="91818"/>
                    </a:lnTo>
                    <a:lnTo>
                      <a:pt x="116000" y="76136"/>
                    </a:lnTo>
                    <a:lnTo>
                      <a:pt x="116250" y="77045"/>
                    </a:lnTo>
                    <a:lnTo>
                      <a:pt x="110000" y="66136"/>
                    </a:lnTo>
                    <a:cubicBezTo>
                      <a:pt x="110000" y="65909"/>
                      <a:pt x="109750" y="65454"/>
                      <a:pt x="109750" y="65227"/>
                    </a:cubicBezTo>
                    <a:lnTo>
                      <a:pt x="109750" y="60227"/>
                    </a:lnTo>
                    <a:lnTo>
                      <a:pt x="111750" y="62045"/>
                    </a:lnTo>
                    <a:lnTo>
                      <a:pt x="99250" y="62045"/>
                    </a:lnTo>
                    <a:cubicBezTo>
                      <a:pt x="98500" y="62045"/>
                      <a:pt x="97750" y="61818"/>
                      <a:pt x="97500" y="61136"/>
                    </a:cubicBezTo>
                    <a:lnTo>
                      <a:pt x="90750" y="50227"/>
                    </a:lnTo>
                    <a:cubicBezTo>
                      <a:pt x="90750" y="50000"/>
                      <a:pt x="90500" y="49772"/>
                      <a:pt x="90500" y="49318"/>
                    </a:cubicBezTo>
                    <a:lnTo>
                      <a:pt x="90500" y="44545"/>
                    </a:lnTo>
                    <a:lnTo>
                      <a:pt x="90750" y="45227"/>
                    </a:lnTo>
                    <a:lnTo>
                      <a:pt x="84500" y="34318"/>
                    </a:lnTo>
                    <a:lnTo>
                      <a:pt x="85750" y="35227"/>
                    </a:lnTo>
                    <a:lnTo>
                      <a:pt x="46500" y="25000"/>
                    </a:lnTo>
                    <a:cubicBezTo>
                      <a:pt x="46000" y="25000"/>
                      <a:pt x="45750" y="24772"/>
                      <a:pt x="45500" y="24545"/>
                    </a:cubicBezTo>
                    <a:lnTo>
                      <a:pt x="39250" y="19090"/>
                    </a:lnTo>
                    <a:cubicBezTo>
                      <a:pt x="38750" y="18636"/>
                      <a:pt x="38750" y="18181"/>
                      <a:pt x="38750" y="17727"/>
                    </a:cubicBezTo>
                    <a:lnTo>
                      <a:pt x="38750" y="1818"/>
                    </a:lnTo>
                    <a:lnTo>
                      <a:pt x="40750" y="3636"/>
                    </a:lnTo>
                    <a:lnTo>
                      <a:pt x="28000" y="3636"/>
                    </a:lnTo>
                    <a:lnTo>
                      <a:pt x="29500" y="3181"/>
                    </a:lnTo>
                    <a:lnTo>
                      <a:pt x="16500" y="14090"/>
                    </a:lnTo>
                    <a:cubicBezTo>
                      <a:pt x="16000" y="14545"/>
                      <a:pt x="15500" y="14545"/>
                      <a:pt x="15000" y="14545"/>
                    </a:cubicBezTo>
                    <a:lnTo>
                      <a:pt x="2000" y="14545"/>
                    </a:lnTo>
                    <a:lnTo>
                      <a:pt x="3750" y="11818"/>
                    </a:lnTo>
                    <a:lnTo>
                      <a:pt x="10500" y="22500"/>
                    </a:lnTo>
                    <a:cubicBezTo>
                      <a:pt x="10750" y="22727"/>
                      <a:pt x="10750" y="23181"/>
                      <a:pt x="10750" y="23636"/>
                    </a:cubicBezTo>
                    <a:lnTo>
                      <a:pt x="4000" y="55227"/>
                    </a:lnTo>
                    <a:lnTo>
                      <a:pt x="3500" y="53636"/>
                    </a:lnTo>
                    <a:lnTo>
                      <a:pt x="10000" y="58863"/>
                    </a:lnTo>
                    <a:cubicBezTo>
                      <a:pt x="10750" y="59545"/>
                      <a:pt x="11000" y="60454"/>
                      <a:pt x="10500" y="61136"/>
                    </a:cubicBezTo>
                    <a:lnTo>
                      <a:pt x="3750" y="71818"/>
                    </a:lnTo>
                    <a:lnTo>
                      <a:pt x="4000" y="70227"/>
                    </a:lnTo>
                    <a:lnTo>
                      <a:pt x="10750" y="85909"/>
                    </a:lnTo>
                    <a:cubicBezTo>
                      <a:pt x="10750" y="86136"/>
                      <a:pt x="10750" y="86363"/>
                      <a:pt x="10750" y="86590"/>
                    </a:cubicBezTo>
                    <a:lnTo>
                      <a:pt x="10750" y="91818"/>
                    </a:lnTo>
                    <a:lnTo>
                      <a:pt x="10750" y="91590"/>
                    </a:lnTo>
                    <a:lnTo>
                      <a:pt x="17000" y="117954"/>
                    </a:lnTo>
                    <a:lnTo>
                      <a:pt x="15000" y="116363"/>
                    </a:lnTo>
                    <a:lnTo>
                      <a:pt x="21500" y="116363"/>
                    </a:lnTo>
                    <a:lnTo>
                      <a:pt x="20000" y="116818"/>
                    </a:lnTo>
                    <a:lnTo>
                      <a:pt x="33000" y="106363"/>
                    </a:lnTo>
                    <a:cubicBezTo>
                      <a:pt x="33500" y="105909"/>
                      <a:pt x="34250" y="105909"/>
                      <a:pt x="35000" y="105909"/>
                    </a:cubicBezTo>
                    <a:lnTo>
                      <a:pt x="55000" y="110909"/>
                    </a:lnTo>
                    <a:lnTo>
                      <a:pt x="53000" y="111363"/>
                    </a:lnTo>
                    <a:lnTo>
                      <a:pt x="59250" y="106363"/>
                    </a:lnTo>
                    <a:cubicBezTo>
                      <a:pt x="60000" y="105909"/>
                      <a:pt x="60750" y="105681"/>
                      <a:pt x="61500" y="106136"/>
                    </a:cubicBezTo>
                    <a:lnTo>
                      <a:pt x="74000" y="110909"/>
                    </a:lnTo>
                    <a:lnTo>
                      <a:pt x="71250" y="112272"/>
                    </a:lnTo>
                    <a:lnTo>
                      <a:pt x="78000" y="86136"/>
                    </a:lnTo>
                    <a:cubicBezTo>
                      <a:pt x="78250" y="85454"/>
                      <a:pt x="79000" y="84772"/>
                      <a:pt x="80000" y="84772"/>
                    </a:cubicBezTo>
                    <a:lnTo>
                      <a:pt x="105500" y="84772"/>
                    </a:lnTo>
                    <a:cubicBezTo>
                      <a:pt x="105750" y="84772"/>
                      <a:pt x="106000" y="84772"/>
                      <a:pt x="106250" y="85000"/>
                    </a:cubicBezTo>
                    <a:lnTo>
                      <a:pt x="119000" y="90227"/>
                    </a:lnTo>
                    <a:close/>
                    <a:moveTo>
                      <a:pt x="104750" y="88181"/>
                    </a:moveTo>
                    <a:lnTo>
                      <a:pt x="105500" y="88409"/>
                    </a:lnTo>
                    <a:lnTo>
                      <a:pt x="80000" y="88409"/>
                    </a:lnTo>
                    <a:lnTo>
                      <a:pt x="82000" y="87045"/>
                    </a:lnTo>
                    <a:lnTo>
                      <a:pt x="75250" y="113181"/>
                    </a:lnTo>
                    <a:cubicBezTo>
                      <a:pt x="75000" y="113636"/>
                      <a:pt x="74750" y="114090"/>
                      <a:pt x="74250" y="114318"/>
                    </a:cubicBezTo>
                    <a:cubicBezTo>
                      <a:pt x="73750" y="114545"/>
                      <a:pt x="73000" y="114545"/>
                      <a:pt x="72500" y="114318"/>
                    </a:cubicBezTo>
                    <a:lnTo>
                      <a:pt x="60000" y="109318"/>
                    </a:lnTo>
                    <a:lnTo>
                      <a:pt x="62000" y="109090"/>
                    </a:lnTo>
                    <a:lnTo>
                      <a:pt x="55750" y="114090"/>
                    </a:lnTo>
                    <a:cubicBezTo>
                      <a:pt x="55250" y="114545"/>
                      <a:pt x="54500" y="114545"/>
                      <a:pt x="53750" y="114545"/>
                    </a:cubicBezTo>
                    <a:lnTo>
                      <a:pt x="33750" y="109545"/>
                    </a:lnTo>
                    <a:lnTo>
                      <a:pt x="35750" y="109090"/>
                    </a:lnTo>
                    <a:lnTo>
                      <a:pt x="22750" y="119545"/>
                    </a:lnTo>
                    <a:cubicBezTo>
                      <a:pt x="22250" y="120000"/>
                      <a:pt x="22000" y="120000"/>
                      <a:pt x="21500" y="120000"/>
                    </a:cubicBezTo>
                    <a:lnTo>
                      <a:pt x="15000" y="120000"/>
                    </a:lnTo>
                    <a:cubicBezTo>
                      <a:pt x="14250" y="120000"/>
                      <a:pt x="13250" y="119545"/>
                      <a:pt x="13250" y="118636"/>
                    </a:cubicBezTo>
                    <a:lnTo>
                      <a:pt x="6750" y="92272"/>
                    </a:lnTo>
                    <a:cubicBezTo>
                      <a:pt x="6750" y="92272"/>
                      <a:pt x="6750" y="92045"/>
                      <a:pt x="6750" y="91818"/>
                    </a:cubicBezTo>
                    <a:lnTo>
                      <a:pt x="6750" y="86590"/>
                    </a:lnTo>
                    <a:lnTo>
                      <a:pt x="7000" y="87272"/>
                    </a:lnTo>
                    <a:lnTo>
                      <a:pt x="250" y="71363"/>
                    </a:lnTo>
                    <a:cubicBezTo>
                      <a:pt x="0" y="70909"/>
                      <a:pt x="0" y="70454"/>
                      <a:pt x="500" y="70000"/>
                    </a:cubicBezTo>
                    <a:lnTo>
                      <a:pt x="7000" y="59318"/>
                    </a:lnTo>
                    <a:lnTo>
                      <a:pt x="7500" y="61590"/>
                    </a:lnTo>
                    <a:lnTo>
                      <a:pt x="750" y="56363"/>
                    </a:lnTo>
                    <a:cubicBezTo>
                      <a:pt x="250" y="55909"/>
                      <a:pt x="0" y="55227"/>
                      <a:pt x="250" y="54545"/>
                    </a:cubicBezTo>
                    <a:lnTo>
                      <a:pt x="6750" y="22954"/>
                    </a:lnTo>
                    <a:lnTo>
                      <a:pt x="7000" y="24318"/>
                    </a:lnTo>
                    <a:lnTo>
                      <a:pt x="500" y="13636"/>
                    </a:lnTo>
                    <a:cubicBezTo>
                      <a:pt x="0" y="13181"/>
                      <a:pt x="0" y="12500"/>
                      <a:pt x="500" y="11818"/>
                    </a:cubicBezTo>
                    <a:cubicBezTo>
                      <a:pt x="750" y="11363"/>
                      <a:pt x="1500" y="10909"/>
                      <a:pt x="2000" y="10909"/>
                    </a:cubicBezTo>
                    <a:lnTo>
                      <a:pt x="15000" y="10909"/>
                    </a:lnTo>
                    <a:lnTo>
                      <a:pt x="13750" y="11363"/>
                    </a:lnTo>
                    <a:lnTo>
                      <a:pt x="26750" y="681"/>
                    </a:lnTo>
                    <a:cubicBezTo>
                      <a:pt x="27000" y="227"/>
                      <a:pt x="27500" y="0"/>
                      <a:pt x="28000" y="0"/>
                    </a:cubicBezTo>
                    <a:lnTo>
                      <a:pt x="40750" y="0"/>
                    </a:lnTo>
                    <a:cubicBezTo>
                      <a:pt x="41750" y="0"/>
                      <a:pt x="42750" y="909"/>
                      <a:pt x="42750" y="1818"/>
                    </a:cubicBezTo>
                    <a:lnTo>
                      <a:pt x="42750" y="17727"/>
                    </a:lnTo>
                    <a:lnTo>
                      <a:pt x="42000" y="16363"/>
                    </a:lnTo>
                    <a:lnTo>
                      <a:pt x="48250" y="22045"/>
                    </a:lnTo>
                    <a:lnTo>
                      <a:pt x="47500" y="21590"/>
                    </a:lnTo>
                    <a:lnTo>
                      <a:pt x="86750" y="31818"/>
                    </a:lnTo>
                    <a:cubicBezTo>
                      <a:pt x="87250" y="32045"/>
                      <a:pt x="87750" y="32272"/>
                      <a:pt x="88000" y="32727"/>
                    </a:cubicBezTo>
                    <a:lnTo>
                      <a:pt x="94250" y="43636"/>
                    </a:lnTo>
                    <a:cubicBezTo>
                      <a:pt x="94500" y="43863"/>
                      <a:pt x="94500" y="44090"/>
                      <a:pt x="94500" y="44545"/>
                    </a:cubicBezTo>
                    <a:lnTo>
                      <a:pt x="94500" y="49318"/>
                    </a:lnTo>
                    <a:lnTo>
                      <a:pt x="94250" y="48409"/>
                    </a:lnTo>
                    <a:lnTo>
                      <a:pt x="101000" y="59318"/>
                    </a:lnTo>
                    <a:lnTo>
                      <a:pt x="99250" y="58409"/>
                    </a:lnTo>
                    <a:lnTo>
                      <a:pt x="111750" y="58409"/>
                    </a:lnTo>
                    <a:cubicBezTo>
                      <a:pt x="113000" y="58409"/>
                      <a:pt x="113750" y="59318"/>
                      <a:pt x="113750" y="60227"/>
                    </a:cubicBezTo>
                    <a:lnTo>
                      <a:pt x="113750" y="65227"/>
                    </a:lnTo>
                    <a:lnTo>
                      <a:pt x="113500" y="64318"/>
                    </a:lnTo>
                    <a:lnTo>
                      <a:pt x="120000" y="75227"/>
                    </a:lnTo>
                    <a:cubicBezTo>
                      <a:pt x="120000" y="75454"/>
                      <a:pt x="120000" y="75909"/>
                      <a:pt x="120000" y="76136"/>
                    </a:cubicBezTo>
                    <a:lnTo>
                      <a:pt x="120000" y="91818"/>
                    </a:lnTo>
                    <a:cubicBezTo>
                      <a:pt x="120000" y="92500"/>
                      <a:pt x="119750" y="93181"/>
                      <a:pt x="119250" y="93409"/>
                    </a:cubicBezTo>
                    <a:cubicBezTo>
                      <a:pt x="118500" y="93863"/>
                      <a:pt x="118000" y="93863"/>
                      <a:pt x="117250" y="93636"/>
                    </a:cubicBezTo>
                    <a:lnTo>
                      <a:pt x="104750" y="8818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5" name="Google Shape;185;p14"/>
              <p:cNvSpPr/>
              <p:nvPr/>
            </p:nvSpPr>
            <p:spPr>
              <a:xfrm>
                <a:off x="2946400" y="3716337"/>
                <a:ext cx="144462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0769" y="87032"/>
                    </a:moveTo>
                    <a:lnTo>
                      <a:pt x="110769" y="87032"/>
                    </a:lnTo>
                    <a:lnTo>
                      <a:pt x="120000" y="68571"/>
                    </a:lnTo>
                    <a:lnTo>
                      <a:pt x="101538" y="60659"/>
                    </a:lnTo>
                    <a:lnTo>
                      <a:pt x="101538" y="43516"/>
                    </a:lnTo>
                    <a:lnTo>
                      <a:pt x="92307" y="43516"/>
                    </a:lnTo>
                    <a:lnTo>
                      <a:pt x="64615" y="34285"/>
                    </a:lnTo>
                    <a:lnTo>
                      <a:pt x="64615" y="9230"/>
                    </a:lnTo>
                    <a:lnTo>
                      <a:pt x="46153" y="0"/>
                    </a:lnTo>
                    <a:lnTo>
                      <a:pt x="9230" y="0"/>
                    </a:lnTo>
                    <a:lnTo>
                      <a:pt x="0" y="43516"/>
                    </a:lnTo>
                    <a:lnTo>
                      <a:pt x="18461" y="68571"/>
                    </a:lnTo>
                    <a:lnTo>
                      <a:pt x="46153" y="68571"/>
                    </a:lnTo>
                    <a:lnTo>
                      <a:pt x="64615" y="87032"/>
                    </a:lnTo>
                    <a:lnTo>
                      <a:pt x="64615" y="94945"/>
                    </a:lnTo>
                    <a:lnTo>
                      <a:pt x="55384" y="112087"/>
                    </a:lnTo>
                    <a:lnTo>
                      <a:pt x="83076" y="120000"/>
                    </a:lnTo>
                    <a:lnTo>
                      <a:pt x="92307" y="112087"/>
                    </a:lnTo>
                    <a:lnTo>
                      <a:pt x="110769" y="104175"/>
                    </a:lnTo>
                    <a:lnTo>
                      <a:pt x="110769" y="8703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6" name="Google Shape;186;p14"/>
              <p:cNvSpPr/>
              <p:nvPr/>
            </p:nvSpPr>
            <p:spPr>
              <a:xfrm>
                <a:off x="2943225" y="3713162"/>
                <a:ext cx="150812" cy="1508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6062" y="83626"/>
                    </a:moveTo>
                    <a:lnTo>
                      <a:pt x="114560" y="66628"/>
                    </a:lnTo>
                    <a:lnTo>
                      <a:pt x="115920" y="70368"/>
                    </a:lnTo>
                    <a:lnTo>
                      <a:pt x="98243" y="62889"/>
                    </a:lnTo>
                    <a:cubicBezTo>
                      <a:pt x="97223" y="62209"/>
                      <a:pt x="96543" y="61189"/>
                      <a:pt x="96543" y="60169"/>
                    </a:cubicBezTo>
                    <a:lnTo>
                      <a:pt x="96543" y="43172"/>
                    </a:lnTo>
                    <a:lnTo>
                      <a:pt x="99263" y="46232"/>
                    </a:lnTo>
                    <a:lnTo>
                      <a:pt x="90764" y="46232"/>
                    </a:lnTo>
                    <a:cubicBezTo>
                      <a:pt x="90424" y="46232"/>
                      <a:pt x="90424" y="45892"/>
                      <a:pt x="90084" y="45892"/>
                    </a:cubicBezTo>
                    <a:lnTo>
                      <a:pt x="63909" y="38413"/>
                    </a:lnTo>
                    <a:cubicBezTo>
                      <a:pt x="62549" y="38073"/>
                      <a:pt x="61869" y="36713"/>
                      <a:pt x="61869" y="35694"/>
                    </a:cubicBezTo>
                    <a:lnTo>
                      <a:pt x="61869" y="11218"/>
                    </a:lnTo>
                    <a:lnTo>
                      <a:pt x="63229" y="13597"/>
                    </a:lnTo>
                    <a:lnTo>
                      <a:pt x="46232" y="5439"/>
                    </a:lnTo>
                    <a:lnTo>
                      <a:pt x="47252" y="5439"/>
                    </a:lnTo>
                    <a:lnTo>
                      <a:pt x="11558" y="5439"/>
                    </a:lnTo>
                    <a:lnTo>
                      <a:pt x="14277" y="3399"/>
                    </a:lnTo>
                    <a:lnTo>
                      <a:pt x="5439" y="43852"/>
                    </a:lnTo>
                    <a:lnTo>
                      <a:pt x="5099" y="41813"/>
                    </a:lnTo>
                    <a:lnTo>
                      <a:pt x="22436" y="66288"/>
                    </a:lnTo>
                    <a:lnTo>
                      <a:pt x="20056" y="65269"/>
                    </a:lnTo>
                    <a:lnTo>
                      <a:pt x="47252" y="65269"/>
                    </a:lnTo>
                    <a:cubicBezTo>
                      <a:pt x="47932" y="65269"/>
                      <a:pt x="48611" y="65609"/>
                      <a:pt x="49291" y="65949"/>
                    </a:cubicBezTo>
                    <a:lnTo>
                      <a:pt x="66288" y="82946"/>
                    </a:lnTo>
                    <a:cubicBezTo>
                      <a:pt x="66968" y="83286"/>
                      <a:pt x="67308" y="83966"/>
                      <a:pt x="67308" y="84985"/>
                    </a:cubicBezTo>
                    <a:lnTo>
                      <a:pt x="67308" y="92464"/>
                    </a:lnTo>
                    <a:cubicBezTo>
                      <a:pt x="67308" y="92804"/>
                      <a:pt x="67308" y="93484"/>
                      <a:pt x="66968" y="93824"/>
                    </a:cubicBezTo>
                    <a:lnTo>
                      <a:pt x="58470" y="110141"/>
                    </a:lnTo>
                    <a:lnTo>
                      <a:pt x="56770" y="106402"/>
                    </a:lnTo>
                    <a:lnTo>
                      <a:pt x="82946" y="114560"/>
                    </a:lnTo>
                    <a:lnTo>
                      <a:pt x="80226" y="115240"/>
                    </a:lnTo>
                    <a:lnTo>
                      <a:pt x="89065" y="107082"/>
                    </a:lnTo>
                    <a:cubicBezTo>
                      <a:pt x="89065" y="106742"/>
                      <a:pt x="89405" y="106402"/>
                      <a:pt x="89745" y="106402"/>
                    </a:cubicBezTo>
                    <a:lnTo>
                      <a:pt x="107422" y="98583"/>
                    </a:lnTo>
                    <a:lnTo>
                      <a:pt x="105722" y="101303"/>
                    </a:lnTo>
                    <a:lnTo>
                      <a:pt x="105722" y="84985"/>
                    </a:lnTo>
                    <a:lnTo>
                      <a:pt x="111161" y="84985"/>
                    </a:lnTo>
                    <a:lnTo>
                      <a:pt x="111161" y="101303"/>
                    </a:lnTo>
                    <a:cubicBezTo>
                      <a:pt x="111161" y="102322"/>
                      <a:pt x="110481" y="103342"/>
                      <a:pt x="109461" y="103682"/>
                    </a:cubicBezTo>
                    <a:lnTo>
                      <a:pt x="91784" y="111501"/>
                    </a:lnTo>
                    <a:lnTo>
                      <a:pt x="92804" y="110821"/>
                    </a:lnTo>
                    <a:lnTo>
                      <a:pt x="83966" y="118980"/>
                    </a:lnTo>
                    <a:cubicBezTo>
                      <a:pt x="83286" y="119660"/>
                      <a:pt x="82266" y="120000"/>
                      <a:pt x="81246" y="119660"/>
                    </a:cubicBezTo>
                    <a:lnTo>
                      <a:pt x="55070" y="111501"/>
                    </a:lnTo>
                    <a:cubicBezTo>
                      <a:pt x="54390" y="111161"/>
                      <a:pt x="53711" y="110821"/>
                      <a:pt x="53371" y="109801"/>
                    </a:cubicBezTo>
                    <a:cubicBezTo>
                      <a:pt x="53031" y="109121"/>
                      <a:pt x="53031" y="108441"/>
                      <a:pt x="53371" y="107762"/>
                    </a:cubicBezTo>
                    <a:lnTo>
                      <a:pt x="62209" y="91104"/>
                    </a:lnTo>
                    <a:lnTo>
                      <a:pt x="61869" y="92464"/>
                    </a:lnTo>
                    <a:lnTo>
                      <a:pt x="61869" y="84985"/>
                    </a:lnTo>
                    <a:lnTo>
                      <a:pt x="62549" y="86685"/>
                    </a:lnTo>
                    <a:lnTo>
                      <a:pt x="45552" y="70028"/>
                    </a:lnTo>
                    <a:lnTo>
                      <a:pt x="47252" y="70708"/>
                    </a:lnTo>
                    <a:lnTo>
                      <a:pt x="20056" y="70708"/>
                    </a:lnTo>
                    <a:cubicBezTo>
                      <a:pt x="19036" y="70708"/>
                      <a:pt x="18356" y="70368"/>
                      <a:pt x="17677" y="69348"/>
                    </a:cubicBezTo>
                    <a:lnTo>
                      <a:pt x="679" y="44872"/>
                    </a:lnTo>
                    <a:cubicBezTo>
                      <a:pt x="339" y="44192"/>
                      <a:pt x="0" y="43512"/>
                      <a:pt x="339" y="42832"/>
                    </a:cubicBezTo>
                    <a:lnTo>
                      <a:pt x="8838" y="2379"/>
                    </a:lnTo>
                    <a:cubicBezTo>
                      <a:pt x="9178" y="1019"/>
                      <a:pt x="10198" y="0"/>
                      <a:pt x="11558" y="0"/>
                    </a:cubicBezTo>
                    <a:lnTo>
                      <a:pt x="47252" y="0"/>
                    </a:lnTo>
                    <a:cubicBezTo>
                      <a:pt x="47592" y="0"/>
                      <a:pt x="48271" y="339"/>
                      <a:pt x="48611" y="339"/>
                    </a:cubicBezTo>
                    <a:lnTo>
                      <a:pt x="65609" y="8498"/>
                    </a:lnTo>
                    <a:cubicBezTo>
                      <a:pt x="66628" y="9178"/>
                      <a:pt x="67308" y="9858"/>
                      <a:pt x="67308" y="11218"/>
                    </a:cubicBezTo>
                    <a:lnTo>
                      <a:pt x="67308" y="35694"/>
                    </a:lnTo>
                    <a:lnTo>
                      <a:pt x="65269" y="32974"/>
                    </a:lnTo>
                    <a:lnTo>
                      <a:pt x="91444" y="40793"/>
                    </a:lnTo>
                    <a:lnTo>
                      <a:pt x="90764" y="40453"/>
                    </a:lnTo>
                    <a:lnTo>
                      <a:pt x="99263" y="40453"/>
                    </a:lnTo>
                    <a:cubicBezTo>
                      <a:pt x="100963" y="40453"/>
                      <a:pt x="101983" y="41813"/>
                      <a:pt x="101983" y="43172"/>
                    </a:cubicBezTo>
                    <a:lnTo>
                      <a:pt x="101983" y="60169"/>
                    </a:lnTo>
                    <a:lnTo>
                      <a:pt x="100623" y="57790"/>
                    </a:lnTo>
                    <a:lnTo>
                      <a:pt x="118300" y="65269"/>
                    </a:lnTo>
                    <a:cubicBezTo>
                      <a:pt x="118980" y="65609"/>
                      <a:pt x="119320" y="66288"/>
                      <a:pt x="119660" y="66968"/>
                    </a:cubicBezTo>
                    <a:cubicBezTo>
                      <a:pt x="120000" y="67648"/>
                      <a:pt x="120000" y="68328"/>
                      <a:pt x="119660" y="69008"/>
                    </a:cubicBezTo>
                    <a:lnTo>
                      <a:pt x="110821" y="86005"/>
                    </a:lnTo>
                    <a:lnTo>
                      <a:pt x="106062" y="8362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7" name="Google Shape;187;p14"/>
              <p:cNvSpPr/>
              <p:nvPr/>
            </p:nvSpPr>
            <p:spPr>
              <a:xfrm>
                <a:off x="2754312" y="3757612"/>
                <a:ext cx="342900" cy="6334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9444" y="42406"/>
                    </a:moveTo>
                    <a:lnTo>
                      <a:pt x="89444" y="42406"/>
                    </a:lnTo>
                    <a:lnTo>
                      <a:pt x="97222" y="28872"/>
                    </a:lnTo>
                    <a:lnTo>
                      <a:pt x="112777" y="19248"/>
                    </a:lnTo>
                    <a:lnTo>
                      <a:pt x="120000" y="17443"/>
                    </a:lnTo>
                    <a:lnTo>
                      <a:pt x="116111" y="11729"/>
                    </a:lnTo>
                    <a:lnTo>
                      <a:pt x="112777" y="11729"/>
                    </a:lnTo>
                    <a:lnTo>
                      <a:pt x="112777" y="15338"/>
                    </a:lnTo>
                    <a:lnTo>
                      <a:pt x="105000" y="17443"/>
                    </a:lnTo>
                    <a:lnTo>
                      <a:pt x="101111" y="19248"/>
                    </a:lnTo>
                    <a:lnTo>
                      <a:pt x="89444" y="17443"/>
                    </a:lnTo>
                    <a:lnTo>
                      <a:pt x="93333" y="13533"/>
                    </a:lnTo>
                    <a:lnTo>
                      <a:pt x="93333" y="11729"/>
                    </a:lnTo>
                    <a:lnTo>
                      <a:pt x="85555" y="7518"/>
                    </a:lnTo>
                    <a:lnTo>
                      <a:pt x="73888" y="7518"/>
                    </a:lnTo>
                    <a:lnTo>
                      <a:pt x="66111" y="1804"/>
                    </a:lnTo>
                    <a:lnTo>
                      <a:pt x="58333" y="0"/>
                    </a:lnTo>
                    <a:lnTo>
                      <a:pt x="54444" y="1804"/>
                    </a:lnTo>
                    <a:lnTo>
                      <a:pt x="42777" y="0"/>
                    </a:lnTo>
                    <a:lnTo>
                      <a:pt x="34444" y="3909"/>
                    </a:lnTo>
                    <a:lnTo>
                      <a:pt x="34444" y="7518"/>
                    </a:lnTo>
                    <a:lnTo>
                      <a:pt x="27222" y="9624"/>
                    </a:lnTo>
                    <a:lnTo>
                      <a:pt x="30555" y="15338"/>
                    </a:lnTo>
                    <a:lnTo>
                      <a:pt x="22777" y="21353"/>
                    </a:lnTo>
                    <a:lnTo>
                      <a:pt x="15000" y="32781"/>
                    </a:lnTo>
                    <a:lnTo>
                      <a:pt x="19444" y="40601"/>
                    </a:lnTo>
                    <a:lnTo>
                      <a:pt x="15000" y="46315"/>
                    </a:lnTo>
                    <a:lnTo>
                      <a:pt x="15000" y="50225"/>
                    </a:lnTo>
                    <a:lnTo>
                      <a:pt x="11666" y="52030"/>
                    </a:lnTo>
                    <a:lnTo>
                      <a:pt x="11666" y="59849"/>
                    </a:lnTo>
                    <a:lnTo>
                      <a:pt x="7222" y="63759"/>
                    </a:lnTo>
                    <a:lnTo>
                      <a:pt x="7222" y="71578"/>
                    </a:lnTo>
                    <a:lnTo>
                      <a:pt x="7222" y="75488"/>
                    </a:lnTo>
                    <a:lnTo>
                      <a:pt x="7222" y="83007"/>
                    </a:lnTo>
                    <a:lnTo>
                      <a:pt x="11666" y="83007"/>
                    </a:lnTo>
                    <a:lnTo>
                      <a:pt x="11666" y="85112"/>
                    </a:lnTo>
                    <a:lnTo>
                      <a:pt x="7222" y="85112"/>
                    </a:lnTo>
                    <a:lnTo>
                      <a:pt x="11666" y="85112"/>
                    </a:lnTo>
                    <a:lnTo>
                      <a:pt x="7222" y="92932"/>
                    </a:lnTo>
                    <a:lnTo>
                      <a:pt x="3888" y="96842"/>
                    </a:lnTo>
                    <a:lnTo>
                      <a:pt x="3888" y="100451"/>
                    </a:lnTo>
                    <a:lnTo>
                      <a:pt x="0" y="106165"/>
                    </a:lnTo>
                    <a:lnTo>
                      <a:pt x="0" y="110075"/>
                    </a:lnTo>
                    <a:lnTo>
                      <a:pt x="0" y="111879"/>
                    </a:lnTo>
                    <a:lnTo>
                      <a:pt x="3888" y="110075"/>
                    </a:lnTo>
                    <a:lnTo>
                      <a:pt x="3888" y="116090"/>
                    </a:lnTo>
                    <a:lnTo>
                      <a:pt x="7222" y="117894"/>
                    </a:lnTo>
                    <a:lnTo>
                      <a:pt x="19444" y="117894"/>
                    </a:lnTo>
                    <a:lnTo>
                      <a:pt x="27222" y="117894"/>
                    </a:lnTo>
                    <a:lnTo>
                      <a:pt x="27222" y="119999"/>
                    </a:lnTo>
                    <a:lnTo>
                      <a:pt x="22777" y="111879"/>
                    </a:lnTo>
                    <a:lnTo>
                      <a:pt x="27222" y="110075"/>
                    </a:lnTo>
                    <a:lnTo>
                      <a:pt x="30555" y="108270"/>
                    </a:lnTo>
                    <a:lnTo>
                      <a:pt x="34444" y="102556"/>
                    </a:lnTo>
                    <a:lnTo>
                      <a:pt x="46666" y="98646"/>
                    </a:lnTo>
                    <a:lnTo>
                      <a:pt x="46666" y="94436"/>
                    </a:lnTo>
                    <a:lnTo>
                      <a:pt x="42777" y="94436"/>
                    </a:lnTo>
                    <a:lnTo>
                      <a:pt x="34444" y="90827"/>
                    </a:lnTo>
                    <a:lnTo>
                      <a:pt x="34444" y="88721"/>
                    </a:lnTo>
                    <a:lnTo>
                      <a:pt x="38888" y="86917"/>
                    </a:lnTo>
                    <a:lnTo>
                      <a:pt x="46666" y="85112"/>
                    </a:lnTo>
                    <a:lnTo>
                      <a:pt x="46666" y="83007"/>
                    </a:lnTo>
                    <a:lnTo>
                      <a:pt x="50555" y="83007"/>
                    </a:lnTo>
                    <a:lnTo>
                      <a:pt x="50555" y="79398"/>
                    </a:lnTo>
                    <a:lnTo>
                      <a:pt x="54444" y="77293"/>
                    </a:lnTo>
                    <a:lnTo>
                      <a:pt x="50555" y="75488"/>
                    </a:lnTo>
                    <a:lnTo>
                      <a:pt x="54444" y="75488"/>
                    </a:lnTo>
                    <a:lnTo>
                      <a:pt x="58333" y="75488"/>
                    </a:lnTo>
                    <a:lnTo>
                      <a:pt x="58333" y="73684"/>
                    </a:lnTo>
                    <a:lnTo>
                      <a:pt x="54444" y="73684"/>
                    </a:lnTo>
                    <a:lnTo>
                      <a:pt x="50555" y="73684"/>
                    </a:lnTo>
                    <a:lnTo>
                      <a:pt x="50555" y="67669"/>
                    </a:lnTo>
                    <a:lnTo>
                      <a:pt x="58333" y="69473"/>
                    </a:lnTo>
                    <a:lnTo>
                      <a:pt x="66111" y="67669"/>
                    </a:lnTo>
                    <a:lnTo>
                      <a:pt x="70000" y="61954"/>
                    </a:lnTo>
                    <a:lnTo>
                      <a:pt x="66111" y="59849"/>
                    </a:lnTo>
                    <a:lnTo>
                      <a:pt x="70000" y="59849"/>
                    </a:lnTo>
                    <a:lnTo>
                      <a:pt x="77777" y="59849"/>
                    </a:lnTo>
                    <a:lnTo>
                      <a:pt x="97222" y="58045"/>
                    </a:lnTo>
                    <a:lnTo>
                      <a:pt x="101111" y="52030"/>
                    </a:lnTo>
                    <a:lnTo>
                      <a:pt x="101111" y="50225"/>
                    </a:lnTo>
                    <a:lnTo>
                      <a:pt x="97222" y="48421"/>
                    </a:lnTo>
                    <a:lnTo>
                      <a:pt x="97222" y="46315"/>
                    </a:lnTo>
                    <a:lnTo>
                      <a:pt x="89444" y="44511"/>
                    </a:lnTo>
                    <a:lnTo>
                      <a:pt x="89444" y="4240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8" name="Google Shape;188;p14"/>
              <p:cNvSpPr/>
              <p:nvPr/>
            </p:nvSpPr>
            <p:spPr>
              <a:xfrm>
                <a:off x="2749550" y="3754437"/>
                <a:ext cx="352425" cy="6397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7392" y="42632"/>
                    </a:moveTo>
                    <a:cubicBezTo>
                      <a:pt x="87392" y="42552"/>
                      <a:pt x="87392" y="42552"/>
                      <a:pt x="87392" y="42471"/>
                    </a:cubicBezTo>
                    <a:lnTo>
                      <a:pt x="95030" y="29093"/>
                    </a:lnTo>
                    <a:cubicBezTo>
                      <a:pt x="95177" y="29012"/>
                      <a:pt x="95177" y="28932"/>
                      <a:pt x="95324" y="28851"/>
                    </a:cubicBezTo>
                    <a:lnTo>
                      <a:pt x="110452" y="19261"/>
                    </a:lnTo>
                    <a:cubicBezTo>
                      <a:pt x="110452" y="19180"/>
                      <a:pt x="110599" y="19180"/>
                      <a:pt x="110746" y="19100"/>
                    </a:cubicBezTo>
                    <a:lnTo>
                      <a:pt x="118237" y="17165"/>
                    </a:lnTo>
                    <a:lnTo>
                      <a:pt x="117649" y="17971"/>
                    </a:lnTo>
                    <a:lnTo>
                      <a:pt x="113977" y="12411"/>
                    </a:lnTo>
                    <a:lnTo>
                      <a:pt x="115006" y="12813"/>
                    </a:lnTo>
                    <a:lnTo>
                      <a:pt x="111334" y="12813"/>
                    </a:lnTo>
                    <a:lnTo>
                      <a:pt x="112509" y="12169"/>
                    </a:lnTo>
                    <a:lnTo>
                      <a:pt x="112509" y="15957"/>
                    </a:lnTo>
                    <a:cubicBezTo>
                      <a:pt x="112509" y="16279"/>
                      <a:pt x="112215" y="16521"/>
                      <a:pt x="111774" y="16601"/>
                    </a:cubicBezTo>
                    <a:lnTo>
                      <a:pt x="104137" y="18374"/>
                    </a:lnTo>
                    <a:lnTo>
                      <a:pt x="104430" y="18294"/>
                    </a:lnTo>
                    <a:lnTo>
                      <a:pt x="100758" y="20147"/>
                    </a:lnTo>
                    <a:cubicBezTo>
                      <a:pt x="100465" y="20308"/>
                      <a:pt x="100024" y="20389"/>
                      <a:pt x="99583" y="20308"/>
                    </a:cubicBezTo>
                    <a:lnTo>
                      <a:pt x="88274" y="18374"/>
                    </a:lnTo>
                    <a:cubicBezTo>
                      <a:pt x="87833" y="18374"/>
                      <a:pt x="87539" y="18213"/>
                      <a:pt x="87392" y="18052"/>
                    </a:cubicBezTo>
                    <a:cubicBezTo>
                      <a:pt x="87392" y="17891"/>
                      <a:pt x="87392" y="17649"/>
                      <a:pt x="87539" y="17488"/>
                    </a:cubicBezTo>
                    <a:lnTo>
                      <a:pt x="91211" y="13619"/>
                    </a:lnTo>
                    <a:lnTo>
                      <a:pt x="91064" y="13942"/>
                    </a:lnTo>
                    <a:lnTo>
                      <a:pt x="91064" y="12169"/>
                    </a:lnTo>
                    <a:lnTo>
                      <a:pt x="91505" y="12652"/>
                    </a:lnTo>
                    <a:lnTo>
                      <a:pt x="84014" y="8703"/>
                    </a:lnTo>
                    <a:lnTo>
                      <a:pt x="84895" y="8865"/>
                    </a:lnTo>
                    <a:lnTo>
                      <a:pt x="73439" y="8865"/>
                    </a:lnTo>
                    <a:cubicBezTo>
                      <a:pt x="73145" y="8865"/>
                      <a:pt x="72705" y="8784"/>
                      <a:pt x="72558" y="8623"/>
                    </a:cubicBezTo>
                    <a:lnTo>
                      <a:pt x="64773" y="2820"/>
                    </a:lnTo>
                    <a:lnTo>
                      <a:pt x="65361" y="3062"/>
                    </a:lnTo>
                    <a:lnTo>
                      <a:pt x="57870" y="1289"/>
                    </a:lnTo>
                    <a:lnTo>
                      <a:pt x="59192" y="1128"/>
                    </a:lnTo>
                    <a:lnTo>
                      <a:pt x="55373" y="2981"/>
                    </a:lnTo>
                    <a:cubicBezTo>
                      <a:pt x="55079" y="3143"/>
                      <a:pt x="54638" y="3143"/>
                      <a:pt x="54345" y="3062"/>
                    </a:cubicBezTo>
                    <a:lnTo>
                      <a:pt x="42888" y="1289"/>
                    </a:lnTo>
                    <a:lnTo>
                      <a:pt x="44063" y="1208"/>
                    </a:lnTo>
                    <a:lnTo>
                      <a:pt x="35985" y="4996"/>
                    </a:lnTo>
                    <a:lnTo>
                      <a:pt x="36279" y="4513"/>
                    </a:lnTo>
                    <a:lnTo>
                      <a:pt x="36279" y="8220"/>
                    </a:lnTo>
                    <a:cubicBezTo>
                      <a:pt x="36279" y="8462"/>
                      <a:pt x="36132" y="8703"/>
                      <a:pt x="35691" y="8784"/>
                    </a:cubicBezTo>
                    <a:lnTo>
                      <a:pt x="28200" y="10799"/>
                    </a:lnTo>
                    <a:lnTo>
                      <a:pt x="28788" y="9993"/>
                    </a:lnTo>
                    <a:lnTo>
                      <a:pt x="32607" y="15795"/>
                    </a:lnTo>
                    <a:cubicBezTo>
                      <a:pt x="32607" y="15957"/>
                      <a:pt x="32607" y="16198"/>
                      <a:pt x="32460" y="16359"/>
                    </a:cubicBezTo>
                    <a:lnTo>
                      <a:pt x="24675" y="22081"/>
                    </a:lnTo>
                    <a:lnTo>
                      <a:pt x="24822" y="21920"/>
                    </a:lnTo>
                    <a:lnTo>
                      <a:pt x="17478" y="33445"/>
                    </a:lnTo>
                    <a:lnTo>
                      <a:pt x="17478" y="33042"/>
                    </a:lnTo>
                    <a:lnTo>
                      <a:pt x="21150" y="40537"/>
                    </a:lnTo>
                    <a:cubicBezTo>
                      <a:pt x="21297" y="40698"/>
                      <a:pt x="21297" y="40859"/>
                      <a:pt x="21150" y="40940"/>
                    </a:cubicBezTo>
                    <a:lnTo>
                      <a:pt x="17478" y="46662"/>
                    </a:lnTo>
                    <a:lnTo>
                      <a:pt x="17478" y="46501"/>
                    </a:lnTo>
                    <a:lnTo>
                      <a:pt x="17478" y="50449"/>
                    </a:lnTo>
                    <a:cubicBezTo>
                      <a:pt x="17478" y="50611"/>
                      <a:pt x="17331" y="50772"/>
                      <a:pt x="17184" y="50933"/>
                    </a:cubicBezTo>
                    <a:lnTo>
                      <a:pt x="13365" y="52706"/>
                    </a:lnTo>
                    <a:lnTo>
                      <a:pt x="13806" y="52222"/>
                    </a:lnTo>
                    <a:lnTo>
                      <a:pt x="13806" y="59879"/>
                    </a:lnTo>
                    <a:cubicBezTo>
                      <a:pt x="13806" y="59959"/>
                      <a:pt x="13806" y="60120"/>
                      <a:pt x="13659" y="60201"/>
                    </a:cubicBezTo>
                    <a:lnTo>
                      <a:pt x="9694" y="63989"/>
                    </a:lnTo>
                    <a:lnTo>
                      <a:pt x="9840" y="63666"/>
                    </a:lnTo>
                    <a:lnTo>
                      <a:pt x="9840" y="71323"/>
                    </a:lnTo>
                    <a:lnTo>
                      <a:pt x="9840" y="75191"/>
                    </a:lnTo>
                    <a:lnTo>
                      <a:pt x="9840" y="82847"/>
                    </a:lnTo>
                    <a:lnTo>
                      <a:pt x="8665" y="82202"/>
                    </a:lnTo>
                    <a:lnTo>
                      <a:pt x="12631" y="82202"/>
                    </a:lnTo>
                    <a:cubicBezTo>
                      <a:pt x="13219" y="82202"/>
                      <a:pt x="13806" y="82444"/>
                      <a:pt x="13806" y="82847"/>
                    </a:cubicBezTo>
                    <a:lnTo>
                      <a:pt x="13806" y="84862"/>
                    </a:lnTo>
                    <a:cubicBezTo>
                      <a:pt x="13806" y="85265"/>
                      <a:pt x="13219" y="85507"/>
                      <a:pt x="12631" y="85507"/>
                    </a:cubicBezTo>
                    <a:lnTo>
                      <a:pt x="8665" y="85507"/>
                    </a:lnTo>
                    <a:cubicBezTo>
                      <a:pt x="7050" y="85507"/>
                      <a:pt x="7050" y="84217"/>
                      <a:pt x="8665" y="84217"/>
                    </a:cubicBezTo>
                    <a:lnTo>
                      <a:pt x="12631" y="84217"/>
                    </a:lnTo>
                    <a:cubicBezTo>
                      <a:pt x="12925" y="84217"/>
                      <a:pt x="13365" y="84298"/>
                      <a:pt x="13512" y="84459"/>
                    </a:cubicBezTo>
                    <a:cubicBezTo>
                      <a:pt x="13806" y="84620"/>
                      <a:pt x="13806" y="84862"/>
                      <a:pt x="13806" y="85023"/>
                    </a:cubicBezTo>
                    <a:lnTo>
                      <a:pt x="9840" y="92599"/>
                    </a:lnTo>
                    <a:cubicBezTo>
                      <a:pt x="9840" y="92599"/>
                      <a:pt x="9694" y="92679"/>
                      <a:pt x="9694" y="92679"/>
                    </a:cubicBezTo>
                    <a:lnTo>
                      <a:pt x="6022" y="96628"/>
                    </a:lnTo>
                    <a:lnTo>
                      <a:pt x="6168" y="96386"/>
                    </a:lnTo>
                    <a:lnTo>
                      <a:pt x="6168" y="99932"/>
                    </a:lnTo>
                    <a:cubicBezTo>
                      <a:pt x="6168" y="100013"/>
                      <a:pt x="6168" y="100094"/>
                      <a:pt x="6022" y="100174"/>
                    </a:cubicBezTo>
                    <a:lnTo>
                      <a:pt x="2350" y="105896"/>
                    </a:lnTo>
                    <a:lnTo>
                      <a:pt x="2350" y="105654"/>
                    </a:lnTo>
                    <a:lnTo>
                      <a:pt x="2350" y="109603"/>
                    </a:lnTo>
                    <a:lnTo>
                      <a:pt x="2350" y="111457"/>
                    </a:lnTo>
                    <a:lnTo>
                      <a:pt x="440" y="110973"/>
                    </a:lnTo>
                    <a:lnTo>
                      <a:pt x="4259" y="109120"/>
                    </a:lnTo>
                    <a:cubicBezTo>
                      <a:pt x="4553" y="108959"/>
                      <a:pt x="4993" y="108959"/>
                      <a:pt x="5434" y="109039"/>
                    </a:cubicBezTo>
                    <a:cubicBezTo>
                      <a:pt x="5875" y="109120"/>
                      <a:pt x="6168" y="109361"/>
                      <a:pt x="6168" y="109603"/>
                    </a:cubicBezTo>
                    <a:lnTo>
                      <a:pt x="6168" y="115325"/>
                    </a:lnTo>
                    <a:lnTo>
                      <a:pt x="5728" y="114842"/>
                    </a:lnTo>
                    <a:lnTo>
                      <a:pt x="9400" y="116695"/>
                    </a:lnTo>
                    <a:lnTo>
                      <a:pt x="8665" y="116534"/>
                    </a:lnTo>
                    <a:lnTo>
                      <a:pt x="20122" y="116534"/>
                    </a:lnTo>
                    <a:lnTo>
                      <a:pt x="27760" y="116534"/>
                    </a:lnTo>
                    <a:cubicBezTo>
                      <a:pt x="28347" y="116534"/>
                      <a:pt x="28935" y="116776"/>
                      <a:pt x="28935" y="117179"/>
                    </a:cubicBezTo>
                    <a:lnTo>
                      <a:pt x="28935" y="119274"/>
                    </a:lnTo>
                    <a:cubicBezTo>
                      <a:pt x="28935" y="119597"/>
                      <a:pt x="28494" y="119919"/>
                      <a:pt x="27906" y="119919"/>
                    </a:cubicBezTo>
                    <a:cubicBezTo>
                      <a:pt x="27319" y="120000"/>
                      <a:pt x="26731" y="119758"/>
                      <a:pt x="26585" y="119516"/>
                    </a:cubicBezTo>
                    <a:lnTo>
                      <a:pt x="22619" y="111618"/>
                    </a:lnTo>
                    <a:cubicBezTo>
                      <a:pt x="22472" y="111376"/>
                      <a:pt x="22619" y="111054"/>
                      <a:pt x="23059" y="110893"/>
                    </a:cubicBezTo>
                    <a:lnTo>
                      <a:pt x="27025" y="109120"/>
                    </a:lnTo>
                    <a:lnTo>
                      <a:pt x="30697" y="107347"/>
                    </a:lnTo>
                    <a:lnTo>
                      <a:pt x="30403" y="107588"/>
                    </a:lnTo>
                    <a:lnTo>
                      <a:pt x="34075" y="101867"/>
                    </a:lnTo>
                    <a:cubicBezTo>
                      <a:pt x="34075" y="101705"/>
                      <a:pt x="34369" y="101625"/>
                      <a:pt x="34516" y="101544"/>
                    </a:cubicBezTo>
                    <a:lnTo>
                      <a:pt x="46413" y="97595"/>
                    </a:lnTo>
                    <a:lnTo>
                      <a:pt x="45826" y="98159"/>
                    </a:lnTo>
                    <a:lnTo>
                      <a:pt x="45826" y="94210"/>
                    </a:lnTo>
                    <a:lnTo>
                      <a:pt x="47001" y="94855"/>
                    </a:lnTo>
                    <a:lnTo>
                      <a:pt x="43329" y="94855"/>
                    </a:lnTo>
                    <a:cubicBezTo>
                      <a:pt x="43035" y="94855"/>
                      <a:pt x="42741" y="94775"/>
                      <a:pt x="42447" y="94694"/>
                    </a:cubicBezTo>
                    <a:lnTo>
                      <a:pt x="34369" y="91148"/>
                    </a:lnTo>
                    <a:cubicBezTo>
                      <a:pt x="34075" y="90987"/>
                      <a:pt x="33929" y="90826"/>
                      <a:pt x="33929" y="90584"/>
                    </a:cubicBezTo>
                    <a:lnTo>
                      <a:pt x="33929" y="88488"/>
                    </a:lnTo>
                    <a:cubicBezTo>
                      <a:pt x="33929" y="88247"/>
                      <a:pt x="34075" y="88085"/>
                      <a:pt x="34369" y="87924"/>
                    </a:cubicBezTo>
                    <a:lnTo>
                      <a:pt x="38629" y="86151"/>
                    </a:lnTo>
                    <a:cubicBezTo>
                      <a:pt x="38629" y="86151"/>
                      <a:pt x="38776" y="86071"/>
                      <a:pt x="38922" y="86071"/>
                    </a:cubicBezTo>
                    <a:lnTo>
                      <a:pt x="46560" y="84298"/>
                    </a:lnTo>
                    <a:lnTo>
                      <a:pt x="45826" y="84862"/>
                    </a:lnTo>
                    <a:lnTo>
                      <a:pt x="45826" y="82847"/>
                    </a:lnTo>
                    <a:cubicBezTo>
                      <a:pt x="45826" y="82444"/>
                      <a:pt x="46266" y="82202"/>
                      <a:pt x="47001" y="82202"/>
                    </a:cubicBezTo>
                    <a:lnTo>
                      <a:pt x="50673" y="82202"/>
                    </a:lnTo>
                    <a:lnTo>
                      <a:pt x="49498" y="82847"/>
                    </a:lnTo>
                    <a:lnTo>
                      <a:pt x="49498" y="79140"/>
                    </a:lnTo>
                    <a:cubicBezTo>
                      <a:pt x="49498" y="78979"/>
                      <a:pt x="49645" y="78817"/>
                      <a:pt x="49938" y="78656"/>
                    </a:cubicBezTo>
                    <a:lnTo>
                      <a:pt x="53757" y="76642"/>
                    </a:lnTo>
                    <a:lnTo>
                      <a:pt x="53904" y="77609"/>
                    </a:lnTo>
                    <a:lnTo>
                      <a:pt x="49938" y="75674"/>
                    </a:lnTo>
                    <a:cubicBezTo>
                      <a:pt x="49498" y="75513"/>
                      <a:pt x="49351" y="75191"/>
                      <a:pt x="49645" y="74949"/>
                    </a:cubicBezTo>
                    <a:cubicBezTo>
                      <a:pt x="49791" y="74707"/>
                      <a:pt x="50232" y="74546"/>
                      <a:pt x="50673" y="74546"/>
                    </a:cubicBezTo>
                    <a:lnTo>
                      <a:pt x="54638" y="74546"/>
                    </a:lnTo>
                    <a:lnTo>
                      <a:pt x="58310" y="74546"/>
                    </a:lnTo>
                    <a:lnTo>
                      <a:pt x="57135" y="75191"/>
                    </a:lnTo>
                    <a:lnTo>
                      <a:pt x="57135" y="73418"/>
                    </a:lnTo>
                    <a:lnTo>
                      <a:pt x="58310" y="74063"/>
                    </a:lnTo>
                    <a:lnTo>
                      <a:pt x="54638" y="74063"/>
                    </a:lnTo>
                    <a:lnTo>
                      <a:pt x="50673" y="74063"/>
                    </a:lnTo>
                    <a:cubicBezTo>
                      <a:pt x="50085" y="74063"/>
                      <a:pt x="49498" y="73740"/>
                      <a:pt x="49498" y="73418"/>
                    </a:cubicBezTo>
                    <a:lnTo>
                      <a:pt x="49498" y="67615"/>
                    </a:lnTo>
                    <a:cubicBezTo>
                      <a:pt x="49498" y="67454"/>
                      <a:pt x="49645" y="67212"/>
                      <a:pt x="50085" y="67132"/>
                    </a:cubicBezTo>
                    <a:cubicBezTo>
                      <a:pt x="50379" y="66971"/>
                      <a:pt x="50820" y="66971"/>
                      <a:pt x="51113" y="67051"/>
                    </a:cubicBezTo>
                    <a:lnTo>
                      <a:pt x="58751" y="68824"/>
                    </a:lnTo>
                    <a:lnTo>
                      <a:pt x="57870" y="68824"/>
                    </a:lnTo>
                    <a:lnTo>
                      <a:pt x="65361" y="67051"/>
                    </a:lnTo>
                    <a:lnTo>
                      <a:pt x="64626" y="67454"/>
                    </a:lnTo>
                    <a:lnTo>
                      <a:pt x="68592" y="61652"/>
                    </a:lnTo>
                    <a:lnTo>
                      <a:pt x="68886" y="62377"/>
                    </a:lnTo>
                    <a:lnTo>
                      <a:pt x="64920" y="60362"/>
                    </a:lnTo>
                    <a:cubicBezTo>
                      <a:pt x="64626" y="60201"/>
                      <a:pt x="64479" y="59879"/>
                      <a:pt x="64773" y="59637"/>
                    </a:cubicBezTo>
                    <a:cubicBezTo>
                      <a:pt x="64920" y="59395"/>
                      <a:pt x="65361" y="59234"/>
                      <a:pt x="65801" y="59234"/>
                    </a:cubicBezTo>
                    <a:lnTo>
                      <a:pt x="69767" y="59234"/>
                    </a:lnTo>
                    <a:lnTo>
                      <a:pt x="77111" y="59234"/>
                    </a:lnTo>
                    <a:lnTo>
                      <a:pt x="76964" y="59234"/>
                    </a:lnTo>
                    <a:lnTo>
                      <a:pt x="96058" y="57300"/>
                    </a:lnTo>
                    <a:lnTo>
                      <a:pt x="95030" y="57783"/>
                    </a:lnTo>
                    <a:lnTo>
                      <a:pt x="98849" y="51981"/>
                    </a:lnTo>
                    <a:lnTo>
                      <a:pt x="98702" y="52222"/>
                    </a:lnTo>
                    <a:lnTo>
                      <a:pt x="98702" y="50449"/>
                    </a:lnTo>
                    <a:lnTo>
                      <a:pt x="99143" y="50852"/>
                    </a:lnTo>
                    <a:lnTo>
                      <a:pt x="95324" y="48838"/>
                    </a:lnTo>
                    <a:cubicBezTo>
                      <a:pt x="95177" y="48757"/>
                      <a:pt x="95030" y="48596"/>
                      <a:pt x="95030" y="48435"/>
                    </a:cubicBezTo>
                    <a:lnTo>
                      <a:pt x="95030" y="46501"/>
                    </a:lnTo>
                    <a:lnTo>
                      <a:pt x="95764" y="47065"/>
                    </a:lnTo>
                    <a:lnTo>
                      <a:pt x="88127" y="45292"/>
                    </a:lnTo>
                    <a:cubicBezTo>
                      <a:pt x="87686" y="45211"/>
                      <a:pt x="87392" y="44969"/>
                      <a:pt x="87392" y="44728"/>
                    </a:cubicBezTo>
                    <a:lnTo>
                      <a:pt x="87392" y="42632"/>
                    </a:lnTo>
                    <a:close/>
                    <a:moveTo>
                      <a:pt x="89742" y="44728"/>
                    </a:moveTo>
                    <a:lnTo>
                      <a:pt x="89008" y="44083"/>
                    </a:lnTo>
                    <a:lnTo>
                      <a:pt x="96646" y="45856"/>
                    </a:lnTo>
                    <a:cubicBezTo>
                      <a:pt x="97086" y="46017"/>
                      <a:pt x="97380" y="46259"/>
                      <a:pt x="97380" y="46501"/>
                    </a:cubicBezTo>
                    <a:lnTo>
                      <a:pt x="97380" y="48435"/>
                    </a:lnTo>
                    <a:lnTo>
                      <a:pt x="97086" y="47951"/>
                    </a:lnTo>
                    <a:lnTo>
                      <a:pt x="100758" y="49966"/>
                    </a:lnTo>
                    <a:cubicBezTo>
                      <a:pt x="101052" y="50127"/>
                      <a:pt x="101052" y="50288"/>
                      <a:pt x="101052" y="50449"/>
                    </a:cubicBezTo>
                    <a:lnTo>
                      <a:pt x="101052" y="52222"/>
                    </a:lnTo>
                    <a:cubicBezTo>
                      <a:pt x="101052" y="52303"/>
                      <a:pt x="101052" y="52384"/>
                      <a:pt x="101052" y="52464"/>
                    </a:cubicBezTo>
                    <a:lnTo>
                      <a:pt x="97380" y="58186"/>
                    </a:lnTo>
                    <a:cubicBezTo>
                      <a:pt x="97233" y="58428"/>
                      <a:pt x="96793" y="58589"/>
                      <a:pt x="96352" y="58589"/>
                    </a:cubicBezTo>
                    <a:lnTo>
                      <a:pt x="77405" y="60523"/>
                    </a:lnTo>
                    <a:cubicBezTo>
                      <a:pt x="77258" y="60523"/>
                      <a:pt x="77258" y="60523"/>
                      <a:pt x="77111" y="60523"/>
                    </a:cubicBezTo>
                    <a:lnTo>
                      <a:pt x="69767" y="60523"/>
                    </a:lnTo>
                    <a:lnTo>
                      <a:pt x="65801" y="60523"/>
                    </a:lnTo>
                    <a:lnTo>
                      <a:pt x="66536" y="59395"/>
                    </a:lnTo>
                    <a:lnTo>
                      <a:pt x="70501" y="61410"/>
                    </a:lnTo>
                    <a:cubicBezTo>
                      <a:pt x="70942" y="61652"/>
                      <a:pt x="70942" y="61893"/>
                      <a:pt x="70795" y="62135"/>
                    </a:cubicBezTo>
                    <a:lnTo>
                      <a:pt x="66829" y="67857"/>
                    </a:lnTo>
                    <a:cubicBezTo>
                      <a:pt x="66829" y="68018"/>
                      <a:pt x="66536" y="68179"/>
                      <a:pt x="66242" y="68260"/>
                    </a:cubicBezTo>
                    <a:lnTo>
                      <a:pt x="58898" y="70033"/>
                    </a:lnTo>
                    <a:cubicBezTo>
                      <a:pt x="58457" y="70114"/>
                      <a:pt x="58164" y="70114"/>
                      <a:pt x="57870" y="70033"/>
                    </a:cubicBezTo>
                    <a:lnTo>
                      <a:pt x="50232" y="68260"/>
                    </a:lnTo>
                    <a:lnTo>
                      <a:pt x="51848" y="67615"/>
                    </a:lnTo>
                    <a:lnTo>
                      <a:pt x="51848" y="73418"/>
                    </a:lnTo>
                    <a:lnTo>
                      <a:pt x="50673" y="72773"/>
                    </a:lnTo>
                    <a:lnTo>
                      <a:pt x="54638" y="72773"/>
                    </a:lnTo>
                    <a:lnTo>
                      <a:pt x="58310" y="72773"/>
                    </a:lnTo>
                    <a:cubicBezTo>
                      <a:pt x="59045" y="72773"/>
                      <a:pt x="59485" y="73015"/>
                      <a:pt x="59485" y="73418"/>
                    </a:cubicBezTo>
                    <a:lnTo>
                      <a:pt x="59485" y="75191"/>
                    </a:lnTo>
                    <a:cubicBezTo>
                      <a:pt x="59485" y="75513"/>
                      <a:pt x="59045" y="75836"/>
                      <a:pt x="58310" y="75836"/>
                    </a:cubicBezTo>
                    <a:lnTo>
                      <a:pt x="54638" y="75836"/>
                    </a:lnTo>
                    <a:lnTo>
                      <a:pt x="50673" y="75836"/>
                    </a:lnTo>
                    <a:lnTo>
                      <a:pt x="51407" y="74707"/>
                    </a:lnTo>
                    <a:lnTo>
                      <a:pt x="55373" y="76642"/>
                    </a:lnTo>
                    <a:cubicBezTo>
                      <a:pt x="55667" y="76722"/>
                      <a:pt x="55813" y="76883"/>
                      <a:pt x="55813" y="77125"/>
                    </a:cubicBezTo>
                    <a:cubicBezTo>
                      <a:pt x="55813" y="77286"/>
                      <a:pt x="55667" y="77447"/>
                      <a:pt x="55373" y="77528"/>
                    </a:cubicBezTo>
                    <a:lnTo>
                      <a:pt x="51554" y="79623"/>
                    </a:lnTo>
                    <a:lnTo>
                      <a:pt x="51848" y="79140"/>
                    </a:lnTo>
                    <a:lnTo>
                      <a:pt x="51848" y="82847"/>
                    </a:lnTo>
                    <a:cubicBezTo>
                      <a:pt x="51848" y="83169"/>
                      <a:pt x="51407" y="83492"/>
                      <a:pt x="50673" y="83492"/>
                    </a:cubicBezTo>
                    <a:lnTo>
                      <a:pt x="47001" y="83492"/>
                    </a:lnTo>
                    <a:lnTo>
                      <a:pt x="48176" y="82847"/>
                    </a:lnTo>
                    <a:lnTo>
                      <a:pt x="48176" y="84862"/>
                    </a:lnTo>
                    <a:cubicBezTo>
                      <a:pt x="48176" y="85104"/>
                      <a:pt x="47882" y="85345"/>
                      <a:pt x="47441" y="85426"/>
                    </a:cubicBezTo>
                    <a:lnTo>
                      <a:pt x="39804" y="87280"/>
                    </a:lnTo>
                    <a:lnTo>
                      <a:pt x="40097" y="87199"/>
                    </a:lnTo>
                    <a:lnTo>
                      <a:pt x="35838" y="88972"/>
                    </a:lnTo>
                    <a:lnTo>
                      <a:pt x="36279" y="88488"/>
                    </a:lnTo>
                    <a:lnTo>
                      <a:pt x="36279" y="90584"/>
                    </a:lnTo>
                    <a:lnTo>
                      <a:pt x="35838" y="90100"/>
                    </a:lnTo>
                    <a:lnTo>
                      <a:pt x="44063" y="93727"/>
                    </a:lnTo>
                    <a:lnTo>
                      <a:pt x="43329" y="93566"/>
                    </a:lnTo>
                    <a:lnTo>
                      <a:pt x="47001" y="93566"/>
                    </a:lnTo>
                    <a:cubicBezTo>
                      <a:pt x="47588" y="93566"/>
                      <a:pt x="48176" y="93807"/>
                      <a:pt x="48176" y="94210"/>
                    </a:cubicBezTo>
                    <a:lnTo>
                      <a:pt x="48176" y="98159"/>
                    </a:lnTo>
                    <a:cubicBezTo>
                      <a:pt x="48176" y="98401"/>
                      <a:pt x="47882" y="98562"/>
                      <a:pt x="47588" y="98723"/>
                    </a:cubicBezTo>
                    <a:lnTo>
                      <a:pt x="35838" y="102672"/>
                    </a:lnTo>
                    <a:lnTo>
                      <a:pt x="36279" y="102269"/>
                    </a:lnTo>
                    <a:lnTo>
                      <a:pt x="32607" y="108072"/>
                    </a:lnTo>
                    <a:cubicBezTo>
                      <a:pt x="32460" y="108153"/>
                      <a:pt x="32313" y="108233"/>
                      <a:pt x="32166" y="108314"/>
                    </a:cubicBezTo>
                    <a:lnTo>
                      <a:pt x="28494" y="110087"/>
                    </a:lnTo>
                    <a:lnTo>
                      <a:pt x="24528" y="111940"/>
                    </a:lnTo>
                    <a:lnTo>
                      <a:pt x="24969" y="111215"/>
                    </a:lnTo>
                    <a:lnTo>
                      <a:pt x="28788" y="119113"/>
                    </a:lnTo>
                    <a:lnTo>
                      <a:pt x="26585" y="119274"/>
                    </a:lnTo>
                    <a:lnTo>
                      <a:pt x="26585" y="117179"/>
                    </a:lnTo>
                    <a:lnTo>
                      <a:pt x="27760" y="117824"/>
                    </a:lnTo>
                    <a:lnTo>
                      <a:pt x="20122" y="117824"/>
                    </a:lnTo>
                    <a:lnTo>
                      <a:pt x="8665" y="117824"/>
                    </a:lnTo>
                    <a:cubicBezTo>
                      <a:pt x="8372" y="117824"/>
                      <a:pt x="8078" y="117743"/>
                      <a:pt x="7931" y="117662"/>
                    </a:cubicBezTo>
                    <a:lnTo>
                      <a:pt x="4259" y="115889"/>
                    </a:lnTo>
                    <a:cubicBezTo>
                      <a:pt x="3965" y="115728"/>
                      <a:pt x="3818" y="115567"/>
                      <a:pt x="3818" y="115325"/>
                    </a:cubicBezTo>
                    <a:lnTo>
                      <a:pt x="3818" y="109603"/>
                    </a:lnTo>
                    <a:lnTo>
                      <a:pt x="5728" y="110087"/>
                    </a:lnTo>
                    <a:lnTo>
                      <a:pt x="2056" y="111940"/>
                    </a:lnTo>
                    <a:cubicBezTo>
                      <a:pt x="1615" y="112102"/>
                      <a:pt x="1175" y="112102"/>
                      <a:pt x="734" y="112021"/>
                    </a:cubicBezTo>
                    <a:cubicBezTo>
                      <a:pt x="293" y="111940"/>
                      <a:pt x="0" y="111699"/>
                      <a:pt x="0" y="111457"/>
                    </a:cubicBezTo>
                    <a:lnTo>
                      <a:pt x="0" y="109603"/>
                    </a:lnTo>
                    <a:lnTo>
                      <a:pt x="0" y="105654"/>
                    </a:lnTo>
                    <a:cubicBezTo>
                      <a:pt x="0" y="105574"/>
                      <a:pt x="146" y="105493"/>
                      <a:pt x="146" y="105493"/>
                    </a:cubicBezTo>
                    <a:lnTo>
                      <a:pt x="3818" y="99691"/>
                    </a:lnTo>
                    <a:lnTo>
                      <a:pt x="3818" y="99932"/>
                    </a:lnTo>
                    <a:lnTo>
                      <a:pt x="3818" y="96386"/>
                    </a:lnTo>
                    <a:cubicBezTo>
                      <a:pt x="3818" y="96225"/>
                      <a:pt x="3818" y="96145"/>
                      <a:pt x="3965" y="96064"/>
                    </a:cubicBezTo>
                    <a:lnTo>
                      <a:pt x="7637" y="92115"/>
                    </a:lnTo>
                    <a:lnTo>
                      <a:pt x="7490" y="92196"/>
                    </a:lnTo>
                    <a:lnTo>
                      <a:pt x="11456" y="84701"/>
                    </a:lnTo>
                    <a:lnTo>
                      <a:pt x="12631" y="85507"/>
                    </a:lnTo>
                    <a:lnTo>
                      <a:pt x="8665" y="85507"/>
                    </a:lnTo>
                    <a:lnTo>
                      <a:pt x="8665" y="84217"/>
                    </a:lnTo>
                    <a:lnTo>
                      <a:pt x="12631" y="84217"/>
                    </a:lnTo>
                    <a:lnTo>
                      <a:pt x="11456" y="84862"/>
                    </a:lnTo>
                    <a:lnTo>
                      <a:pt x="11456" y="82847"/>
                    </a:lnTo>
                    <a:lnTo>
                      <a:pt x="12631" y="83492"/>
                    </a:lnTo>
                    <a:lnTo>
                      <a:pt x="8665" y="83492"/>
                    </a:lnTo>
                    <a:cubicBezTo>
                      <a:pt x="8078" y="83492"/>
                      <a:pt x="7490" y="83169"/>
                      <a:pt x="7490" y="82847"/>
                    </a:cubicBezTo>
                    <a:lnTo>
                      <a:pt x="7490" y="75191"/>
                    </a:lnTo>
                    <a:lnTo>
                      <a:pt x="7490" y="71323"/>
                    </a:lnTo>
                    <a:lnTo>
                      <a:pt x="7490" y="63666"/>
                    </a:lnTo>
                    <a:cubicBezTo>
                      <a:pt x="7490" y="63586"/>
                      <a:pt x="7490" y="63505"/>
                      <a:pt x="7637" y="63425"/>
                    </a:cubicBezTo>
                    <a:lnTo>
                      <a:pt x="11603" y="59556"/>
                    </a:lnTo>
                    <a:lnTo>
                      <a:pt x="11456" y="59879"/>
                    </a:lnTo>
                    <a:lnTo>
                      <a:pt x="11456" y="52222"/>
                    </a:lnTo>
                    <a:cubicBezTo>
                      <a:pt x="11456" y="52061"/>
                      <a:pt x="11603" y="51900"/>
                      <a:pt x="11897" y="51739"/>
                    </a:cubicBezTo>
                    <a:lnTo>
                      <a:pt x="15569" y="49966"/>
                    </a:lnTo>
                    <a:lnTo>
                      <a:pt x="15128" y="50449"/>
                    </a:lnTo>
                    <a:lnTo>
                      <a:pt x="15128" y="46501"/>
                    </a:lnTo>
                    <a:cubicBezTo>
                      <a:pt x="15128" y="46420"/>
                      <a:pt x="15128" y="46339"/>
                      <a:pt x="15275" y="46259"/>
                    </a:cubicBezTo>
                    <a:lnTo>
                      <a:pt x="18947" y="40537"/>
                    </a:lnTo>
                    <a:lnTo>
                      <a:pt x="18947" y="40940"/>
                    </a:lnTo>
                    <a:lnTo>
                      <a:pt x="15275" y="33364"/>
                    </a:lnTo>
                    <a:cubicBezTo>
                      <a:pt x="15128" y="33284"/>
                      <a:pt x="15128" y="33122"/>
                      <a:pt x="15275" y="32961"/>
                    </a:cubicBezTo>
                    <a:lnTo>
                      <a:pt x="22619" y="21517"/>
                    </a:lnTo>
                    <a:cubicBezTo>
                      <a:pt x="22766" y="21437"/>
                      <a:pt x="22766" y="21437"/>
                      <a:pt x="22766" y="21356"/>
                    </a:cubicBezTo>
                    <a:lnTo>
                      <a:pt x="30550" y="15634"/>
                    </a:lnTo>
                    <a:lnTo>
                      <a:pt x="30403" y="16198"/>
                    </a:lnTo>
                    <a:lnTo>
                      <a:pt x="26585" y="10476"/>
                    </a:lnTo>
                    <a:cubicBezTo>
                      <a:pt x="26438" y="10154"/>
                      <a:pt x="26731" y="9832"/>
                      <a:pt x="27172" y="9670"/>
                    </a:cubicBezTo>
                    <a:lnTo>
                      <a:pt x="34663" y="7656"/>
                    </a:lnTo>
                    <a:lnTo>
                      <a:pt x="33929" y="8220"/>
                    </a:lnTo>
                    <a:lnTo>
                      <a:pt x="33929" y="4513"/>
                    </a:lnTo>
                    <a:cubicBezTo>
                      <a:pt x="33929" y="4351"/>
                      <a:pt x="34075" y="4110"/>
                      <a:pt x="34369" y="4029"/>
                    </a:cubicBezTo>
                    <a:lnTo>
                      <a:pt x="42447" y="161"/>
                    </a:lnTo>
                    <a:cubicBezTo>
                      <a:pt x="42741" y="80"/>
                      <a:pt x="43182" y="0"/>
                      <a:pt x="43623" y="80"/>
                    </a:cubicBezTo>
                    <a:lnTo>
                      <a:pt x="54932" y="1853"/>
                    </a:lnTo>
                    <a:lnTo>
                      <a:pt x="53904" y="2014"/>
                    </a:lnTo>
                    <a:lnTo>
                      <a:pt x="57576" y="161"/>
                    </a:lnTo>
                    <a:cubicBezTo>
                      <a:pt x="57870" y="0"/>
                      <a:pt x="58457" y="0"/>
                      <a:pt x="58898" y="80"/>
                    </a:cubicBezTo>
                    <a:lnTo>
                      <a:pt x="66242" y="1853"/>
                    </a:lnTo>
                    <a:cubicBezTo>
                      <a:pt x="66389" y="1934"/>
                      <a:pt x="66682" y="2014"/>
                      <a:pt x="66682" y="2095"/>
                    </a:cubicBezTo>
                    <a:lnTo>
                      <a:pt x="74467" y="7817"/>
                    </a:lnTo>
                    <a:lnTo>
                      <a:pt x="73439" y="7575"/>
                    </a:lnTo>
                    <a:lnTo>
                      <a:pt x="84895" y="7575"/>
                    </a:lnTo>
                    <a:cubicBezTo>
                      <a:pt x="85189" y="7575"/>
                      <a:pt x="85483" y="7656"/>
                      <a:pt x="85630" y="7736"/>
                    </a:cubicBezTo>
                    <a:lnTo>
                      <a:pt x="93121" y="11685"/>
                    </a:lnTo>
                    <a:cubicBezTo>
                      <a:pt x="93268" y="11846"/>
                      <a:pt x="93414" y="12008"/>
                      <a:pt x="93414" y="12169"/>
                    </a:cubicBezTo>
                    <a:lnTo>
                      <a:pt x="93414" y="13942"/>
                    </a:lnTo>
                    <a:cubicBezTo>
                      <a:pt x="93414" y="14022"/>
                      <a:pt x="93414" y="14184"/>
                      <a:pt x="93268" y="14264"/>
                    </a:cubicBezTo>
                    <a:lnTo>
                      <a:pt x="89596" y="18052"/>
                    </a:lnTo>
                    <a:lnTo>
                      <a:pt x="88861" y="17165"/>
                    </a:lnTo>
                    <a:lnTo>
                      <a:pt x="100318" y="19100"/>
                    </a:lnTo>
                    <a:lnTo>
                      <a:pt x="99143" y="19261"/>
                    </a:lnTo>
                    <a:lnTo>
                      <a:pt x="102815" y="17327"/>
                    </a:lnTo>
                    <a:cubicBezTo>
                      <a:pt x="102962" y="17246"/>
                      <a:pt x="103108" y="17246"/>
                      <a:pt x="103255" y="17165"/>
                    </a:cubicBezTo>
                    <a:lnTo>
                      <a:pt x="110893" y="15392"/>
                    </a:lnTo>
                    <a:lnTo>
                      <a:pt x="110159" y="15957"/>
                    </a:lnTo>
                    <a:lnTo>
                      <a:pt x="110159" y="12169"/>
                    </a:lnTo>
                    <a:cubicBezTo>
                      <a:pt x="110159" y="11766"/>
                      <a:pt x="110599" y="11524"/>
                      <a:pt x="111334" y="11524"/>
                    </a:cubicBezTo>
                    <a:lnTo>
                      <a:pt x="115006" y="11524"/>
                    </a:lnTo>
                    <a:cubicBezTo>
                      <a:pt x="115593" y="11524"/>
                      <a:pt x="116034" y="11685"/>
                      <a:pt x="116181" y="11927"/>
                    </a:cubicBezTo>
                    <a:lnTo>
                      <a:pt x="119853" y="17568"/>
                    </a:lnTo>
                    <a:cubicBezTo>
                      <a:pt x="120000" y="17891"/>
                      <a:pt x="119853" y="18213"/>
                      <a:pt x="119265" y="18374"/>
                    </a:cubicBezTo>
                    <a:lnTo>
                      <a:pt x="111774" y="20308"/>
                    </a:lnTo>
                    <a:lnTo>
                      <a:pt x="112215" y="20147"/>
                    </a:lnTo>
                    <a:lnTo>
                      <a:pt x="97086" y="29657"/>
                    </a:lnTo>
                    <a:lnTo>
                      <a:pt x="97380" y="29496"/>
                    </a:lnTo>
                    <a:lnTo>
                      <a:pt x="89742" y="42874"/>
                    </a:lnTo>
                    <a:lnTo>
                      <a:pt x="89742" y="42632"/>
                    </a:lnTo>
                    <a:lnTo>
                      <a:pt x="89742" y="4472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14"/>
              <p:cNvSpPr/>
              <p:nvPr/>
            </p:nvSpPr>
            <p:spPr>
              <a:xfrm>
                <a:off x="3008312" y="3916362"/>
                <a:ext cx="103187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7076" y="89361"/>
                    </a:moveTo>
                    <a:lnTo>
                      <a:pt x="107076" y="89361"/>
                    </a:lnTo>
                    <a:lnTo>
                      <a:pt x="120000" y="61276"/>
                    </a:lnTo>
                    <a:lnTo>
                      <a:pt x="107076" y="45957"/>
                    </a:lnTo>
                    <a:lnTo>
                      <a:pt x="66461" y="15319"/>
                    </a:lnTo>
                    <a:lnTo>
                      <a:pt x="53538" y="15319"/>
                    </a:lnTo>
                    <a:lnTo>
                      <a:pt x="40615" y="0"/>
                    </a:lnTo>
                    <a:lnTo>
                      <a:pt x="27692" y="0"/>
                    </a:lnTo>
                    <a:lnTo>
                      <a:pt x="0" y="104680"/>
                    </a:lnTo>
                    <a:lnTo>
                      <a:pt x="12923" y="104680"/>
                    </a:lnTo>
                    <a:lnTo>
                      <a:pt x="53538" y="120000"/>
                    </a:lnTo>
                    <a:lnTo>
                      <a:pt x="94153" y="120000"/>
                    </a:lnTo>
                    <a:lnTo>
                      <a:pt x="107076" y="8936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14"/>
              <p:cNvSpPr/>
              <p:nvPr/>
            </p:nvSpPr>
            <p:spPr>
              <a:xfrm>
                <a:off x="3005137" y="3913187"/>
                <a:ext cx="109537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9922" y="84375"/>
                    </a:moveTo>
                    <a:lnTo>
                      <a:pt x="112996" y="57500"/>
                    </a:lnTo>
                    <a:lnTo>
                      <a:pt x="113463" y="63750"/>
                    </a:lnTo>
                    <a:lnTo>
                      <a:pt x="100856" y="50000"/>
                    </a:lnTo>
                    <a:lnTo>
                      <a:pt x="101322" y="50625"/>
                    </a:lnTo>
                    <a:lnTo>
                      <a:pt x="64435" y="23125"/>
                    </a:lnTo>
                    <a:lnTo>
                      <a:pt x="66303" y="23750"/>
                    </a:lnTo>
                    <a:lnTo>
                      <a:pt x="54163" y="23750"/>
                    </a:lnTo>
                    <a:cubicBezTo>
                      <a:pt x="53229" y="23750"/>
                      <a:pt x="52762" y="23750"/>
                      <a:pt x="51828" y="22500"/>
                    </a:cubicBezTo>
                    <a:lnTo>
                      <a:pt x="39688" y="9375"/>
                    </a:lnTo>
                    <a:lnTo>
                      <a:pt x="42023" y="10000"/>
                    </a:lnTo>
                    <a:lnTo>
                      <a:pt x="28949" y="10000"/>
                    </a:lnTo>
                    <a:lnTo>
                      <a:pt x="32217" y="6875"/>
                    </a:lnTo>
                    <a:lnTo>
                      <a:pt x="7470" y="102500"/>
                    </a:lnTo>
                    <a:lnTo>
                      <a:pt x="3735" y="95625"/>
                    </a:lnTo>
                    <a:lnTo>
                      <a:pt x="15875" y="95625"/>
                    </a:lnTo>
                    <a:cubicBezTo>
                      <a:pt x="16342" y="95625"/>
                      <a:pt x="16809" y="95625"/>
                      <a:pt x="16809" y="96250"/>
                    </a:cubicBezTo>
                    <a:lnTo>
                      <a:pt x="55097" y="110625"/>
                    </a:lnTo>
                    <a:lnTo>
                      <a:pt x="54163" y="110000"/>
                    </a:lnTo>
                    <a:lnTo>
                      <a:pt x="91050" y="110000"/>
                    </a:lnTo>
                    <a:lnTo>
                      <a:pt x="87782" y="112500"/>
                    </a:lnTo>
                    <a:lnTo>
                      <a:pt x="99922" y="84375"/>
                    </a:lnTo>
                    <a:close/>
                    <a:moveTo>
                      <a:pt x="94319" y="117500"/>
                    </a:moveTo>
                    <a:cubicBezTo>
                      <a:pt x="93852" y="119375"/>
                      <a:pt x="92451" y="120000"/>
                      <a:pt x="91050" y="120000"/>
                    </a:cubicBezTo>
                    <a:lnTo>
                      <a:pt x="54163" y="120000"/>
                    </a:lnTo>
                    <a:cubicBezTo>
                      <a:pt x="54163" y="120000"/>
                      <a:pt x="53696" y="120000"/>
                      <a:pt x="53229" y="120000"/>
                    </a:cubicBezTo>
                    <a:lnTo>
                      <a:pt x="14941" y="105625"/>
                    </a:lnTo>
                    <a:lnTo>
                      <a:pt x="15875" y="105625"/>
                    </a:lnTo>
                    <a:lnTo>
                      <a:pt x="3735" y="105625"/>
                    </a:lnTo>
                    <a:cubicBezTo>
                      <a:pt x="2801" y="105625"/>
                      <a:pt x="1400" y="105000"/>
                      <a:pt x="933" y="103750"/>
                    </a:cubicBezTo>
                    <a:cubicBezTo>
                      <a:pt x="0" y="102500"/>
                      <a:pt x="0" y="100625"/>
                      <a:pt x="466" y="99375"/>
                    </a:cubicBezTo>
                    <a:lnTo>
                      <a:pt x="25214" y="3750"/>
                    </a:lnTo>
                    <a:cubicBezTo>
                      <a:pt x="25680" y="1875"/>
                      <a:pt x="27081" y="0"/>
                      <a:pt x="28949" y="0"/>
                    </a:cubicBezTo>
                    <a:lnTo>
                      <a:pt x="42023" y="0"/>
                    </a:lnTo>
                    <a:cubicBezTo>
                      <a:pt x="42957" y="0"/>
                      <a:pt x="43891" y="625"/>
                      <a:pt x="44824" y="1250"/>
                    </a:cubicBezTo>
                    <a:lnTo>
                      <a:pt x="56498" y="15000"/>
                    </a:lnTo>
                    <a:lnTo>
                      <a:pt x="54163" y="13750"/>
                    </a:lnTo>
                    <a:lnTo>
                      <a:pt x="66303" y="13750"/>
                    </a:lnTo>
                    <a:cubicBezTo>
                      <a:pt x="66770" y="13750"/>
                      <a:pt x="67704" y="14375"/>
                      <a:pt x="68171" y="14375"/>
                    </a:cubicBezTo>
                    <a:lnTo>
                      <a:pt x="105058" y="41875"/>
                    </a:lnTo>
                    <a:cubicBezTo>
                      <a:pt x="105058" y="41875"/>
                      <a:pt x="105525" y="41875"/>
                      <a:pt x="105525" y="42500"/>
                    </a:cubicBezTo>
                    <a:lnTo>
                      <a:pt x="118132" y="56250"/>
                    </a:lnTo>
                    <a:cubicBezTo>
                      <a:pt x="120000" y="57500"/>
                      <a:pt x="120000" y="60625"/>
                      <a:pt x="119066" y="62500"/>
                    </a:cubicBezTo>
                    <a:lnTo>
                      <a:pt x="106459" y="89375"/>
                    </a:lnTo>
                    <a:lnTo>
                      <a:pt x="94319" y="117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14"/>
              <p:cNvSpPr/>
              <p:nvPr/>
            </p:nvSpPr>
            <p:spPr>
              <a:xfrm>
                <a:off x="2746375" y="3324225"/>
                <a:ext cx="681037" cy="646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9650" y="3538"/>
                    </a:moveTo>
                    <a:lnTo>
                      <a:pt x="69650" y="3538"/>
                    </a:lnTo>
                    <a:lnTo>
                      <a:pt x="67972" y="3538"/>
                    </a:lnTo>
                    <a:lnTo>
                      <a:pt x="63776" y="7371"/>
                    </a:lnTo>
                    <a:lnTo>
                      <a:pt x="61818" y="9140"/>
                    </a:lnTo>
                    <a:lnTo>
                      <a:pt x="59860" y="7371"/>
                    </a:lnTo>
                    <a:lnTo>
                      <a:pt x="56223" y="7371"/>
                    </a:lnTo>
                    <a:lnTo>
                      <a:pt x="53986" y="9140"/>
                    </a:lnTo>
                    <a:lnTo>
                      <a:pt x="52307" y="9140"/>
                    </a:lnTo>
                    <a:lnTo>
                      <a:pt x="46433" y="11203"/>
                    </a:lnTo>
                    <a:lnTo>
                      <a:pt x="44475" y="11203"/>
                    </a:lnTo>
                    <a:lnTo>
                      <a:pt x="42517" y="7371"/>
                    </a:lnTo>
                    <a:lnTo>
                      <a:pt x="42517" y="1769"/>
                    </a:lnTo>
                    <a:lnTo>
                      <a:pt x="42517" y="0"/>
                    </a:lnTo>
                    <a:lnTo>
                      <a:pt x="40559" y="0"/>
                    </a:lnTo>
                    <a:lnTo>
                      <a:pt x="38601" y="1769"/>
                    </a:lnTo>
                    <a:lnTo>
                      <a:pt x="33006" y="3538"/>
                    </a:lnTo>
                    <a:lnTo>
                      <a:pt x="27132" y="1769"/>
                    </a:lnTo>
                    <a:lnTo>
                      <a:pt x="29090" y="3538"/>
                    </a:lnTo>
                    <a:lnTo>
                      <a:pt x="29090" y="7371"/>
                    </a:lnTo>
                    <a:lnTo>
                      <a:pt x="31048" y="9140"/>
                    </a:lnTo>
                    <a:lnTo>
                      <a:pt x="25174" y="12972"/>
                    </a:lnTo>
                    <a:lnTo>
                      <a:pt x="23216" y="12972"/>
                    </a:lnTo>
                    <a:lnTo>
                      <a:pt x="21258" y="11203"/>
                    </a:lnTo>
                    <a:lnTo>
                      <a:pt x="19300" y="9140"/>
                    </a:lnTo>
                    <a:lnTo>
                      <a:pt x="11748" y="9140"/>
                    </a:lnTo>
                    <a:lnTo>
                      <a:pt x="11748" y="11203"/>
                    </a:lnTo>
                    <a:lnTo>
                      <a:pt x="13426" y="12972"/>
                    </a:lnTo>
                    <a:lnTo>
                      <a:pt x="11748" y="12972"/>
                    </a:lnTo>
                    <a:lnTo>
                      <a:pt x="13426" y="18574"/>
                    </a:lnTo>
                    <a:lnTo>
                      <a:pt x="11748" y="26240"/>
                    </a:lnTo>
                    <a:lnTo>
                      <a:pt x="3916" y="30073"/>
                    </a:lnTo>
                    <a:lnTo>
                      <a:pt x="0" y="37444"/>
                    </a:lnTo>
                    <a:lnTo>
                      <a:pt x="1958" y="43046"/>
                    </a:lnTo>
                    <a:lnTo>
                      <a:pt x="5874" y="45110"/>
                    </a:lnTo>
                    <a:lnTo>
                      <a:pt x="9790" y="43046"/>
                    </a:lnTo>
                    <a:lnTo>
                      <a:pt x="9790" y="46879"/>
                    </a:lnTo>
                    <a:lnTo>
                      <a:pt x="13426" y="46879"/>
                    </a:lnTo>
                    <a:lnTo>
                      <a:pt x="17342" y="46879"/>
                    </a:lnTo>
                    <a:lnTo>
                      <a:pt x="21258" y="43046"/>
                    </a:lnTo>
                    <a:lnTo>
                      <a:pt x="25174" y="43046"/>
                    </a:lnTo>
                    <a:lnTo>
                      <a:pt x="25174" y="48648"/>
                    </a:lnTo>
                    <a:lnTo>
                      <a:pt x="27132" y="50712"/>
                    </a:lnTo>
                    <a:lnTo>
                      <a:pt x="38601" y="54250"/>
                    </a:lnTo>
                    <a:lnTo>
                      <a:pt x="40559" y="58083"/>
                    </a:lnTo>
                    <a:lnTo>
                      <a:pt x="40559" y="59852"/>
                    </a:lnTo>
                    <a:lnTo>
                      <a:pt x="42517" y="63980"/>
                    </a:lnTo>
                    <a:lnTo>
                      <a:pt x="46433" y="63980"/>
                    </a:lnTo>
                    <a:lnTo>
                      <a:pt x="46433" y="65749"/>
                    </a:lnTo>
                    <a:lnTo>
                      <a:pt x="48391" y="69582"/>
                    </a:lnTo>
                    <a:lnTo>
                      <a:pt x="48391" y="75184"/>
                    </a:lnTo>
                    <a:lnTo>
                      <a:pt x="48391" y="80786"/>
                    </a:lnTo>
                    <a:lnTo>
                      <a:pt x="53986" y="82555"/>
                    </a:lnTo>
                    <a:lnTo>
                      <a:pt x="56223" y="82555"/>
                    </a:lnTo>
                    <a:lnTo>
                      <a:pt x="56223" y="86388"/>
                    </a:lnTo>
                    <a:lnTo>
                      <a:pt x="59860" y="88157"/>
                    </a:lnTo>
                    <a:lnTo>
                      <a:pt x="57902" y="91990"/>
                    </a:lnTo>
                    <a:lnTo>
                      <a:pt x="59860" y="91990"/>
                    </a:lnTo>
                    <a:lnTo>
                      <a:pt x="61818" y="97592"/>
                    </a:lnTo>
                    <a:lnTo>
                      <a:pt x="57902" y="99361"/>
                    </a:lnTo>
                    <a:lnTo>
                      <a:pt x="50349" y="108796"/>
                    </a:lnTo>
                    <a:lnTo>
                      <a:pt x="52307" y="108796"/>
                    </a:lnTo>
                    <a:lnTo>
                      <a:pt x="53986" y="110859"/>
                    </a:lnTo>
                    <a:lnTo>
                      <a:pt x="56223" y="110859"/>
                    </a:lnTo>
                    <a:lnTo>
                      <a:pt x="61818" y="114398"/>
                    </a:lnTo>
                    <a:lnTo>
                      <a:pt x="63776" y="116461"/>
                    </a:lnTo>
                    <a:lnTo>
                      <a:pt x="61818" y="120000"/>
                    </a:lnTo>
                    <a:lnTo>
                      <a:pt x="65734" y="116461"/>
                    </a:lnTo>
                    <a:lnTo>
                      <a:pt x="69650" y="112628"/>
                    </a:lnTo>
                    <a:lnTo>
                      <a:pt x="73566" y="104963"/>
                    </a:lnTo>
                    <a:lnTo>
                      <a:pt x="77762" y="101425"/>
                    </a:lnTo>
                    <a:lnTo>
                      <a:pt x="77762" y="93759"/>
                    </a:lnTo>
                    <a:lnTo>
                      <a:pt x="79440" y="90221"/>
                    </a:lnTo>
                    <a:lnTo>
                      <a:pt x="83356" y="88157"/>
                    </a:lnTo>
                    <a:lnTo>
                      <a:pt x="89230" y="84619"/>
                    </a:lnTo>
                    <a:lnTo>
                      <a:pt x="96783" y="84619"/>
                    </a:lnTo>
                    <a:lnTo>
                      <a:pt x="96783" y="82555"/>
                    </a:lnTo>
                    <a:lnTo>
                      <a:pt x="100699" y="80786"/>
                    </a:lnTo>
                    <a:lnTo>
                      <a:pt x="100699" y="79017"/>
                    </a:lnTo>
                    <a:lnTo>
                      <a:pt x="104615" y="73120"/>
                    </a:lnTo>
                    <a:lnTo>
                      <a:pt x="104615" y="69582"/>
                    </a:lnTo>
                    <a:lnTo>
                      <a:pt x="106573" y="67518"/>
                    </a:lnTo>
                    <a:lnTo>
                      <a:pt x="106573" y="54250"/>
                    </a:lnTo>
                    <a:lnTo>
                      <a:pt x="116083" y="43046"/>
                    </a:lnTo>
                    <a:lnTo>
                      <a:pt x="120000" y="37444"/>
                    </a:lnTo>
                    <a:lnTo>
                      <a:pt x="118041" y="30073"/>
                    </a:lnTo>
                    <a:lnTo>
                      <a:pt x="112447" y="30073"/>
                    </a:lnTo>
                    <a:lnTo>
                      <a:pt x="102657" y="22407"/>
                    </a:lnTo>
                    <a:lnTo>
                      <a:pt x="98741" y="24471"/>
                    </a:lnTo>
                    <a:lnTo>
                      <a:pt x="93146" y="22407"/>
                    </a:lnTo>
                    <a:lnTo>
                      <a:pt x="89230" y="22407"/>
                    </a:lnTo>
                    <a:lnTo>
                      <a:pt x="89230" y="20638"/>
                    </a:lnTo>
                    <a:lnTo>
                      <a:pt x="89230" y="18574"/>
                    </a:lnTo>
                    <a:lnTo>
                      <a:pt x="87272" y="18574"/>
                    </a:lnTo>
                    <a:lnTo>
                      <a:pt x="79440" y="16805"/>
                    </a:lnTo>
                    <a:lnTo>
                      <a:pt x="77762" y="18574"/>
                    </a:lnTo>
                    <a:lnTo>
                      <a:pt x="77762" y="14742"/>
                    </a:lnTo>
                    <a:lnTo>
                      <a:pt x="75524" y="14742"/>
                    </a:lnTo>
                    <a:lnTo>
                      <a:pt x="71888" y="14742"/>
                    </a:lnTo>
                    <a:lnTo>
                      <a:pt x="71888" y="18574"/>
                    </a:lnTo>
                    <a:lnTo>
                      <a:pt x="69650" y="16805"/>
                    </a:lnTo>
                    <a:lnTo>
                      <a:pt x="67972" y="18574"/>
                    </a:lnTo>
                    <a:lnTo>
                      <a:pt x="69650" y="14742"/>
                    </a:lnTo>
                    <a:lnTo>
                      <a:pt x="73566" y="11203"/>
                    </a:lnTo>
                    <a:lnTo>
                      <a:pt x="73566" y="9140"/>
                    </a:lnTo>
                    <a:lnTo>
                      <a:pt x="71888" y="9140"/>
                    </a:lnTo>
                    <a:lnTo>
                      <a:pt x="69650" y="353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192;p14"/>
              <p:cNvSpPr/>
              <p:nvPr/>
            </p:nvSpPr>
            <p:spPr>
              <a:xfrm>
                <a:off x="2743200" y="3321050"/>
                <a:ext cx="688975" cy="6540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9031" y="4339"/>
                    </a:moveTo>
                    <a:lnTo>
                      <a:pt x="69556" y="4812"/>
                    </a:lnTo>
                    <a:lnTo>
                      <a:pt x="67682" y="4812"/>
                    </a:lnTo>
                    <a:lnTo>
                      <a:pt x="68057" y="4654"/>
                    </a:lnTo>
                    <a:lnTo>
                      <a:pt x="64084" y="8441"/>
                    </a:lnTo>
                    <a:lnTo>
                      <a:pt x="62061" y="10177"/>
                    </a:lnTo>
                    <a:cubicBezTo>
                      <a:pt x="61836" y="10414"/>
                      <a:pt x="61536" y="10414"/>
                      <a:pt x="61311" y="10177"/>
                    </a:cubicBezTo>
                    <a:lnTo>
                      <a:pt x="59437" y="8441"/>
                    </a:lnTo>
                    <a:lnTo>
                      <a:pt x="59812" y="8599"/>
                    </a:lnTo>
                    <a:lnTo>
                      <a:pt x="56064" y="8599"/>
                    </a:lnTo>
                    <a:lnTo>
                      <a:pt x="56439" y="8441"/>
                    </a:lnTo>
                    <a:lnTo>
                      <a:pt x="54490" y="10177"/>
                    </a:lnTo>
                    <a:cubicBezTo>
                      <a:pt x="54341" y="10335"/>
                      <a:pt x="54191" y="10335"/>
                      <a:pt x="54041" y="10335"/>
                    </a:cubicBezTo>
                    <a:lnTo>
                      <a:pt x="52167" y="10335"/>
                    </a:lnTo>
                    <a:lnTo>
                      <a:pt x="52392" y="10335"/>
                    </a:lnTo>
                    <a:lnTo>
                      <a:pt x="46620" y="12386"/>
                    </a:lnTo>
                    <a:cubicBezTo>
                      <a:pt x="46545" y="12465"/>
                      <a:pt x="46545" y="12465"/>
                      <a:pt x="46470" y="12465"/>
                    </a:cubicBezTo>
                    <a:lnTo>
                      <a:pt x="44597" y="12465"/>
                    </a:lnTo>
                    <a:cubicBezTo>
                      <a:pt x="44372" y="12465"/>
                      <a:pt x="44147" y="12307"/>
                      <a:pt x="43997" y="12071"/>
                    </a:cubicBezTo>
                    <a:lnTo>
                      <a:pt x="42123" y="8284"/>
                    </a:lnTo>
                    <a:cubicBezTo>
                      <a:pt x="42123" y="8205"/>
                      <a:pt x="42048" y="8047"/>
                      <a:pt x="42048" y="7968"/>
                    </a:cubicBezTo>
                    <a:lnTo>
                      <a:pt x="42048" y="2445"/>
                    </a:lnTo>
                    <a:lnTo>
                      <a:pt x="42048" y="631"/>
                    </a:lnTo>
                    <a:lnTo>
                      <a:pt x="42648" y="1262"/>
                    </a:lnTo>
                    <a:lnTo>
                      <a:pt x="40699" y="1262"/>
                    </a:lnTo>
                    <a:lnTo>
                      <a:pt x="41074" y="1104"/>
                    </a:lnTo>
                    <a:lnTo>
                      <a:pt x="39200" y="2919"/>
                    </a:lnTo>
                    <a:cubicBezTo>
                      <a:pt x="39125" y="2919"/>
                      <a:pt x="39050" y="2998"/>
                      <a:pt x="38975" y="2998"/>
                    </a:cubicBezTo>
                    <a:lnTo>
                      <a:pt x="33204" y="4733"/>
                    </a:lnTo>
                    <a:cubicBezTo>
                      <a:pt x="33129" y="4812"/>
                      <a:pt x="32979" y="4812"/>
                      <a:pt x="32904" y="4733"/>
                    </a:cubicBezTo>
                    <a:lnTo>
                      <a:pt x="27133" y="2998"/>
                    </a:lnTo>
                    <a:lnTo>
                      <a:pt x="27657" y="1893"/>
                    </a:lnTo>
                    <a:lnTo>
                      <a:pt x="29681" y="3629"/>
                    </a:lnTo>
                    <a:cubicBezTo>
                      <a:pt x="29831" y="3786"/>
                      <a:pt x="29906" y="3944"/>
                      <a:pt x="29906" y="4181"/>
                    </a:cubicBezTo>
                    <a:lnTo>
                      <a:pt x="29906" y="7968"/>
                    </a:lnTo>
                    <a:lnTo>
                      <a:pt x="29681" y="7495"/>
                    </a:lnTo>
                    <a:lnTo>
                      <a:pt x="31555" y="9230"/>
                    </a:lnTo>
                    <a:cubicBezTo>
                      <a:pt x="31705" y="9388"/>
                      <a:pt x="31780" y="9546"/>
                      <a:pt x="31780" y="9783"/>
                    </a:cubicBezTo>
                    <a:cubicBezTo>
                      <a:pt x="31780" y="9940"/>
                      <a:pt x="31630" y="10177"/>
                      <a:pt x="31480" y="10256"/>
                    </a:cubicBezTo>
                    <a:lnTo>
                      <a:pt x="25708" y="14122"/>
                    </a:lnTo>
                    <a:cubicBezTo>
                      <a:pt x="25633" y="14122"/>
                      <a:pt x="25559" y="14201"/>
                      <a:pt x="25409" y="14201"/>
                    </a:cubicBezTo>
                    <a:lnTo>
                      <a:pt x="23535" y="14201"/>
                    </a:lnTo>
                    <a:cubicBezTo>
                      <a:pt x="23385" y="14201"/>
                      <a:pt x="23235" y="14122"/>
                      <a:pt x="23160" y="14043"/>
                    </a:cubicBezTo>
                    <a:lnTo>
                      <a:pt x="21286" y="12307"/>
                    </a:lnTo>
                    <a:lnTo>
                      <a:pt x="19262" y="10177"/>
                    </a:lnTo>
                    <a:lnTo>
                      <a:pt x="19637" y="10335"/>
                    </a:lnTo>
                    <a:lnTo>
                      <a:pt x="12067" y="10335"/>
                    </a:lnTo>
                    <a:lnTo>
                      <a:pt x="12667" y="9704"/>
                    </a:lnTo>
                    <a:lnTo>
                      <a:pt x="12667" y="11834"/>
                    </a:lnTo>
                    <a:lnTo>
                      <a:pt x="12442" y="11360"/>
                    </a:lnTo>
                    <a:lnTo>
                      <a:pt x="14316" y="13096"/>
                    </a:lnTo>
                    <a:cubicBezTo>
                      <a:pt x="14465" y="13254"/>
                      <a:pt x="14540" y="13570"/>
                      <a:pt x="14465" y="13806"/>
                    </a:cubicBezTo>
                    <a:cubicBezTo>
                      <a:pt x="14391" y="14043"/>
                      <a:pt x="14166" y="14201"/>
                      <a:pt x="13941" y="14201"/>
                    </a:cubicBezTo>
                    <a:lnTo>
                      <a:pt x="12067" y="14201"/>
                    </a:lnTo>
                    <a:lnTo>
                      <a:pt x="12592" y="13333"/>
                    </a:lnTo>
                    <a:lnTo>
                      <a:pt x="14465" y="18934"/>
                    </a:lnTo>
                    <a:cubicBezTo>
                      <a:pt x="14540" y="19013"/>
                      <a:pt x="14540" y="19171"/>
                      <a:pt x="14465" y="19329"/>
                    </a:cubicBezTo>
                    <a:lnTo>
                      <a:pt x="12592" y="26587"/>
                    </a:lnTo>
                    <a:cubicBezTo>
                      <a:pt x="12592" y="26824"/>
                      <a:pt x="12442" y="26903"/>
                      <a:pt x="12292" y="26982"/>
                    </a:cubicBezTo>
                    <a:lnTo>
                      <a:pt x="4647" y="30848"/>
                    </a:lnTo>
                    <a:lnTo>
                      <a:pt x="4946" y="30611"/>
                    </a:lnTo>
                    <a:lnTo>
                      <a:pt x="1199" y="37869"/>
                    </a:lnTo>
                    <a:lnTo>
                      <a:pt x="1199" y="37396"/>
                    </a:lnTo>
                    <a:lnTo>
                      <a:pt x="3073" y="42919"/>
                    </a:lnTo>
                    <a:lnTo>
                      <a:pt x="2773" y="42603"/>
                    </a:lnTo>
                    <a:lnTo>
                      <a:pt x="6520" y="44575"/>
                    </a:lnTo>
                    <a:lnTo>
                      <a:pt x="5996" y="44575"/>
                    </a:lnTo>
                    <a:lnTo>
                      <a:pt x="9893" y="42603"/>
                    </a:lnTo>
                    <a:cubicBezTo>
                      <a:pt x="10043" y="42524"/>
                      <a:pt x="10268" y="42524"/>
                      <a:pt x="10493" y="42603"/>
                    </a:cubicBezTo>
                    <a:cubicBezTo>
                      <a:pt x="10643" y="42761"/>
                      <a:pt x="10718" y="42919"/>
                      <a:pt x="10718" y="43155"/>
                    </a:cubicBezTo>
                    <a:lnTo>
                      <a:pt x="10718" y="47021"/>
                    </a:lnTo>
                    <a:lnTo>
                      <a:pt x="10118" y="46390"/>
                    </a:lnTo>
                    <a:lnTo>
                      <a:pt x="13941" y="46390"/>
                    </a:lnTo>
                    <a:lnTo>
                      <a:pt x="17763" y="46390"/>
                    </a:lnTo>
                    <a:lnTo>
                      <a:pt x="17389" y="46548"/>
                    </a:lnTo>
                    <a:lnTo>
                      <a:pt x="21211" y="42682"/>
                    </a:lnTo>
                    <a:cubicBezTo>
                      <a:pt x="21361" y="42603"/>
                      <a:pt x="21511" y="42524"/>
                      <a:pt x="21661" y="42524"/>
                    </a:cubicBezTo>
                    <a:lnTo>
                      <a:pt x="25409" y="42524"/>
                    </a:lnTo>
                    <a:cubicBezTo>
                      <a:pt x="25783" y="42524"/>
                      <a:pt x="26008" y="42840"/>
                      <a:pt x="26008" y="43155"/>
                    </a:cubicBezTo>
                    <a:lnTo>
                      <a:pt x="26008" y="48757"/>
                    </a:lnTo>
                    <a:lnTo>
                      <a:pt x="25858" y="48284"/>
                    </a:lnTo>
                    <a:lnTo>
                      <a:pt x="27732" y="50256"/>
                    </a:lnTo>
                    <a:lnTo>
                      <a:pt x="27507" y="50098"/>
                    </a:lnTo>
                    <a:lnTo>
                      <a:pt x="38975" y="53727"/>
                    </a:lnTo>
                    <a:cubicBezTo>
                      <a:pt x="39125" y="53727"/>
                      <a:pt x="39275" y="53885"/>
                      <a:pt x="39350" y="54043"/>
                    </a:cubicBezTo>
                    <a:lnTo>
                      <a:pt x="41224" y="57830"/>
                    </a:lnTo>
                    <a:cubicBezTo>
                      <a:pt x="41299" y="57909"/>
                      <a:pt x="41299" y="58067"/>
                      <a:pt x="41299" y="58145"/>
                    </a:cubicBezTo>
                    <a:lnTo>
                      <a:pt x="41299" y="59881"/>
                    </a:lnTo>
                    <a:lnTo>
                      <a:pt x="41224" y="59566"/>
                    </a:lnTo>
                    <a:lnTo>
                      <a:pt x="43173" y="63431"/>
                    </a:lnTo>
                    <a:lnTo>
                      <a:pt x="42648" y="63116"/>
                    </a:lnTo>
                    <a:lnTo>
                      <a:pt x="46470" y="63116"/>
                    </a:lnTo>
                    <a:cubicBezTo>
                      <a:pt x="46770" y="63116"/>
                      <a:pt x="47070" y="63353"/>
                      <a:pt x="47070" y="63747"/>
                    </a:cubicBezTo>
                    <a:lnTo>
                      <a:pt x="47070" y="65483"/>
                    </a:lnTo>
                    <a:lnTo>
                      <a:pt x="46995" y="65167"/>
                    </a:lnTo>
                    <a:lnTo>
                      <a:pt x="48869" y="69033"/>
                    </a:lnTo>
                    <a:cubicBezTo>
                      <a:pt x="48869" y="69112"/>
                      <a:pt x="48944" y="69191"/>
                      <a:pt x="48944" y="69270"/>
                    </a:cubicBezTo>
                    <a:lnTo>
                      <a:pt x="48944" y="74871"/>
                    </a:lnTo>
                    <a:lnTo>
                      <a:pt x="48944" y="80394"/>
                    </a:lnTo>
                    <a:lnTo>
                      <a:pt x="48494" y="79842"/>
                    </a:lnTo>
                    <a:lnTo>
                      <a:pt x="54266" y="81577"/>
                    </a:lnTo>
                    <a:lnTo>
                      <a:pt x="54041" y="81577"/>
                    </a:lnTo>
                    <a:lnTo>
                      <a:pt x="56064" y="81577"/>
                    </a:lnTo>
                    <a:cubicBezTo>
                      <a:pt x="56364" y="81577"/>
                      <a:pt x="56664" y="81814"/>
                      <a:pt x="56664" y="82209"/>
                    </a:cubicBezTo>
                    <a:lnTo>
                      <a:pt x="56664" y="85996"/>
                    </a:lnTo>
                    <a:lnTo>
                      <a:pt x="56289" y="85443"/>
                    </a:lnTo>
                    <a:lnTo>
                      <a:pt x="60037" y="87179"/>
                    </a:lnTo>
                    <a:cubicBezTo>
                      <a:pt x="60262" y="87258"/>
                      <a:pt x="60337" y="87337"/>
                      <a:pt x="60412" y="87573"/>
                    </a:cubicBezTo>
                    <a:cubicBezTo>
                      <a:pt x="60487" y="87731"/>
                      <a:pt x="60412" y="87889"/>
                      <a:pt x="60337" y="88047"/>
                    </a:cubicBezTo>
                    <a:lnTo>
                      <a:pt x="58463" y="91834"/>
                    </a:lnTo>
                    <a:lnTo>
                      <a:pt x="57938" y="90966"/>
                    </a:lnTo>
                    <a:lnTo>
                      <a:pt x="59812" y="90966"/>
                    </a:lnTo>
                    <a:cubicBezTo>
                      <a:pt x="60112" y="90966"/>
                      <a:pt x="60337" y="91124"/>
                      <a:pt x="60412" y="91360"/>
                    </a:cubicBezTo>
                    <a:lnTo>
                      <a:pt x="62286" y="96804"/>
                    </a:lnTo>
                    <a:cubicBezTo>
                      <a:pt x="62361" y="97120"/>
                      <a:pt x="62211" y="97435"/>
                      <a:pt x="61986" y="97593"/>
                    </a:cubicBezTo>
                    <a:lnTo>
                      <a:pt x="58238" y="99487"/>
                    </a:lnTo>
                    <a:lnTo>
                      <a:pt x="58388" y="99329"/>
                    </a:lnTo>
                    <a:lnTo>
                      <a:pt x="50743" y="108560"/>
                    </a:lnTo>
                    <a:lnTo>
                      <a:pt x="50293" y="107534"/>
                    </a:lnTo>
                    <a:lnTo>
                      <a:pt x="52167" y="107534"/>
                    </a:lnTo>
                    <a:cubicBezTo>
                      <a:pt x="52317" y="107534"/>
                      <a:pt x="52467" y="107613"/>
                      <a:pt x="52617" y="107692"/>
                    </a:cubicBezTo>
                    <a:lnTo>
                      <a:pt x="54490" y="109585"/>
                    </a:lnTo>
                    <a:lnTo>
                      <a:pt x="54041" y="109428"/>
                    </a:lnTo>
                    <a:lnTo>
                      <a:pt x="56064" y="109428"/>
                    </a:lnTo>
                    <a:cubicBezTo>
                      <a:pt x="56214" y="109428"/>
                      <a:pt x="56289" y="109428"/>
                      <a:pt x="56364" y="109506"/>
                    </a:cubicBezTo>
                    <a:lnTo>
                      <a:pt x="62061" y="113214"/>
                    </a:lnTo>
                    <a:cubicBezTo>
                      <a:pt x="62061" y="113214"/>
                      <a:pt x="62061" y="113293"/>
                      <a:pt x="62136" y="113293"/>
                    </a:cubicBezTo>
                    <a:lnTo>
                      <a:pt x="64084" y="115108"/>
                    </a:lnTo>
                    <a:cubicBezTo>
                      <a:pt x="64309" y="115345"/>
                      <a:pt x="64384" y="115660"/>
                      <a:pt x="64234" y="115897"/>
                    </a:cubicBezTo>
                    <a:lnTo>
                      <a:pt x="62211" y="119605"/>
                    </a:lnTo>
                    <a:lnTo>
                      <a:pt x="61311" y="118895"/>
                    </a:lnTo>
                    <a:lnTo>
                      <a:pt x="65209" y="115108"/>
                    </a:lnTo>
                    <a:lnTo>
                      <a:pt x="69181" y="111558"/>
                    </a:lnTo>
                    <a:lnTo>
                      <a:pt x="69031" y="111715"/>
                    </a:lnTo>
                    <a:lnTo>
                      <a:pt x="72929" y="104142"/>
                    </a:lnTo>
                    <a:cubicBezTo>
                      <a:pt x="72929" y="104063"/>
                      <a:pt x="73004" y="104063"/>
                      <a:pt x="73079" y="103984"/>
                    </a:cubicBezTo>
                    <a:lnTo>
                      <a:pt x="76901" y="100355"/>
                    </a:lnTo>
                    <a:lnTo>
                      <a:pt x="76677" y="100828"/>
                    </a:lnTo>
                    <a:lnTo>
                      <a:pt x="76677" y="93333"/>
                    </a:lnTo>
                    <a:cubicBezTo>
                      <a:pt x="76677" y="93175"/>
                      <a:pt x="76752" y="93096"/>
                      <a:pt x="76752" y="93017"/>
                    </a:cubicBezTo>
                    <a:lnTo>
                      <a:pt x="78700" y="89388"/>
                    </a:lnTo>
                    <a:cubicBezTo>
                      <a:pt x="78700" y="89309"/>
                      <a:pt x="78850" y="89230"/>
                      <a:pt x="78925" y="89151"/>
                    </a:cubicBezTo>
                    <a:lnTo>
                      <a:pt x="82673" y="87179"/>
                    </a:lnTo>
                    <a:lnTo>
                      <a:pt x="88369" y="83629"/>
                    </a:lnTo>
                    <a:cubicBezTo>
                      <a:pt x="88519" y="83550"/>
                      <a:pt x="88594" y="83550"/>
                      <a:pt x="88744" y="83550"/>
                    </a:cubicBezTo>
                    <a:lnTo>
                      <a:pt x="96314" y="83550"/>
                    </a:lnTo>
                    <a:lnTo>
                      <a:pt x="95715" y="84181"/>
                    </a:lnTo>
                    <a:lnTo>
                      <a:pt x="95715" y="82209"/>
                    </a:lnTo>
                    <a:cubicBezTo>
                      <a:pt x="95715" y="81893"/>
                      <a:pt x="95865" y="81656"/>
                      <a:pt x="96089" y="81577"/>
                    </a:cubicBezTo>
                    <a:lnTo>
                      <a:pt x="99987" y="79842"/>
                    </a:lnTo>
                    <a:lnTo>
                      <a:pt x="99612" y="80394"/>
                    </a:lnTo>
                    <a:lnTo>
                      <a:pt x="99612" y="78579"/>
                    </a:lnTo>
                    <a:cubicBezTo>
                      <a:pt x="99612" y="78422"/>
                      <a:pt x="99687" y="78343"/>
                      <a:pt x="99762" y="78185"/>
                    </a:cubicBezTo>
                    <a:lnTo>
                      <a:pt x="103510" y="72662"/>
                    </a:lnTo>
                    <a:lnTo>
                      <a:pt x="103360" y="72978"/>
                    </a:lnTo>
                    <a:lnTo>
                      <a:pt x="103360" y="69270"/>
                    </a:lnTo>
                    <a:cubicBezTo>
                      <a:pt x="103360" y="69112"/>
                      <a:pt x="103435" y="68954"/>
                      <a:pt x="103585" y="68796"/>
                    </a:cubicBezTo>
                    <a:lnTo>
                      <a:pt x="105608" y="66982"/>
                    </a:lnTo>
                    <a:lnTo>
                      <a:pt x="105384" y="67455"/>
                    </a:lnTo>
                    <a:lnTo>
                      <a:pt x="105384" y="54280"/>
                    </a:lnTo>
                    <a:cubicBezTo>
                      <a:pt x="105384" y="54122"/>
                      <a:pt x="105459" y="53964"/>
                      <a:pt x="105534" y="53885"/>
                    </a:cubicBezTo>
                    <a:lnTo>
                      <a:pt x="115053" y="42761"/>
                    </a:lnTo>
                    <a:lnTo>
                      <a:pt x="118875" y="37238"/>
                    </a:lnTo>
                    <a:lnTo>
                      <a:pt x="118800" y="37790"/>
                    </a:lnTo>
                    <a:lnTo>
                      <a:pt x="116777" y="30453"/>
                    </a:lnTo>
                    <a:lnTo>
                      <a:pt x="117376" y="30927"/>
                    </a:lnTo>
                    <a:lnTo>
                      <a:pt x="111755" y="30927"/>
                    </a:lnTo>
                    <a:cubicBezTo>
                      <a:pt x="111605" y="30927"/>
                      <a:pt x="111455" y="30848"/>
                      <a:pt x="111380" y="30769"/>
                    </a:cubicBezTo>
                    <a:lnTo>
                      <a:pt x="101711" y="23353"/>
                    </a:lnTo>
                    <a:lnTo>
                      <a:pt x="102386" y="23431"/>
                    </a:lnTo>
                    <a:lnTo>
                      <a:pt x="98563" y="25246"/>
                    </a:lnTo>
                    <a:cubicBezTo>
                      <a:pt x="98488" y="25325"/>
                      <a:pt x="98338" y="25325"/>
                      <a:pt x="98188" y="25325"/>
                    </a:cubicBezTo>
                    <a:lnTo>
                      <a:pt x="92417" y="23431"/>
                    </a:lnTo>
                    <a:lnTo>
                      <a:pt x="92567" y="23510"/>
                    </a:lnTo>
                    <a:lnTo>
                      <a:pt x="88744" y="23510"/>
                    </a:lnTo>
                    <a:cubicBezTo>
                      <a:pt x="88369" y="23510"/>
                      <a:pt x="88144" y="23195"/>
                      <a:pt x="88144" y="22879"/>
                    </a:cubicBezTo>
                    <a:lnTo>
                      <a:pt x="88144" y="20907"/>
                    </a:lnTo>
                    <a:lnTo>
                      <a:pt x="88144" y="19092"/>
                    </a:lnTo>
                    <a:lnTo>
                      <a:pt x="88744" y="19723"/>
                    </a:lnTo>
                    <a:lnTo>
                      <a:pt x="86795" y="19723"/>
                    </a:lnTo>
                    <a:cubicBezTo>
                      <a:pt x="86795" y="19723"/>
                      <a:pt x="86720" y="19723"/>
                      <a:pt x="86720" y="19723"/>
                    </a:cubicBezTo>
                    <a:lnTo>
                      <a:pt x="79075" y="17988"/>
                    </a:lnTo>
                    <a:lnTo>
                      <a:pt x="79600" y="17830"/>
                    </a:lnTo>
                    <a:lnTo>
                      <a:pt x="77726" y="19566"/>
                    </a:lnTo>
                    <a:cubicBezTo>
                      <a:pt x="77501" y="19802"/>
                      <a:pt x="77276" y="19802"/>
                      <a:pt x="77051" y="19723"/>
                    </a:cubicBezTo>
                    <a:cubicBezTo>
                      <a:pt x="76826" y="19566"/>
                      <a:pt x="76677" y="19408"/>
                      <a:pt x="76677" y="19092"/>
                    </a:cubicBezTo>
                    <a:lnTo>
                      <a:pt x="76677" y="15305"/>
                    </a:lnTo>
                    <a:lnTo>
                      <a:pt x="77276" y="15936"/>
                    </a:lnTo>
                    <a:lnTo>
                      <a:pt x="75327" y="15936"/>
                    </a:lnTo>
                    <a:lnTo>
                      <a:pt x="71580" y="15936"/>
                    </a:lnTo>
                    <a:lnTo>
                      <a:pt x="72179" y="15305"/>
                    </a:lnTo>
                    <a:lnTo>
                      <a:pt x="72179" y="19092"/>
                    </a:lnTo>
                    <a:cubicBezTo>
                      <a:pt x="72179" y="19408"/>
                      <a:pt x="72029" y="19566"/>
                      <a:pt x="71805" y="19723"/>
                    </a:cubicBezTo>
                    <a:cubicBezTo>
                      <a:pt x="71580" y="19802"/>
                      <a:pt x="71355" y="19802"/>
                      <a:pt x="71205" y="19644"/>
                    </a:cubicBezTo>
                    <a:lnTo>
                      <a:pt x="69181" y="17909"/>
                    </a:lnTo>
                    <a:lnTo>
                      <a:pt x="69931" y="17830"/>
                    </a:lnTo>
                    <a:lnTo>
                      <a:pt x="68057" y="19566"/>
                    </a:lnTo>
                    <a:cubicBezTo>
                      <a:pt x="67832" y="19802"/>
                      <a:pt x="67532" y="19802"/>
                      <a:pt x="67307" y="19644"/>
                    </a:cubicBezTo>
                    <a:cubicBezTo>
                      <a:pt x="67083" y="19408"/>
                      <a:pt x="67008" y="19092"/>
                      <a:pt x="67158" y="18856"/>
                    </a:cubicBezTo>
                    <a:lnTo>
                      <a:pt x="69031" y="14990"/>
                    </a:lnTo>
                    <a:cubicBezTo>
                      <a:pt x="69106" y="14911"/>
                      <a:pt x="69106" y="14832"/>
                      <a:pt x="69181" y="14832"/>
                    </a:cubicBezTo>
                    <a:lnTo>
                      <a:pt x="73079" y="11360"/>
                    </a:lnTo>
                    <a:lnTo>
                      <a:pt x="72854" y="11834"/>
                    </a:lnTo>
                    <a:lnTo>
                      <a:pt x="72854" y="9704"/>
                    </a:lnTo>
                    <a:lnTo>
                      <a:pt x="73454" y="10335"/>
                    </a:lnTo>
                    <a:lnTo>
                      <a:pt x="71580" y="10335"/>
                    </a:lnTo>
                    <a:cubicBezTo>
                      <a:pt x="71280" y="10335"/>
                      <a:pt x="71055" y="10177"/>
                      <a:pt x="70980" y="9940"/>
                    </a:cubicBezTo>
                    <a:lnTo>
                      <a:pt x="69031" y="4339"/>
                    </a:lnTo>
                    <a:close/>
                    <a:moveTo>
                      <a:pt x="72104" y="9467"/>
                    </a:moveTo>
                    <a:lnTo>
                      <a:pt x="71580" y="9072"/>
                    </a:lnTo>
                    <a:lnTo>
                      <a:pt x="73454" y="9072"/>
                    </a:lnTo>
                    <a:cubicBezTo>
                      <a:pt x="73753" y="9072"/>
                      <a:pt x="74053" y="9388"/>
                      <a:pt x="74053" y="9704"/>
                    </a:cubicBezTo>
                    <a:lnTo>
                      <a:pt x="74053" y="11834"/>
                    </a:lnTo>
                    <a:cubicBezTo>
                      <a:pt x="74053" y="11992"/>
                      <a:pt x="73978" y="12149"/>
                      <a:pt x="73828" y="12307"/>
                    </a:cubicBezTo>
                    <a:lnTo>
                      <a:pt x="69931" y="15779"/>
                    </a:lnTo>
                    <a:lnTo>
                      <a:pt x="70081" y="15621"/>
                    </a:lnTo>
                    <a:lnTo>
                      <a:pt x="68207" y="19408"/>
                    </a:lnTo>
                    <a:lnTo>
                      <a:pt x="67307" y="18619"/>
                    </a:lnTo>
                    <a:lnTo>
                      <a:pt x="69181" y="16883"/>
                    </a:lnTo>
                    <a:cubicBezTo>
                      <a:pt x="69406" y="16725"/>
                      <a:pt x="69706" y="16725"/>
                      <a:pt x="69931" y="16883"/>
                    </a:cubicBezTo>
                    <a:lnTo>
                      <a:pt x="71955" y="18619"/>
                    </a:lnTo>
                    <a:lnTo>
                      <a:pt x="70980" y="19092"/>
                    </a:lnTo>
                    <a:lnTo>
                      <a:pt x="70980" y="15305"/>
                    </a:lnTo>
                    <a:cubicBezTo>
                      <a:pt x="70980" y="14911"/>
                      <a:pt x="71205" y="14674"/>
                      <a:pt x="71580" y="14674"/>
                    </a:cubicBezTo>
                    <a:lnTo>
                      <a:pt x="75327" y="14674"/>
                    </a:lnTo>
                    <a:lnTo>
                      <a:pt x="77276" y="14674"/>
                    </a:lnTo>
                    <a:cubicBezTo>
                      <a:pt x="77651" y="14674"/>
                      <a:pt x="77951" y="14911"/>
                      <a:pt x="77951" y="15305"/>
                    </a:cubicBezTo>
                    <a:lnTo>
                      <a:pt x="77951" y="19092"/>
                    </a:lnTo>
                    <a:lnTo>
                      <a:pt x="76901" y="18619"/>
                    </a:lnTo>
                    <a:lnTo>
                      <a:pt x="78775" y="16883"/>
                    </a:lnTo>
                    <a:cubicBezTo>
                      <a:pt x="78925" y="16804"/>
                      <a:pt x="79150" y="16725"/>
                      <a:pt x="79300" y="16804"/>
                    </a:cubicBezTo>
                    <a:lnTo>
                      <a:pt x="86945" y="18540"/>
                    </a:lnTo>
                    <a:lnTo>
                      <a:pt x="86795" y="18461"/>
                    </a:lnTo>
                    <a:lnTo>
                      <a:pt x="88744" y="18461"/>
                    </a:lnTo>
                    <a:cubicBezTo>
                      <a:pt x="89044" y="18461"/>
                      <a:pt x="89344" y="18777"/>
                      <a:pt x="89344" y="19092"/>
                    </a:cubicBezTo>
                    <a:lnTo>
                      <a:pt x="89344" y="20907"/>
                    </a:lnTo>
                    <a:lnTo>
                      <a:pt x="89344" y="22879"/>
                    </a:lnTo>
                    <a:lnTo>
                      <a:pt x="88744" y="22248"/>
                    </a:lnTo>
                    <a:lnTo>
                      <a:pt x="92567" y="22248"/>
                    </a:lnTo>
                    <a:cubicBezTo>
                      <a:pt x="92642" y="22248"/>
                      <a:pt x="92717" y="22248"/>
                      <a:pt x="92792" y="22248"/>
                    </a:cubicBezTo>
                    <a:lnTo>
                      <a:pt x="98488" y="24063"/>
                    </a:lnTo>
                    <a:lnTo>
                      <a:pt x="98113" y="24142"/>
                    </a:lnTo>
                    <a:lnTo>
                      <a:pt x="101861" y="22248"/>
                    </a:lnTo>
                    <a:cubicBezTo>
                      <a:pt x="102011" y="22169"/>
                      <a:pt x="102311" y="22169"/>
                      <a:pt x="102460" y="22327"/>
                    </a:cubicBezTo>
                    <a:lnTo>
                      <a:pt x="112054" y="29743"/>
                    </a:lnTo>
                    <a:lnTo>
                      <a:pt x="111755" y="29664"/>
                    </a:lnTo>
                    <a:lnTo>
                      <a:pt x="117376" y="29664"/>
                    </a:lnTo>
                    <a:cubicBezTo>
                      <a:pt x="117601" y="29664"/>
                      <a:pt x="117901" y="29822"/>
                      <a:pt x="117976" y="30138"/>
                    </a:cubicBezTo>
                    <a:lnTo>
                      <a:pt x="119925" y="37396"/>
                    </a:lnTo>
                    <a:cubicBezTo>
                      <a:pt x="120000" y="37633"/>
                      <a:pt x="119925" y="37790"/>
                      <a:pt x="119850" y="37948"/>
                    </a:cubicBezTo>
                    <a:lnTo>
                      <a:pt x="115952" y="43550"/>
                    </a:lnTo>
                    <a:lnTo>
                      <a:pt x="106433" y="54753"/>
                    </a:lnTo>
                    <a:lnTo>
                      <a:pt x="106583" y="54280"/>
                    </a:lnTo>
                    <a:lnTo>
                      <a:pt x="106583" y="67455"/>
                    </a:lnTo>
                    <a:cubicBezTo>
                      <a:pt x="106583" y="67613"/>
                      <a:pt x="106508" y="67771"/>
                      <a:pt x="106358" y="67928"/>
                    </a:cubicBezTo>
                    <a:lnTo>
                      <a:pt x="104409" y="69743"/>
                    </a:lnTo>
                    <a:lnTo>
                      <a:pt x="104559" y="69270"/>
                    </a:lnTo>
                    <a:lnTo>
                      <a:pt x="104559" y="72978"/>
                    </a:lnTo>
                    <a:cubicBezTo>
                      <a:pt x="104559" y="73136"/>
                      <a:pt x="104559" y="73293"/>
                      <a:pt x="104484" y="73372"/>
                    </a:cubicBezTo>
                    <a:lnTo>
                      <a:pt x="100737" y="78974"/>
                    </a:lnTo>
                    <a:lnTo>
                      <a:pt x="100811" y="78579"/>
                    </a:lnTo>
                    <a:lnTo>
                      <a:pt x="100811" y="80394"/>
                    </a:lnTo>
                    <a:cubicBezTo>
                      <a:pt x="100811" y="80710"/>
                      <a:pt x="100662" y="80946"/>
                      <a:pt x="100437" y="81025"/>
                    </a:cubicBezTo>
                    <a:lnTo>
                      <a:pt x="96614" y="82761"/>
                    </a:lnTo>
                    <a:lnTo>
                      <a:pt x="96914" y="82209"/>
                    </a:lnTo>
                    <a:lnTo>
                      <a:pt x="96914" y="84181"/>
                    </a:lnTo>
                    <a:cubicBezTo>
                      <a:pt x="96914" y="84497"/>
                      <a:pt x="96689" y="84812"/>
                      <a:pt x="96314" y="84812"/>
                    </a:cubicBezTo>
                    <a:lnTo>
                      <a:pt x="88744" y="84812"/>
                    </a:lnTo>
                    <a:lnTo>
                      <a:pt x="89044" y="84654"/>
                    </a:lnTo>
                    <a:lnTo>
                      <a:pt x="83198" y="88284"/>
                    </a:lnTo>
                    <a:lnTo>
                      <a:pt x="79450" y="90256"/>
                    </a:lnTo>
                    <a:lnTo>
                      <a:pt x="79750" y="90019"/>
                    </a:lnTo>
                    <a:lnTo>
                      <a:pt x="77876" y="93648"/>
                    </a:lnTo>
                    <a:lnTo>
                      <a:pt x="77951" y="93333"/>
                    </a:lnTo>
                    <a:lnTo>
                      <a:pt x="77951" y="100828"/>
                    </a:lnTo>
                    <a:cubicBezTo>
                      <a:pt x="77951" y="101065"/>
                      <a:pt x="77876" y="101222"/>
                      <a:pt x="77726" y="101301"/>
                    </a:cubicBezTo>
                    <a:lnTo>
                      <a:pt x="73828" y="104930"/>
                    </a:lnTo>
                    <a:lnTo>
                      <a:pt x="73978" y="104773"/>
                    </a:lnTo>
                    <a:lnTo>
                      <a:pt x="70081" y="112347"/>
                    </a:lnTo>
                    <a:cubicBezTo>
                      <a:pt x="70081" y="112347"/>
                      <a:pt x="70006" y="112426"/>
                      <a:pt x="69931" y="112504"/>
                    </a:cubicBezTo>
                    <a:lnTo>
                      <a:pt x="65958" y="116055"/>
                    </a:lnTo>
                    <a:lnTo>
                      <a:pt x="62136" y="119763"/>
                    </a:lnTo>
                    <a:cubicBezTo>
                      <a:pt x="61911" y="120000"/>
                      <a:pt x="61536" y="120000"/>
                      <a:pt x="61311" y="119842"/>
                    </a:cubicBezTo>
                    <a:cubicBezTo>
                      <a:pt x="61086" y="119605"/>
                      <a:pt x="61011" y="119289"/>
                      <a:pt x="61161" y="119053"/>
                    </a:cubicBezTo>
                    <a:lnTo>
                      <a:pt x="63185" y="115266"/>
                    </a:lnTo>
                    <a:lnTo>
                      <a:pt x="63335" y="116055"/>
                    </a:lnTo>
                    <a:lnTo>
                      <a:pt x="61311" y="114240"/>
                    </a:lnTo>
                    <a:lnTo>
                      <a:pt x="61386" y="114319"/>
                    </a:lnTo>
                    <a:lnTo>
                      <a:pt x="55765" y="110611"/>
                    </a:lnTo>
                    <a:lnTo>
                      <a:pt x="56064" y="110690"/>
                    </a:lnTo>
                    <a:lnTo>
                      <a:pt x="54041" y="110690"/>
                    </a:lnTo>
                    <a:cubicBezTo>
                      <a:pt x="53891" y="110690"/>
                      <a:pt x="53741" y="110611"/>
                      <a:pt x="53666" y="110532"/>
                    </a:cubicBezTo>
                    <a:lnTo>
                      <a:pt x="51792" y="108639"/>
                    </a:lnTo>
                    <a:lnTo>
                      <a:pt x="52167" y="108796"/>
                    </a:lnTo>
                    <a:lnTo>
                      <a:pt x="50293" y="108796"/>
                    </a:lnTo>
                    <a:cubicBezTo>
                      <a:pt x="50068" y="108796"/>
                      <a:pt x="49843" y="108639"/>
                      <a:pt x="49768" y="108481"/>
                    </a:cubicBezTo>
                    <a:cubicBezTo>
                      <a:pt x="49693" y="108244"/>
                      <a:pt x="49693" y="107928"/>
                      <a:pt x="49843" y="107771"/>
                    </a:cubicBezTo>
                    <a:lnTo>
                      <a:pt x="57489" y="98461"/>
                    </a:lnTo>
                    <a:cubicBezTo>
                      <a:pt x="57564" y="98382"/>
                      <a:pt x="57638" y="98382"/>
                      <a:pt x="57713" y="98303"/>
                    </a:cubicBezTo>
                    <a:lnTo>
                      <a:pt x="61461" y="96489"/>
                    </a:lnTo>
                    <a:lnTo>
                      <a:pt x="61161" y="97278"/>
                    </a:lnTo>
                    <a:lnTo>
                      <a:pt x="59287" y="91755"/>
                    </a:lnTo>
                    <a:lnTo>
                      <a:pt x="59812" y="92228"/>
                    </a:lnTo>
                    <a:lnTo>
                      <a:pt x="57938" y="92228"/>
                    </a:lnTo>
                    <a:cubicBezTo>
                      <a:pt x="57713" y="92228"/>
                      <a:pt x="57564" y="92071"/>
                      <a:pt x="57414" y="91913"/>
                    </a:cubicBezTo>
                    <a:cubicBezTo>
                      <a:pt x="57339" y="91755"/>
                      <a:pt x="57339" y="91518"/>
                      <a:pt x="57414" y="91282"/>
                    </a:cubicBezTo>
                    <a:lnTo>
                      <a:pt x="59287" y="87495"/>
                    </a:lnTo>
                    <a:lnTo>
                      <a:pt x="59587" y="88362"/>
                    </a:lnTo>
                    <a:lnTo>
                      <a:pt x="55840" y="86548"/>
                    </a:lnTo>
                    <a:cubicBezTo>
                      <a:pt x="55615" y="86469"/>
                      <a:pt x="55465" y="86232"/>
                      <a:pt x="55465" y="85996"/>
                    </a:cubicBezTo>
                    <a:lnTo>
                      <a:pt x="55465" y="82209"/>
                    </a:lnTo>
                    <a:lnTo>
                      <a:pt x="56064" y="82840"/>
                    </a:lnTo>
                    <a:lnTo>
                      <a:pt x="54041" y="82840"/>
                    </a:lnTo>
                    <a:cubicBezTo>
                      <a:pt x="54041" y="82840"/>
                      <a:pt x="53966" y="82761"/>
                      <a:pt x="53891" y="82761"/>
                    </a:cubicBezTo>
                    <a:lnTo>
                      <a:pt x="48194" y="81025"/>
                    </a:lnTo>
                    <a:cubicBezTo>
                      <a:pt x="47895" y="80946"/>
                      <a:pt x="47745" y="80710"/>
                      <a:pt x="47745" y="80394"/>
                    </a:cubicBezTo>
                    <a:lnTo>
                      <a:pt x="47745" y="74871"/>
                    </a:lnTo>
                    <a:lnTo>
                      <a:pt x="47745" y="69270"/>
                    </a:lnTo>
                    <a:lnTo>
                      <a:pt x="47820" y="69585"/>
                    </a:lnTo>
                    <a:lnTo>
                      <a:pt x="45946" y="65719"/>
                    </a:lnTo>
                    <a:cubicBezTo>
                      <a:pt x="45871" y="65641"/>
                      <a:pt x="45871" y="65562"/>
                      <a:pt x="45871" y="65483"/>
                    </a:cubicBezTo>
                    <a:lnTo>
                      <a:pt x="45871" y="63747"/>
                    </a:lnTo>
                    <a:lnTo>
                      <a:pt x="46470" y="64378"/>
                    </a:lnTo>
                    <a:lnTo>
                      <a:pt x="42648" y="64378"/>
                    </a:lnTo>
                    <a:cubicBezTo>
                      <a:pt x="42498" y="64378"/>
                      <a:pt x="42273" y="64220"/>
                      <a:pt x="42123" y="63984"/>
                    </a:cubicBezTo>
                    <a:lnTo>
                      <a:pt x="40174" y="60197"/>
                    </a:lnTo>
                    <a:cubicBezTo>
                      <a:pt x="40099" y="60118"/>
                      <a:pt x="40099" y="59960"/>
                      <a:pt x="40099" y="59881"/>
                    </a:cubicBezTo>
                    <a:lnTo>
                      <a:pt x="40099" y="58145"/>
                    </a:lnTo>
                    <a:lnTo>
                      <a:pt x="40174" y="58461"/>
                    </a:lnTo>
                    <a:lnTo>
                      <a:pt x="38301" y="54595"/>
                    </a:lnTo>
                    <a:lnTo>
                      <a:pt x="38600" y="54911"/>
                    </a:lnTo>
                    <a:lnTo>
                      <a:pt x="27133" y="51282"/>
                    </a:lnTo>
                    <a:cubicBezTo>
                      <a:pt x="27058" y="51282"/>
                      <a:pt x="26983" y="51203"/>
                      <a:pt x="26908" y="51124"/>
                    </a:cubicBezTo>
                    <a:lnTo>
                      <a:pt x="24959" y="49151"/>
                    </a:lnTo>
                    <a:cubicBezTo>
                      <a:pt x="24884" y="49072"/>
                      <a:pt x="24809" y="48915"/>
                      <a:pt x="24809" y="48757"/>
                    </a:cubicBezTo>
                    <a:lnTo>
                      <a:pt x="24809" y="43155"/>
                    </a:lnTo>
                    <a:lnTo>
                      <a:pt x="25409" y="43786"/>
                    </a:lnTo>
                    <a:lnTo>
                      <a:pt x="21661" y="43786"/>
                    </a:lnTo>
                    <a:lnTo>
                      <a:pt x="22036" y="43629"/>
                    </a:lnTo>
                    <a:lnTo>
                      <a:pt x="18213" y="47416"/>
                    </a:lnTo>
                    <a:cubicBezTo>
                      <a:pt x="18063" y="47573"/>
                      <a:pt x="17913" y="47652"/>
                      <a:pt x="17763" y="47652"/>
                    </a:cubicBezTo>
                    <a:lnTo>
                      <a:pt x="13941" y="47652"/>
                    </a:lnTo>
                    <a:lnTo>
                      <a:pt x="10118" y="47652"/>
                    </a:lnTo>
                    <a:cubicBezTo>
                      <a:pt x="9818" y="47652"/>
                      <a:pt x="9519" y="47337"/>
                      <a:pt x="9519" y="47021"/>
                    </a:cubicBezTo>
                    <a:lnTo>
                      <a:pt x="9519" y="43155"/>
                    </a:lnTo>
                    <a:lnTo>
                      <a:pt x="10418" y="43708"/>
                    </a:lnTo>
                    <a:lnTo>
                      <a:pt x="6520" y="45680"/>
                    </a:lnTo>
                    <a:cubicBezTo>
                      <a:pt x="6371" y="45759"/>
                      <a:pt x="6146" y="45759"/>
                      <a:pt x="5996" y="45680"/>
                    </a:cubicBezTo>
                    <a:lnTo>
                      <a:pt x="2248" y="43708"/>
                    </a:lnTo>
                    <a:cubicBezTo>
                      <a:pt x="2098" y="43629"/>
                      <a:pt x="2023" y="43550"/>
                      <a:pt x="1948" y="43392"/>
                    </a:cubicBezTo>
                    <a:lnTo>
                      <a:pt x="74" y="37790"/>
                    </a:lnTo>
                    <a:cubicBezTo>
                      <a:pt x="0" y="37633"/>
                      <a:pt x="0" y="37475"/>
                      <a:pt x="74" y="37317"/>
                    </a:cubicBezTo>
                    <a:lnTo>
                      <a:pt x="3897" y="29980"/>
                    </a:lnTo>
                    <a:cubicBezTo>
                      <a:pt x="3897" y="29822"/>
                      <a:pt x="4047" y="29743"/>
                      <a:pt x="4122" y="29743"/>
                    </a:cubicBezTo>
                    <a:lnTo>
                      <a:pt x="11767" y="25877"/>
                    </a:lnTo>
                    <a:lnTo>
                      <a:pt x="11467" y="26272"/>
                    </a:lnTo>
                    <a:lnTo>
                      <a:pt x="13341" y="18934"/>
                    </a:lnTo>
                    <a:lnTo>
                      <a:pt x="13341" y="19329"/>
                    </a:lnTo>
                    <a:lnTo>
                      <a:pt x="11467" y="13727"/>
                    </a:lnTo>
                    <a:cubicBezTo>
                      <a:pt x="11392" y="13570"/>
                      <a:pt x="11392" y="13333"/>
                      <a:pt x="11542" y="13175"/>
                    </a:cubicBezTo>
                    <a:cubicBezTo>
                      <a:pt x="11617" y="13017"/>
                      <a:pt x="11842" y="12938"/>
                      <a:pt x="12067" y="12938"/>
                    </a:cubicBezTo>
                    <a:lnTo>
                      <a:pt x="13941" y="12938"/>
                    </a:lnTo>
                    <a:lnTo>
                      <a:pt x="13491" y="14043"/>
                    </a:lnTo>
                    <a:lnTo>
                      <a:pt x="11617" y="12307"/>
                    </a:lnTo>
                    <a:cubicBezTo>
                      <a:pt x="11542" y="12149"/>
                      <a:pt x="11467" y="11992"/>
                      <a:pt x="11467" y="11834"/>
                    </a:cubicBezTo>
                    <a:lnTo>
                      <a:pt x="11467" y="9704"/>
                    </a:lnTo>
                    <a:cubicBezTo>
                      <a:pt x="11467" y="9388"/>
                      <a:pt x="11692" y="9072"/>
                      <a:pt x="12067" y="9072"/>
                    </a:cubicBezTo>
                    <a:lnTo>
                      <a:pt x="19637" y="9072"/>
                    </a:lnTo>
                    <a:cubicBezTo>
                      <a:pt x="19787" y="9072"/>
                      <a:pt x="20012" y="9151"/>
                      <a:pt x="20087" y="9309"/>
                    </a:cubicBezTo>
                    <a:lnTo>
                      <a:pt x="22036" y="11360"/>
                    </a:lnTo>
                    <a:lnTo>
                      <a:pt x="23910" y="13096"/>
                    </a:lnTo>
                    <a:lnTo>
                      <a:pt x="23535" y="12938"/>
                    </a:lnTo>
                    <a:lnTo>
                      <a:pt x="25409" y="12938"/>
                    </a:lnTo>
                    <a:lnTo>
                      <a:pt x="25109" y="13017"/>
                    </a:lnTo>
                    <a:lnTo>
                      <a:pt x="30880" y="9151"/>
                    </a:lnTo>
                    <a:lnTo>
                      <a:pt x="30805" y="10177"/>
                    </a:lnTo>
                    <a:lnTo>
                      <a:pt x="28931" y="8441"/>
                    </a:lnTo>
                    <a:cubicBezTo>
                      <a:pt x="28782" y="8362"/>
                      <a:pt x="28707" y="8126"/>
                      <a:pt x="28707" y="7968"/>
                    </a:cubicBezTo>
                    <a:lnTo>
                      <a:pt x="28707" y="4181"/>
                    </a:lnTo>
                    <a:lnTo>
                      <a:pt x="28931" y="4654"/>
                    </a:lnTo>
                    <a:lnTo>
                      <a:pt x="26908" y="2919"/>
                    </a:lnTo>
                    <a:cubicBezTo>
                      <a:pt x="26683" y="2682"/>
                      <a:pt x="26608" y="2366"/>
                      <a:pt x="26758" y="2130"/>
                    </a:cubicBezTo>
                    <a:cubicBezTo>
                      <a:pt x="26908" y="1814"/>
                      <a:pt x="27207" y="1735"/>
                      <a:pt x="27432" y="1814"/>
                    </a:cubicBezTo>
                    <a:lnTo>
                      <a:pt x="33204" y="3550"/>
                    </a:lnTo>
                    <a:lnTo>
                      <a:pt x="32904" y="3550"/>
                    </a:lnTo>
                    <a:lnTo>
                      <a:pt x="38675" y="1814"/>
                    </a:lnTo>
                    <a:lnTo>
                      <a:pt x="38376" y="1972"/>
                    </a:lnTo>
                    <a:lnTo>
                      <a:pt x="40324" y="157"/>
                    </a:lnTo>
                    <a:cubicBezTo>
                      <a:pt x="40399" y="78"/>
                      <a:pt x="40549" y="0"/>
                      <a:pt x="40699" y="0"/>
                    </a:cubicBezTo>
                    <a:lnTo>
                      <a:pt x="42648" y="0"/>
                    </a:lnTo>
                    <a:cubicBezTo>
                      <a:pt x="43023" y="0"/>
                      <a:pt x="43247" y="315"/>
                      <a:pt x="43247" y="631"/>
                    </a:cubicBezTo>
                    <a:lnTo>
                      <a:pt x="43247" y="2445"/>
                    </a:lnTo>
                    <a:lnTo>
                      <a:pt x="43247" y="7968"/>
                    </a:lnTo>
                    <a:lnTo>
                      <a:pt x="43247" y="7731"/>
                    </a:lnTo>
                    <a:lnTo>
                      <a:pt x="45121" y="11518"/>
                    </a:lnTo>
                    <a:lnTo>
                      <a:pt x="44597" y="11203"/>
                    </a:lnTo>
                    <a:lnTo>
                      <a:pt x="46470" y="11203"/>
                    </a:lnTo>
                    <a:lnTo>
                      <a:pt x="46246" y="11203"/>
                    </a:lnTo>
                    <a:lnTo>
                      <a:pt x="52017" y="9151"/>
                    </a:lnTo>
                    <a:cubicBezTo>
                      <a:pt x="52092" y="9072"/>
                      <a:pt x="52167" y="9072"/>
                      <a:pt x="52167" y="9072"/>
                    </a:cubicBezTo>
                    <a:lnTo>
                      <a:pt x="54041" y="9072"/>
                    </a:lnTo>
                    <a:lnTo>
                      <a:pt x="53666" y="9230"/>
                    </a:lnTo>
                    <a:lnTo>
                      <a:pt x="55690" y="7495"/>
                    </a:lnTo>
                    <a:cubicBezTo>
                      <a:pt x="55765" y="7416"/>
                      <a:pt x="55915" y="7337"/>
                      <a:pt x="56064" y="7337"/>
                    </a:cubicBezTo>
                    <a:lnTo>
                      <a:pt x="59812" y="7337"/>
                    </a:lnTo>
                    <a:cubicBezTo>
                      <a:pt x="59962" y="7337"/>
                      <a:pt x="60112" y="7416"/>
                      <a:pt x="60262" y="7495"/>
                    </a:cubicBezTo>
                    <a:lnTo>
                      <a:pt x="62136" y="9230"/>
                    </a:lnTo>
                    <a:lnTo>
                      <a:pt x="61311" y="9230"/>
                    </a:lnTo>
                    <a:lnTo>
                      <a:pt x="63335" y="7495"/>
                    </a:lnTo>
                    <a:lnTo>
                      <a:pt x="67307" y="3708"/>
                    </a:lnTo>
                    <a:cubicBezTo>
                      <a:pt x="67382" y="3550"/>
                      <a:pt x="67532" y="3550"/>
                      <a:pt x="67682" y="3550"/>
                    </a:cubicBezTo>
                    <a:lnTo>
                      <a:pt x="69556" y="3550"/>
                    </a:lnTo>
                    <a:cubicBezTo>
                      <a:pt x="69781" y="3550"/>
                      <a:pt x="70006" y="3708"/>
                      <a:pt x="70156" y="3944"/>
                    </a:cubicBezTo>
                    <a:lnTo>
                      <a:pt x="72104" y="946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193;p14"/>
              <p:cNvSpPr/>
              <p:nvPr/>
            </p:nvSpPr>
            <p:spPr>
              <a:xfrm>
                <a:off x="3090862" y="3309937"/>
                <a:ext cx="41275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1538"/>
                    </a:moveTo>
                    <a:lnTo>
                      <a:pt x="0" y="101538"/>
                    </a:lnTo>
                    <a:lnTo>
                      <a:pt x="27692" y="120000"/>
                    </a:lnTo>
                    <a:lnTo>
                      <a:pt x="60000" y="101538"/>
                    </a:lnTo>
                    <a:lnTo>
                      <a:pt x="120000" y="61538"/>
                    </a:lnTo>
                    <a:lnTo>
                      <a:pt x="0" y="0"/>
                    </a:lnTo>
                    <a:lnTo>
                      <a:pt x="0" y="24615"/>
                    </a:lnTo>
                    <a:lnTo>
                      <a:pt x="0" y="61538"/>
                    </a:lnTo>
                    <a:lnTo>
                      <a:pt x="0" y="10153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194;p14"/>
              <p:cNvSpPr/>
              <p:nvPr/>
            </p:nvSpPr>
            <p:spPr>
              <a:xfrm>
                <a:off x="3087687" y="3306762"/>
                <a:ext cx="47625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6991" y="96894"/>
                    </a:moveTo>
                    <a:lnTo>
                      <a:pt x="14867" y="92422"/>
                    </a:lnTo>
                    <a:lnTo>
                      <a:pt x="40353" y="109565"/>
                    </a:lnTo>
                    <a:lnTo>
                      <a:pt x="28672" y="109565"/>
                    </a:lnTo>
                    <a:lnTo>
                      <a:pt x="55221" y="92422"/>
                    </a:lnTo>
                    <a:lnTo>
                      <a:pt x="105132" y="55900"/>
                    </a:lnTo>
                    <a:lnTo>
                      <a:pt x="106194" y="64844"/>
                    </a:lnTo>
                    <a:lnTo>
                      <a:pt x="4247" y="11180"/>
                    </a:lnTo>
                    <a:lnTo>
                      <a:pt x="16991" y="5962"/>
                    </a:lnTo>
                    <a:lnTo>
                      <a:pt x="16991" y="26086"/>
                    </a:lnTo>
                    <a:lnTo>
                      <a:pt x="16991" y="59627"/>
                    </a:lnTo>
                    <a:lnTo>
                      <a:pt x="16991" y="96894"/>
                    </a:lnTo>
                    <a:close/>
                    <a:moveTo>
                      <a:pt x="0" y="59627"/>
                    </a:moveTo>
                    <a:lnTo>
                      <a:pt x="0" y="26086"/>
                    </a:lnTo>
                    <a:lnTo>
                      <a:pt x="0" y="5962"/>
                    </a:lnTo>
                    <a:cubicBezTo>
                      <a:pt x="0" y="3726"/>
                      <a:pt x="2123" y="2236"/>
                      <a:pt x="5309" y="745"/>
                    </a:cubicBezTo>
                    <a:cubicBezTo>
                      <a:pt x="8495" y="0"/>
                      <a:pt x="11681" y="0"/>
                      <a:pt x="13805" y="1490"/>
                    </a:cubicBezTo>
                    <a:lnTo>
                      <a:pt x="115752" y="55155"/>
                    </a:lnTo>
                    <a:cubicBezTo>
                      <a:pt x="117876" y="55900"/>
                      <a:pt x="118938" y="58136"/>
                      <a:pt x="118938" y="59627"/>
                    </a:cubicBezTo>
                    <a:cubicBezTo>
                      <a:pt x="120000" y="61118"/>
                      <a:pt x="118938" y="62608"/>
                      <a:pt x="116814" y="64099"/>
                    </a:cubicBezTo>
                    <a:lnTo>
                      <a:pt x="66902" y="101366"/>
                    </a:lnTo>
                    <a:lnTo>
                      <a:pt x="39292" y="117763"/>
                    </a:lnTo>
                    <a:cubicBezTo>
                      <a:pt x="36106" y="120000"/>
                      <a:pt x="31858" y="120000"/>
                      <a:pt x="28672" y="117763"/>
                    </a:cubicBezTo>
                    <a:lnTo>
                      <a:pt x="3185" y="101366"/>
                    </a:lnTo>
                    <a:cubicBezTo>
                      <a:pt x="1061" y="99875"/>
                      <a:pt x="0" y="98385"/>
                      <a:pt x="0" y="96894"/>
                    </a:cubicBezTo>
                    <a:lnTo>
                      <a:pt x="0" y="5962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195;p14"/>
              <p:cNvSpPr/>
              <p:nvPr/>
            </p:nvSpPr>
            <p:spPr>
              <a:xfrm>
                <a:off x="3022600" y="3309937"/>
                <a:ext cx="68262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01538"/>
                    </a:moveTo>
                    <a:lnTo>
                      <a:pt x="120000" y="101538"/>
                    </a:lnTo>
                    <a:lnTo>
                      <a:pt x="120000" y="61538"/>
                    </a:lnTo>
                    <a:lnTo>
                      <a:pt x="120000" y="24615"/>
                    </a:lnTo>
                    <a:lnTo>
                      <a:pt x="120000" y="0"/>
                    </a:lnTo>
                    <a:lnTo>
                      <a:pt x="39069" y="0"/>
                    </a:lnTo>
                    <a:lnTo>
                      <a:pt x="0" y="43076"/>
                    </a:lnTo>
                    <a:lnTo>
                      <a:pt x="39069" y="120000"/>
                    </a:lnTo>
                    <a:lnTo>
                      <a:pt x="58604" y="120000"/>
                    </a:lnTo>
                    <a:lnTo>
                      <a:pt x="80930" y="101538"/>
                    </a:lnTo>
                    <a:lnTo>
                      <a:pt x="120000" y="10153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14"/>
              <p:cNvSpPr/>
              <p:nvPr/>
            </p:nvSpPr>
            <p:spPr>
              <a:xfrm>
                <a:off x="3017837" y="3306762"/>
                <a:ext cx="7620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4545" y="91500"/>
                    </a:moveTo>
                    <a:lnTo>
                      <a:pt x="109090" y="97500"/>
                    </a:lnTo>
                    <a:lnTo>
                      <a:pt x="109090" y="60000"/>
                    </a:lnTo>
                    <a:lnTo>
                      <a:pt x="109090" y="26250"/>
                    </a:lnTo>
                    <a:lnTo>
                      <a:pt x="109090" y="6000"/>
                    </a:lnTo>
                    <a:lnTo>
                      <a:pt x="114545" y="12000"/>
                    </a:lnTo>
                    <a:lnTo>
                      <a:pt x="42272" y="12000"/>
                    </a:lnTo>
                    <a:lnTo>
                      <a:pt x="46363" y="10500"/>
                    </a:lnTo>
                    <a:lnTo>
                      <a:pt x="9545" y="48000"/>
                    </a:lnTo>
                    <a:lnTo>
                      <a:pt x="10227" y="40500"/>
                    </a:lnTo>
                    <a:lnTo>
                      <a:pt x="47045" y="111750"/>
                    </a:lnTo>
                    <a:lnTo>
                      <a:pt x="42272" y="108000"/>
                    </a:lnTo>
                    <a:lnTo>
                      <a:pt x="60000" y="108000"/>
                    </a:lnTo>
                    <a:lnTo>
                      <a:pt x="56590" y="109500"/>
                    </a:lnTo>
                    <a:lnTo>
                      <a:pt x="74318" y="93000"/>
                    </a:lnTo>
                    <a:cubicBezTo>
                      <a:pt x="75681" y="92250"/>
                      <a:pt x="77045" y="91500"/>
                      <a:pt x="78409" y="91500"/>
                    </a:cubicBezTo>
                    <a:lnTo>
                      <a:pt x="114545" y="91500"/>
                    </a:lnTo>
                    <a:close/>
                    <a:moveTo>
                      <a:pt x="78409" y="103500"/>
                    </a:moveTo>
                    <a:lnTo>
                      <a:pt x="81818" y="102000"/>
                    </a:lnTo>
                    <a:lnTo>
                      <a:pt x="64090" y="119250"/>
                    </a:lnTo>
                    <a:cubicBezTo>
                      <a:pt x="62727" y="120000"/>
                      <a:pt x="61363" y="120000"/>
                      <a:pt x="60000" y="120000"/>
                    </a:cubicBezTo>
                    <a:lnTo>
                      <a:pt x="42272" y="120000"/>
                    </a:lnTo>
                    <a:cubicBezTo>
                      <a:pt x="40227" y="120000"/>
                      <a:pt x="38863" y="119250"/>
                      <a:pt x="37500" y="117000"/>
                    </a:cubicBezTo>
                    <a:lnTo>
                      <a:pt x="1363" y="46500"/>
                    </a:lnTo>
                    <a:cubicBezTo>
                      <a:pt x="0" y="44250"/>
                      <a:pt x="0" y="41250"/>
                      <a:pt x="2045" y="39000"/>
                    </a:cubicBezTo>
                    <a:lnTo>
                      <a:pt x="38863" y="2250"/>
                    </a:lnTo>
                    <a:cubicBezTo>
                      <a:pt x="39545" y="750"/>
                      <a:pt x="40909" y="0"/>
                      <a:pt x="42272" y="0"/>
                    </a:cubicBezTo>
                    <a:lnTo>
                      <a:pt x="114545" y="0"/>
                    </a:lnTo>
                    <a:cubicBezTo>
                      <a:pt x="117954" y="0"/>
                      <a:pt x="120000" y="3000"/>
                      <a:pt x="120000" y="6000"/>
                    </a:cubicBezTo>
                    <a:lnTo>
                      <a:pt x="120000" y="26250"/>
                    </a:lnTo>
                    <a:lnTo>
                      <a:pt x="120000" y="60000"/>
                    </a:lnTo>
                    <a:lnTo>
                      <a:pt x="120000" y="97500"/>
                    </a:lnTo>
                    <a:cubicBezTo>
                      <a:pt x="120000" y="100500"/>
                      <a:pt x="117954" y="103500"/>
                      <a:pt x="114545" y="103500"/>
                    </a:cubicBezTo>
                    <a:lnTo>
                      <a:pt x="78409" y="103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14"/>
              <p:cNvSpPr/>
              <p:nvPr/>
            </p:nvSpPr>
            <p:spPr>
              <a:xfrm>
                <a:off x="2967037" y="3268662"/>
                <a:ext cx="76200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5000" y="0"/>
                    </a:moveTo>
                    <a:lnTo>
                      <a:pt x="35000" y="0"/>
                    </a:lnTo>
                    <a:lnTo>
                      <a:pt x="67500" y="11351"/>
                    </a:lnTo>
                    <a:lnTo>
                      <a:pt x="67500" y="22702"/>
                    </a:lnTo>
                    <a:lnTo>
                      <a:pt x="85000" y="22702"/>
                    </a:lnTo>
                    <a:lnTo>
                      <a:pt x="120000" y="43783"/>
                    </a:lnTo>
                    <a:lnTo>
                      <a:pt x="85000" y="64864"/>
                    </a:lnTo>
                    <a:lnTo>
                      <a:pt x="120000" y="108648"/>
                    </a:lnTo>
                    <a:lnTo>
                      <a:pt x="67500" y="120000"/>
                    </a:lnTo>
                    <a:lnTo>
                      <a:pt x="52500" y="120000"/>
                    </a:lnTo>
                    <a:lnTo>
                      <a:pt x="35000" y="97297"/>
                    </a:lnTo>
                    <a:lnTo>
                      <a:pt x="35000" y="64864"/>
                    </a:lnTo>
                    <a:lnTo>
                      <a:pt x="35000" y="55135"/>
                    </a:lnTo>
                    <a:lnTo>
                      <a:pt x="17500" y="55135"/>
                    </a:lnTo>
                    <a:lnTo>
                      <a:pt x="0" y="43783"/>
                    </a:lnTo>
                    <a:lnTo>
                      <a:pt x="0" y="22702"/>
                    </a:lnTo>
                    <a:lnTo>
                      <a:pt x="17500" y="22702"/>
                    </a:lnTo>
                    <a:lnTo>
                      <a:pt x="17500" y="11351"/>
                    </a:lnTo>
                    <a:lnTo>
                      <a:pt x="35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14"/>
              <p:cNvSpPr/>
              <p:nvPr/>
            </p:nvSpPr>
            <p:spPr>
              <a:xfrm>
                <a:off x="2963862" y="3265487"/>
                <a:ext cx="82550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3575" y="833"/>
                    </a:moveTo>
                    <a:cubicBezTo>
                      <a:pt x="34818" y="0"/>
                      <a:pt x="37305" y="0"/>
                      <a:pt x="39170" y="416"/>
                    </a:cubicBezTo>
                    <a:lnTo>
                      <a:pt x="69637" y="10000"/>
                    </a:lnTo>
                    <a:cubicBezTo>
                      <a:pt x="71502" y="10833"/>
                      <a:pt x="72746" y="11666"/>
                      <a:pt x="72746" y="13333"/>
                    </a:cubicBezTo>
                    <a:lnTo>
                      <a:pt x="72746" y="24583"/>
                    </a:lnTo>
                    <a:lnTo>
                      <a:pt x="67772" y="21250"/>
                    </a:lnTo>
                    <a:lnTo>
                      <a:pt x="83316" y="21250"/>
                    </a:lnTo>
                    <a:cubicBezTo>
                      <a:pt x="84559" y="21250"/>
                      <a:pt x="85181" y="21666"/>
                      <a:pt x="86424" y="22083"/>
                    </a:cubicBezTo>
                    <a:lnTo>
                      <a:pt x="118134" y="41250"/>
                    </a:lnTo>
                    <a:cubicBezTo>
                      <a:pt x="118756" y="42083"/>
                      <a:pt x="119378" y="42916"/>
                      <a:pt x="119378" y="43750"/>
                    </a:cubicBezTo>
                    <a:cubicBezTo>
                      <a:pt x="120000" y="44583"/>
                      <a:pt x="119378" y="45416"/>
                      <a:pt x="118134" y="46250"/>
                    </a:cubicBezTo>
                    <a:lnTo>
                      <a:pt x="86424" y="67500"/>
                    </a:lnTo>
                    <a:lnTo>
                      <a:pt x="87668" y="63333"/>
                    </a:lnTo>
                    <a:lnTo>
                      <a:pt x="119378" y="103750"/>
                    </a:lnTo>
                    <a:cubicBezTo>
                      <a:pt x="120000" y="104583"/>
                      <a:pt x="120000" y="105833"/>
                      <a:pt x="119378" y="106666"/>
                    </a:cubicBezTo>
                    <a:cubicBezTo>
                      <a:pt x="118756" y="107500"/>
                      <a:pt x="117512" y="108333"/>
                      <a:pt x="116269" y="108333"/>
                    </a:cubicBezTo>
                    <a:lnTo>
                      <a:pt x="69637" y="120000"/>
                    </a:lnTo>
                    <a:cubicBezTo>
                      <a:pt x="69015" y="120000"/>
                      <a:pt x="68393" y="120000"/>
                      <a:pt x="67772" y="120000"/>
                    </a:cubicBezTo>
                    <a:lnTo>
                      <a:pt x="52227" y="120000"/>
                    </a:lnTo>
                    <a:cubicBezTo>
                      <a:pt x="50362" y="120000"/>
                      <a:pt x="48497" y="119583"/>
                      <a:pt x="47875" y="118333"/>
                    </a:cubicBezTo>
                    <a:lnTo>
                      <a:pt x="32331" y="97083"/>
                    </a:lnTo>
                    <a:cubicBezTo>
                      <a:pt x="32331" y="96666"/>
                      <a:pt x="31709" y="96250"/>
                      <a:pt x="31709" y="95833"/>
                    </a:cubicBezTo>
                    <a:lnTo>
                      <a:pt x="31709" y="65000"/>
                    </a:lnTo>
                    <a:lnTo>
                      <a:pt x="31709" y="55416"/>
                    </a:lnTo>
                    <a:lnTo>
                      <a:pt x="36683" y="58750"/>
                    </a:lnTo>
                    <a:lnTo>
                      <a:pt x="20518" y="58750"/>
                    </a:lnTo>
                    <a:cubicBezTo>
                      <a:pt x="19274" y="58750"/>
                      <a:pt x="18031" y="58333"/>
                      <a:pt x="16787" y="57500"/>
                    </a:cubicBezTo>
                    <a:lnTo>
                      <a:pt x="1243" y="46250"/>
                    </a:lnTo>
                    <a:cubicBezTo>
                      <a:pt x="621" y="45416"/>
                      <a:pt x="0" y="44583"/>
                      <a:pt x="0" y="43750"/>
                    </a:cubicBezTo>
                    <a:lnTo>
                      <a:pt x="0" y="24583"/>
                    </a:lnTo>
                    <a:cubicBezTo>
                      <a:pt x="0" y="22916"/>
                      <a:pt x="2487" y="21250"/>
                      <a:pt x="4974" y="21250"/>
                    </a:cubicBezTo>
                    <a:lnTo>
                      <a:pt x="20518" y="21250"/>
                    </a:lnTo>
                    <a:lnTo>
                      <a:pt x="15544" y="24583"/>
                    </a:lnTo>
                    <a:lnTo>
                      <a:pt x="15544" y="13333"/>
                    </a:lnTo>
                    <a:cubicBezTo>
                      <a:pt x="15544" y="12083"/>
                      <a:pt x="16165" y="11250"/>
                      <a:pt x="17409" y="10833"/>
                    </a:cubicBezTo>
                    <a:lnTo>
                      <a:pt x="33575" y="833"/>
                    </a:lnTo>
                    <a:close/>
                    <a:moveTo>
                      <a:pt x="23626" y="15833"/>
                    </a:moveTo>
                    <a:lnTo>
                      <a:pt x="25492" y="13333"/>
                    </a:lnTo>
                    <a:lnTo>
                      <a:pt x="25492" y="24583"/>
                    </a:lnTo>
                    <a:cubicBezTo>
                      <a:pt x="25492" y="26666"/>
                      <a:pt x="23626" y="27916"/>
                      <a:pt x="20518" y="27916"/>
                    </a:cubicBezTo>
                    <a:lnTo>
                      <a:pt x="4974" y="27916"/>
                    </a:lnTo>
                    <a:lnTo>
                      <a:pt x="9948" y="24583"/>
                    </a:lnTo>
                    <a:lnTo>
                      <a:pt x="9948" y="43750"/>
                    </a:lnTo>
                    <a:lnTo>
                      <a:pt x="8704" y="41666"/>
                    </a:lnTo>
                    <a:lnTo>
                      <a:pt x="24248" y="53333"/>
                    </a:lnTo>
                    <a:lnTo>
                      <a:pt x="20518" y="52083"/>
                    </a:lnTo>
                    <a:lnTo>
                      <a:pt x="36683" y="52083"/>
                    </a:lnTo>
                    <a:cubicBezTo>
                      <a:pt x="39792" y="52083"/>
                      <a:pt x="41658" y="53750"/>
                      <a:pt x="41658" y="55416"/>
                    </a:cubicBezTo>
                    <a:lnTo>
                      <a:pt x="41658" y="65000"/>
                    </a:lnTo>
                    <a:lnTo>
                      <a:pt x="41658" y="95833"/>
                    </a:lnTo>
                    <a:lnTo>
                      <a:pt x="41658" y="94166"/>
                    </a:lnTo>
                    <a:lnTo>
                      <a:pt x="56580" y="115416"/>
                    </a:lnTo>
                    <a:lnTo>
                      <a:pt x="52227" y="113333"/>
                    </a:lnTo>
                    <a:lnTo>
                      <a:pt x="67772" y="113333"/>
                    </a:lnTo>
                    <a:lnTo>
                      <a:pt x="65906" y="113750"/>
                    </a:lnTo>
                    <a:lnTo>
                      <a:pt x="113160" y="102083"/>
                    </a:lnTo>
                    <a:lnTo>
                      <a:pt x="110051" y="107083"/>
                    </a:lnTo>
                    <a:lnTo>
                      <a:pt x="78341" y="66666"/>
                    </a:lnTo>
                    <a:cubicBezTo>
                      <a:pt x="77720" y="65416"/>
                      <a:pt x="77720" y="63750"/>
                      <a:pt x="79585" y="62500"/>
                    </a:cubicBezTo>
                    <a:lnTo>
                      <a:pt x="111295" y="41666"/>
                    </a:lnTo>
                    <a:lnTo>
                      <a:pt x="111295" y="46250"/>
                    </a:lnTo>
                    <a:lnTo>
                      <a:pt x="79585" y="27083"/>
                    </a:lnTo>
                    <a:lnTo>
                      <a:pt x="83316" y="27916"/>
                    </a:lnTo>
                    <a:lnTo>
                      <a:pt x="67772" y="27916"/>
                    </a:lnTo>
                    <a:cubicBezTo>
                      <a:pt x="64663" y="27916"/>
                      <a:pt x="62797" y="26666"/>
                      <a:pt x="62797" y="24583"/>
                    </a:cubicBezTo>
                    <a:lnTo>
                      <a:pt x="62797" y="13333"/>
                    </a:lnTo>
                    <a:lnTo>
                      <a:pt x="65284" y="16250"/>
                    </a:lnTo>
                    <a:lnTo>
                      <a:pt x="34818" y="6666"/>
                    </a:lnTo>
                    <a:lnTo>
                      <a:pt x="40414" y="5833"/>
                    </a:lnTo>
                    <a:lnTo>
                      <a:pt x="23626" y="1583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14"/>
              <p:cNvSpPr/>
              <p:nvPr/>
            </p:nvSpPr>
            <p:spPr>
              <a:xfrm>
                <a:off x="2754312" y="3206750"/>
                <a:ext cx="233362" cy="1857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40000"/>
                    </a:moveTo>
                    <a:lnTo>
                      <a:pt x="120000" y="40000"/>
                    </a:lnTo>
                    <a:lnTo>
                      <a:pt x="114285" y="47179"/>
                    </a:lnTo>
                    <a:lnTo>
                      <a:pt x="114285" y="54358"/>
                    </a:lnTo>
                    <a:lnTo>
                      <a:pt x="108571" y="54358"/>
                    </a:lnTo>
                    <a:lnTo>
                      <a:pt x="108571" y="66666"/>
                    </a:lnTo>
                    <a:lnTo>
                      <a:pt x="114285" y="73846"/>
                    </a:lnTo>
                    <a:lnTo>
                      <a:pt x="108571" y="80000"/>
                    </a:lnTo>
                    <a:lnTo>
                      <a:pt x="91428" y="87179"/>
                    </a:lnTo>
                    <a:lnTo>
                      <a:pt x="73469" y="80000"/>
                    </a:lnTo>
                    <a:lnTo>
                      <a:pt x="79183" y="87179"/>
                    </a:lnTo>
                    <a:lnTo>
                      <a:pt x="79183" y="100512"/>
                    </a:lnTo>
                    <a:lnTo>
                      <a:pt x="85714" y="106666"/>
                    </a:lnTo>
                    <a:lnTo>
                      <a:pt x="67755" y="120000"/>
                    </a:lnTo>
                    <a:lnTo>
                      <a:pt x="62857" y="120000"/>
                    </a:lnTo>
                    <a:lnTo>
                      <a:pt x="56326" y="113846"/>
                    </a:lnTo>
                    <a:lnTo>
                      <a:pt x="50612" y="106666"/>
                    </a:lnTo>
                    <a:lnTo>
                      <a:pt x="50612" y="94358"/>
                    </a:lnTo>
                    <a:lnTo>
                      <a:pt x="44897" y="80000"/>
                    </a:lnTo>
                    <a:lnTo>
                      <a:pt x="50612" y="60512"/>
                    </a:lnTo>
                    <a:lnTo>
                      <a:pt x="33469" y="60512"/>
                    </a:lnTo>
                    <a:lnTo>
                      <a:pt x="28571" y="54358"/>
                    </a:lnTo>
                    <a:lnTo>
                      <a:pt x="10612" y="54358"/>
                    </a:lnTo>
                    <a:lnTo>
                      <a:pt x="5714" y="47179"/>
                    </a:lnTo>
                    <a:lnTo>
                      <a:pt x="5714" y="40000"/>
                    </a:lnTo>
                    <a:lnTo>
                      <a:pt x="0" y="26666"/>
                    </a:lnTo>
                    <a:lnTo>
                      <a:pt x="5714" y="14358"/>
                    </a:lnTo>
                    <a:lnTo>
                      <a:pt x="10612" y="7179"/>
                    </a:lnTo>
                    <a:lnTo>
                      <a:pt x="17142" y="14358"/>
                    </a:lnTo>
                    <a:lnTo>
                      <a:pt x="10612" y="20512"/>
                    </a:lnTo>
                    <a:lnTo>
                      <a:pt x="10612" y="33846"/>
                    </a:lnTo>
                    <a:lnTo>
                      <a:pt x="17142" y="26666"/>
                    </a:lnTo>
                    <a:lnTo>
                      <a:pt x="17142" y="14358"/>
                    </a:lnTo>
                    <a:lnTo>
                      <a:pt x="28571" y="7179"/>
                    </a:lnTo>
                    <a:lnTo>
                      <a:pt x="28571" y="0"/>
                    </a:lnTo>
                    <a:lnTo>
                      <a:pt x="28571" y="7179"/>
                    </a:lnTo>
                    <a:lnTo>
                      <a:pt x="44897" y="7179"/>
                    </a:lnTo>
                    <a:lnTo>
                      <a:pt x="44897" y="14358"/>
                    </a:lnTo>
                    <a:lnTo>
                      <a:pt x="62857" y="14358"/>
                    </a:lnTo>
                    <a:lnTo>
                      <a:pt x="73469" y="20512"/>
                    </a:lnTo>
                    <a:lnTo>
                      <a:pt x="85714" y="14358"/>
                    </a:lnTo>
                    <a:lnTo>
                      <a:pt x="97142" y="14358"/>
                    </a:lnTo>
                    <a:lnTo>
                      <a:pt x="91428" y="14358"/>
                    </a:lnTo>
                    <a:lnTo>
                      <a:pt x="97142" y="20512"/>
                    </a:lnTo>
                    <a:lnTo>
                      <a:pt x="108571" y="26666"/>
                    </a:lnTo>
                    <a:lnTo>
                      <a:pt x="108571" y="40000"/>
                    </a:lnTo>
                    <a:lnTo>
                      <a:pt x="114285" y="33846"/>
                    </a:lnTo>
                    <a:lnTo>
                      <a:pt x="120000" y="4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14"/>
              <p:cNvSpPr/>
              <p:nvPr/>
            </p:nvSpPr>
            <p:spPr>
              <a:xfrm>
                <a:off x="2749550" y="3203575"/>
                <a:ext cx="241300" cy="1936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9571" y="39466"/>
                    </a:moveTo>
                    <a:cubicBezTo>
                      <a:pt x="119785" y="40000"/>
                      <a:pt x="120000" y="40533"/>
                      <a:pt x="120000" y="41066"/>
                    </a:cubicBezTo>
                    <a:cubicBezTo>
                      <a:pt x="120000" y="41866"/>
                      <a:pt x="119785" y="42400"/>
                      <a:pt x="119571" y="42933"/>
                    </a:cubicBezTo>
                    <a:lnTo>
                      <a:pt x="113785" y="48800"/>
                    </a:lnTo>
                    <a:lnTo>
                      <a:pt x="114428" y="47200"/>
                    </a:lnTo>
                    <a:lnTo>
                      <a:pt x="114428" y="54400"/>
                    </a:lnTo>
                    <a:cubicBezTo>
                      <a:pt x="114428" y="55466"/>
                      <a:pt x="113571" y="56533"/>
                      <a:pt x="112714" y="56533"/>
                    </a:cubicBezTo>
                    <a:lnTo>
                      <a:pt x="107142" y="56533"/>
                    </a:lnTo>
                    <a:lnTo>
                      <a:pt x="108857" y="54400"/>
                    </a:lnTo>
                    <a:lnTo>
                      <a:pt x="108857" y="66400"/>
                    </a:lnTo>
                    <a:lnTo>
                      <a:pt x="108428" y="64800"/>
                    </a:lnTo>
                    <a:lnTo>
                      <a:pt x="113785" y="72000"/>
                    </a:lnTo>
                    <a:cubicBezTo>
                      <a:pt x="114214" y="72533"/>
                      <a:pt x="114428" y="73066"/>
                      <a:pt x="114428" y="73600"/>
                    </a:cubicBezTo>
                    <a:cubicBezTo>
                      <a:pt x="114428" y="74133"/>
                      <a:pt x="114214" y="74933"/>
                      <a:pt x="113785" y="75200"/>
                    </a:cubicBezTo>
                    <a:lnTo>
                      <a:pt x="108428" y="81066"/>
                    </a:lnTo>
                    <a:cubicBezTo>
                      <a:pt x="108214" y="81333"/>
                      <a:pt x="108000" y="81600"/>
                      <a:pt x="107785" y="81600"/>
                    </a:cubicBezTo>
                    <a:lnTo>
                      <a:pt x="91071" y="87733"/>
                    </a:lnTo>
                    <a:cubicBezTo>
                      <a:pt x="90857" y="87733"/>
                      <a:pt x="90428" y="87733"/>
                      <a:pt x="90214" y="87733"/>
                    </a:cubicBezTo>
                    <a:lnTo>
                      <a:pt x="72857" y="81600"/>
                    </a:lnTo>
                    <a:lnTo>
                      <a:pt x="74357" y="77866"/>
                    </a:lnTo>
                    <a:lnTo>
                      <a:pt x="80142" y="84000"/>
                    </a:lnTo>
                    <a:cubicBezTo>
                      <a:pt x="80571" y="84266"/>
                      <a:pt x="80785" y="85066"/>
                      <a:pt x="80785" y="85600"/>
                    </a:cubicBezTo>
                    <a:lnTo>
                      <a:pt x="80785" y="98666"/>
                    </a:lnTo>
                    <a:lnTo>
                      <a:pt x="80142" y="97066"/>
                    </a:lnTo>
                    <a:lnTo>
                      <a:pt x="86142" y="103200"/>
                    </a:lnTo>
                    <a:cubicBezTo>
                      <a:pt x="86571" y="103466"/>
                      <a:pt x="87000" y="104266"/>
                      <a:pt x="86785" y="104800"/>
                    </a:cubicBezTo>
                    <a:cubicBezTo>
                      <a:pt x="86785" y="105600"/>
                      <a:pt x="86571" y="106133"/>
                      <a:pt x="86142" y="106666"/>
                    </a:cubicBezTo>
                    <a:lnTo>
                      <a:pt x="68785" y="119733"/>
                    </a:lnTo>
                    <a:cubicBezTo>
                      <a:pt x="68571" y="120000"/>
                      <a:pt x="68142" y="120000"/>
                      <a:pt x="67928" y="120000"/>
                    </a:cubicBezTo>
                    <a:lnTo>
                      <a:pt x="62571" y="120000"/>
                    </a:lnTo>
                    <a:cubicBezTo>
                      <a:pt x="62142" y="120000"/>
                      <a:pt x="61714" y="120000"/>
                      <a:pt x="61285" y="119466"/>
                    </a:cubicBezTo>
                    <a:lnTo>
                      <a:pt x="55928" y="113600"/>
                    </a:lnTo>
                    <a:lnTo>
                      <a:pt x="50142" y="106400"/>
                    </a:lnTo>
                    <a:cubicBezTo>
                      <a:pt x="49714" y="105866"/>
                      <a:pt x="49500" y="105333"/>
                      <a:pt x="49500" y="104800"/>
                    </a:cubicBezTo>
                    <a:lnTo>
                      <a:pt x="49500" y="92800"/>
                    </a:lnTo>
                    <a:lnTo>
                      <a:pt x="49714" y="93866"/>
                    </a:lnTo>
                    <a:lnTo>
                      <a:pt x="44357" y="80533"/>
                    </a:lnTo>
                    <a:cubicBezTo>
                      <a:pt x="44142" y="80000"/>
                      <a:pt x="44142" y="79466"/>
                      <a:pt x="44357" y="78933"/>
                    </a:cubicBezTo>
                    <a:lnTo>
                      <a:pt x="49714" y="59733"/>
                    </a:lnTo>
                    <a:lnTo>
                      <a:pt x="51214" y="62400"/>
                    </a:lnTo>
                    <a:lnTo>
                      <a:pt x="34714" y="62400"/>
                    </a:lnTo>
                    <a:cubicBezTo>
                      <a:pt x="34285" y="62400"/>
                      <a:pt x="33857" y="62400"/>
                      <a:pt x="33642" y="61866"/>
                    </a:cubicBezTo>
                    <a:lnTo>
                      <a:pt x="28071" y="56000"/>
                    </a:lnTo>
                    <a:lnTo>
                      <a:pt x="29357" y="56533"/>
                    </a:lnTo>
                    <a:lnTo>
                      <a:pt x="12642" y="56533"/>
                    </a:lnTo>
                    <a:cubicBezTo>
                      <a:pt x="12214" y="56533"/>
                      <a:pt x="11785" y="56266"/>
                      <a:pt x="11357" y="55733"/>
                    </a:cubicBezTo>
                    <a:lnTo>
                      <a:pt x="6000" y="48533"/>
                    </a:lnTo>
                    <a:cubicBezTo>
                      <a:pt x="5785" y="48266"/>
                      <a:pt x="5571" y="47733"/>
                      <a:pt x="5571" y="47200"/>
                    </a:cubicBezTo>
                    <a:lnTo>
                      <a:pt x="5571" y="41066"/>
                    </a:lnTo>
                    <a:lnTo>
                      <a:pt x="5785" y="42133"/>
                    </a:lnTo>
                    <a:lnTo>
                      <a:pt x="214" y="29066"/>
                    </a:lnTo>
                    <a:cubicBezTo>
                      <a:pt x="0" y="28266"/>
                      <a:pt x="0" y="27466"/>
                      <a:pt x="214" y="26933"/>
                    </a:cubicBezTo>
                    <a:lnTo>
                      <a:pt x="5785" y="14933"/>
                    </a:lnTo>
                    <a:cubicBezTo>
                      <a:pt x="5785" y="14666"/>
                      <a:pt x="6000" y="14666"/>
                      <a:pt x="6000" y="14400"/>
                    </a:cubicBezTo>
                    <a:lnTo>
                      <a:pt x="11357" y="7200"/>
                    </a:lnTo>
                    <a:cubicBezTo>
                      <a:pt x="11785" y="6933"/>
                      <a:pt x="12214" y="6666"/>
                      <a:pt x="12642" y="6666"/>
                    </a:cubicBezTo>
                    <a:cubicBezTo>
                      <a:pt x="13071" y="6666"/>
                      <a:pt x="13500" y="6933"/>
                      <a:pt x="13928" y="7200"/>
                    </a:cubicBezTo>
                    <a:lnTo>
                      <a:pt x="19714" y="14400"/>
                    </a:lnTo>
                    <a:cubicBezTo>
                      <a:pt x="19928" y="14933"/>
                      <a:pt x="20142" y="15466"/>
                      <a:pt x="20142" y="16000"/>
                    </a:cubicBezTo>
                    <a:cubicBezTo>
                      <a:pt x="20142" y="16800"/>
                      <a:pt x="19928" y="17333"/>
                      <a:pt x="19500" y="17600"/>
                    </a:cubicBezTo>
                    <a:lnTo>
                      <a:pt x="13714" y="23733"/>
                    </a:lnTo>
                    <a:lnTo>
                      <a:pt x="14357" y="21866"/>
                    </a:lnTo>
                    <a:lnTo>
                      <a:pt x="14357" y="35200"/>
                    </a:lnTo>
                    <a:lnTo>
                      <a:pt x="11357" y="33600"/>
                    </a:lnTo>
                    <a:lnTo>
                      <a:pt x="17142" y="26400"/>
                    </a:lnTo>
                    <a:lnTo>
                      <a:pt x="16714" y="28000"/>
                    </a:lnTo>
                    <a:lnTo>
                      <a:pt x="16714" y="16000"/>
                    </a:lnTo>
                    <a:cubicBezTo>
                      <a:pt x="16714" y="15200"/>
                      <a:pt x="17142" y="14400"/>
                      <a:pt x="17571" y="14133"/>
                    </a:cubicBezTo>
                    <a:lnTo>
                      <a:pt x="28500" y="6933"/>
                    </a:lnTo>
                    <a:lnTo>
                      <a:pt x="27642" y="8800"/>
                    </a:lnTo>
                    <a:lnTo>
                      <a:pt x="27642" y="2666"/>
                    </a:lnTo>
                    <a:cubicBezTo>
                      <a:pt x="27642" y="0"/>
                      <a:pt x="31071" y="0"/>
                      <a:pt x="31071" y="2666"/>
                    </a:cubicBezTo>
                    <a:lnTo>
                      <a:pt x="31071" y="8800"/>
                    </a:lnTo>
                    <a:lnTo>
                      <a:pt x="29357" y="6666"/>
                    </a:lnTo>
                    <a:lnTo>
                      <a:pt x="45857" y="6666"/>
                    </a:lnTo>
                    <a:cubicBezTo>
                      <a:pt x="46928" y="6666"/>
                      <a:pt x="47571" y="7733"/>
                      <a:pt x="47571" y="8800"/>
                    </a:cubicBezTo>
                    <a:lnTo>
                      <a:pt x="47571" y="16000"/>
                    </a:lnTo>
                    <a:lnTo>
                      <a:pt x="45857" y="13866"/>
                    </a:lnTo>
                    <a:lnTo>
                      <a:pt x="62571" y="13866"/>
                    </a:lnTo>
                    <a:cubicBezTo>
                      <a:pt x="62785" y="13866"/>
                      <a:pt x="63000" y="13866"/>
                      <a:pt x="63214" y="14133"/>
                    </a:cubicBezTo>
                    <a:lnTo>
                      <a:pt x="74142" y="20000"/>
                    </a:lnTo>
                    <a:lnTo>
                      <a:pt x="72642" y="20000"/>
                    </a:lnTo>
                    <a:lnTo>
                      <a:pt x="84428" y="14133"/>
                    </a:lnTo>
                    <a:cubicBezTo>
                      <a:pt x="84642" y="13866"/>
                      <a:pt x="84857" y="13866"/>
                      <a:pt x="85071" y="13866"/>
                    </a:cubicBezTo>
                    <a:lnTo>
                      <a:pt x="96000" y="13866"/>
                    </a:lnTo>
                    <a:lnTo>
                      <a:pt x="98357" y="13866"/>
                    </a:lnTo>
                    <a:lnTo>
                      <a:pt x="98357" y="18133"/>
                    </a:lnTo>
                    <a:lnTo>
                      <a:pt x="90642" y="18133"/>
                    </a:lnTo>
                    <a:lnTo>
                      <a:pt x="91714" y="14400"/>
                    </a:lnTo>
                    <a:lnTo>
                      <a:pt x="97071" y="20266"/>
                    </a:lnTo>
                    <a:lnTo>
                      <a:pt x="96642" y="20000"/>
                    </a:lnTo>
                    <a:lnTo>
                      <a:pt x="107785" y="26133"/>
                    </a:lnTo>
                    <a:cubicBezTo>
                      <a:pt x="108428" y="26400"/>
                      <a:pt x="108857" y="27200"/>
                      <a:pt x="108857" y="28000"/>
                    </a:cubicBezTo>
                    <a:lnTo>
                      <a:pt x="108857" y="41066"/>
                    </a:lnTo>
                    <a:lnTo>
                      <a:pt x="106071" y="39466"/>
                    </a:lnTo>
                    <a:lnTo>
                      <a:pt x="111428" y="33600"/>
                    </a:lnTo>
                    <a:cubicBezTo>
                      <a:pt x="112071" y="32800"/>
                      <a:pt x="113142" y="32800"/>
                      <a:pt x="113785" y="33600"/>
                    </a:cubicBezTo>
                    <a:lnTo>
                      <a:pt x="119571" y="39466"/>
                    </a:lnTo>
                    <a:close/>
                    <a:moveTo>
                      <a:pt x="111428" y="36800"/>
                    </a:moveTo>
                    <a:lnTo>
                      <a:pt x="113785" y="36800"/>
                    </a:lnTo>
                    <a:lnTo>
                      <a:pt x="108428" y="42666"/>
                    </a:lnTo>
                    <a:cubicBezTo>
                      <a:pt x="107785" y="43466"/>
                      <a:pt x="107142" y="43466"/>
                      <a:pt x="106500" y="43200"/>
                    </a:cubicBezTo>
                    <a:cubicBezTo>
                      <a:pt x="105857" y="42666"/>
                      <a:pt x="105428" y="42133"/>
                      <a:pt x="105428" y="41066"/>
                    </a:cubicBezTo>
                    <a:lnTo>
                      <a:pt x="105428" y="28000"/>
                    </a:lnTo>
                    <a:lnTo>
                      <a:pt x="106500" y="29866"/>
                    </a:lnTo>
                    <a:lnTo>
                      <a:pt x="95357" y="24000"/>
                    </a:lnTo>
                    <a:cubicBezTo>
                      <a:pt x="95142" y="23733"/>
                      <a:pt x="94928" y="23733"/>
                      <a:pt x="94928" y="23466"/>
                    </a:cubicBezTo>
                    <a:lnTo>
                      <a:pt x="89357" y="17600"/>
                    </a:lnTo>
                    <a:cubicBezTo>
                      <a:pt x="88928" y="17066"/>
                      <a:pt x="88714" y="16000"/>
                      <a:pt x="88928" y="15200"/>
                    </a:cubicBezTo>
                    <a:cubicBezTo>
                      <a:pt x="89142" y="14400"/>
                      <a:pt x="89785" y="13866"/>
                      <a:pt x="90642" y="13866"/>
                    </a:cubicBezTo>
                    <a:lnTo>
                      <a:pt x="96000" y="13866"/>
                    </a:lnTo>
                    <a:lnTo>
                      <a:pt x="96000" y="18133"/>
                    </a:lnTo>
                    <a:lnTo>
                      <a:pt x="85071" y="18133"/>
                    </a:lnTo>
                    <a:lnTo>
                      <a:pt x="85714" y="17866"/>
                    </a:lnTo>
                    <a:lnTo>
                      <a:pt x="73928" y="24000"/>
                    </a:lnTo>
                    <a:cubicBezTo>
                      <a:pt x="73500" y="24266"/>
                      <a:pt x="73071" y="24266"/>
                      <a:pt x="72642" y="24000"/>
                    </a:cubicBezTo>
                    <a:lnTo>
                      <a:pt x="61714" y="17866"/>
                    </a:lnTo>
                    <a:lnTo>
                      <a:pt x="62571" y="18133"/>
                    </a:lnTo>
                    <a:lnTo>
                      <a:pt x="45857" y="18133"/>
                    </a:lnTo>
                    <a:cubicBezTo>
                      <a:pt x="45000" y="18133"/>
                      <a:pt x="44142" y="17066"/>
                      <a:pt x="44142" y="16000"/>
                    </a:cubicBezTo>
                    <a:lnTo>
                      <a:pt x="44142" y="8800"/>
                    </a:lnTo>
                    <a:lnTo>
                      <a:pt x="45857" y="10933"/>
                    </a:lnTo>
                    <a:lnTo>
                      <a:pt x="29357" y="10933"/>
                    </a:lnTo>
                    <a:cubicBezTo>
                      <a:pt x="28285" y="10933"/>
                      <a:pt x="27642" y="9866"/>
                      <a:pt x="27642" y="8800"/>
                    </a:cubicBezTo>
                    <a:lnTo>
                      <a:pt x="27642" y="2666"/>
                    </a:lnTo>
                    <a:lnTo>
                      <a:pt x="31071" y="2666"/>
                    </a:lnTo>
                    <a:lnTo>
                      <a:pt x="31071" y="8800"/>
                    </a:lnTo>
                    <a:cubicBezTo>
                      <a:pt x="31071" y="9600"/>
                      <a:pt x="30642" y="10400"/>
                      <a:pt x="30000" y="10666"/>
                    </a:cubicBezTo>
                    <a:lnTo>
                      <a:pt x="19285" y="17866"/>
                    </a:lnTo>
                    <a:lnTo>
                      <a:pt x="20142" y="16000"/>
                    </a:lnTo>
                    <a:lnTo>
                      <a:pt x="20142" y="28000"/>
                    </a:lnTo>
                    <a:cubicBezTo>
                      <a:pt x="20142" y="28533"/>
                      <a:pt x="19928" y="29066"/>
                      <a:pt x="19714" y="29600"/>
                    </a:cubicBezTo>
                    <a:lnTo>
                      <a:pt x="13928" y="36800"/>
                    </a:lnTo>
                    <a:cubicBezTo>
                      <a:pt x="13500" y="37333"/>
                      <a:pt x="12642" y="37600"/>
                      <a:pt x="12000" y="37066"/>
                    </a:cubicBezTo>
                    <a:cubicBezTo>
                      <a:pt x="11357" y="36800"/>
                      <a:pt x="10928" y="36000"/>
                      <a:pt x="10928" y="35200"/>
                    </a:cubicBezTo>
                    <a:lnTo>
                      <a:pt x="10928" y="21866"/>
                    </a:lnTo>
                    <a:cubicBezTo>
                      <a:pt x="10928" y="21333"/>
                      <a:pt x="11142" y="20800"/>
                      <a:pt x="11571" y="20266"/>
                    </a:cubicBezTo>
                    <a:lnTo>
                      <a:pt x="17357" y="14400"/>
                    </a:lnTo>
                    <a:lnTo>
                      <a:pt x="17142" y="17600"/>
                    </a:lnTo>
                    <a:lnTo>
                      <a:pt x="11357" y="10400"/>
                    </a:lnTo>
                    <a:lnTo>
                      <a:pt x="13928" y="10133"/>
                    </a:lnTo>
                    <a:lnTo>
                      <a:pt x="8571" y="17333"/>
                    </a:lnTo>
                    <a:lnTo>
                      <a:pt x="8785" y="17066"/>
                    </a:lnTo>
                    <a:lnTo>
                      <a:pt x="3214" y="29066"/>
                    </a:lnTo>
                    <a:lnTo>
                      <a:pt x="3428" y="26933"/>
                    </a:lnTo>
                    <a:lnTo>
                      <a:pt x="8785" y="40266"/>
                    </a:lnTo>
                    <a:cubicBezTo>
                      <a:pt x="9000" y="40533"/>
                      <a:pt x="9000" y="40800"/>
                      <a:pt x="9000" y="41066"/>
                    </a:cubicBezTo>
                    <a:lnTo>
                      <a:pt x="9000" y="47200"/>
                    </a:lnTo>
                    <a:lnTo>
                      <a:pt x="8571" y="45600"/>
                    </a:lnTo>
                    <a:lnTo>
                      <a:pt x="13928" y="52800"/>
                    </a:lnTo>
                    <a:lnTo>
                      <a:pt x="12642" y="52266"/>
                    </a:lnTo>
                    <a:lnTo>
                      <a:pt x="29357" y="52266"/>
                    </a:lnTo>
                    <a:cubicBezTo>
                      <a:pt x="29785" y="52266"/>
                      <a:pt x="30000" y="52533"/>
                      <a:pt x="30428" y="52800"/>
                    </a:cubicBezTo>
                    <a:lnTo>
                      <a:pt x="35785" y="58666"/>
                    </a:lnTo>
                    <a:lnTo>
                      <a:pt x="34714" y="58133"/>
                    </a:lnTo>
                    <a:lnTo>
                      <a:pt x="51214" y="58133"/>
                    </a:lnTo>
                    <a:cubicBezTo>
                      <a:pt x="51857" y="58133"/>
                      <a:pt x="52500" y="58666"/>
                      <a:pt x="52714" y="59200"/>
                    </a:cubicBezTo>
                    <a:cubicBezTo>
                      <a:pt x="53142" y="59733"/>
                      <a:pt x="53142" y="60533"/>
                      <a:pt x="52928" y="61066"/>
                    </a:cubicBezTo>
                    <a:lnTo>
                      <a:pt x="47571" y="80266"/>
                    </a:lnTo>
                    <a:lnTo>
                      <a:pt x="47357" y="78666"/>
                    </a:lnTo>
                    <a:lnTo>
                      <a:pt x="52928" y="91733"/>
                    </a:lnTo>
                    <a:cubicBezTo>
                      <a:pt x="52928" y="92000"/>
                      <a:pt x="52928" y="92533"/>
                      <a:pt x="52928" y="92800"/>
                    </a:cubicBezTo>
                    <a:lnTo>
                      <a:pt x="52928" y="104800"/>
                    </a:lnTo>
                    <a:lnTo>
                      <a:pt x="52500" y="103200"/>
                    </a:lnTo>
                    <a:lnTo>
                      <a:pt x="58285" y="110400"/>
                    </a:lnTo>
                    <a:lnTo>
                      <a:pt x="63642" y="116266"/>
                    </a:lnTo>
                    <a:lnTo>
                      <a:pt x="62571" y="115733"/>
                    </a:lnTo>
                    <a:lnTo>
                      <a:pt x="67928" y="115733"/>
                    </a:lnTo>
                    <a:lnTo>
                      <a:pt x="67071" y="116266"/>
                    </a:lnTo>
                    <a:lnTo>
                      <a:pt x="84214" y="102933"/>
                    </a:lnTo>
                    <a:lnTo>
                      <a:pt x="84000" y="106400"/>
                    </a:lnTo>
                    <a:lnTo>
                      <a:pt x="78000" y="100533"/>
                    </a:lnTo>
                    <a:cubicBezTo>
                      <a:pt x="77571" y="100000"/>
                      <a:pt x="77357" y="99466"/>
                      <a:pt x="77357" y="98666"/>
                    </a:cubicBezTo>
                    <a:lnTo>
                      <a:pt x="77357" y="85600"/>
                    </a:lnTo>
                    <a:lnTo>
                      <a:pt x="78000" y="87200"/>
                    </a:lnTo>
                    <a:lnTo>
                      <a:pt x="72214" y="81333"/>
                    </a:lnTo>
                    <a:cubicBezTo>
                      <a:pt x="71571" y="80533"/>
                      <a:pt x="71357" y="79466"/>
                      <a:pt x="71785" y="78666"/>
                    </a:cubicBezTo>
                    <a:cubicBezTo>
                      <a:pt x="72214" y="77600"/>
                      <a:pt x="73071" y="77333"/>
                      <a:pt x="73714" y="77600"/>
                    </a:cubicBezTo>
                    <a:lnTo>
                      <a:pt x="91071" y="83466"/>
                    </a:lnTo>
                    <a:lnTo>
                      <a:pt x="90214" y="83466"/>
                    </a:lnTo>
                    <a:lnTo>
                      <a:pt x="106714" y="77600"/>
                    </a:lnTo>
                    <a:lnTo>
                      <a:pt x="106071" y="77866"/>
                    </a:lnTo>
                    <a:lnTo>
                      <a:pt x="111428" y="72000"/>
                    </a:lnTo>
                    <a:lnTo>
                      <a:pt x="111428" y="74933"/>
                    </a:lnTo>
                    <a:lnTo>
                      <a:pt x="105857" y="67733"/>
                    </a:lnTo>
                    <a:cubicBezTo>
                      <a:pt x="105642" y="67466"/>
                      <a:pt x="105428" y="66933"/>
                      <a:pt x="105428" y="66400"/>
                    </a:cubicBezTo>
                    <a:lnTo>
                      <a:pt x="105428" y="54400"/>
                    </a:lnTo>
                    <a:cubicBezTo>
                      <a:pt x="105428" y="53333"/>
                      <a:pt x="106285" y="52266"/>
                      <a:pt x="107142" y="52266"/>
                    </a:cubicBezTo>
                    <a:lnTo>
                      <a:pt x="112714" y="52266"/>
                    </a:lnTo>
                    <a:lnTo>
                      <a:pt x="111000" y="54400"/>
                    </a:lnTo>
                    <a:lnTo>
                      <a:pt x="111000" y="47200"/>
                    </a:lnTo>
                    <a:cubicBezTo>
                      <a:pt x="111000" y="46666"/>
                      <a:pt x="111214" y="45866"/>
                      <a:pt x="111428" y="45600"/>
                    </a:cubicBezTo>
                    <a:lnTo>
                      <a:pt x="117214" y="39466"/>
                    </a:lnTo>
                    <a:lnTo>
                      <a:pt x="117214" y="42933"/>
                    </a:lnTo>
                    <a:lnTo>
                      <a:pt x="111428" y="368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14"/>
              <p:cNvSpPr/>
              <p:nvPr/>
            </p:nvSpPr>
            <p:spPr>
              <a:xfrm>
                <a:off x="1997075" y="2849562"/>
                <a:ext cx="515937" cy="315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9015" y="46432"/>
                    </a:moveTo>
                    <a:lnTo>
                      <a:pt x="79015" y="46432"/>
                    </a:lnTo>
                    <a:lnTo>
                      <a:pt x="76800" y="54271"/>
                    </a:lnTo>
                    <a:lnTo>
                      <a:pt x="76800" y="69949"/>
                    </a:lnTo>
                    <a:lnTo>
                      <a:pt x="79015" y="73567"/>
                    </a:lnTo>
                    <a:lnTo>
                      <a:pt x="79015" y="77185"/>
                    </a:lnTo>
                    <a:lnTo>
                      <a:pt x="84553" y="92864"/>
                    </a:lnTo>
                    <a:lnTo>
                      <a:pt x="91938" y="97085"/>
                    </a:lnTo>
                    <a:lnTo>
                      <a:pt x="99692" y="92864"/>
                    </a:lnTo>
                    <a:lnTo>
                      <a:pt x="104861" y="92864"/>
                    </a:lnTo>
                    <a:lnTo>
                      <a:pt x="102276" y="92864"/>
                    </a:lnTo>
                    <a:lnTo>
                      <a:pt x="104861" y="89246"/>
                    </a:lnTo>
                    <a:lnTo>
                      <a:pt x="107076" y="77185"/>
                    </a:lnTo>
                    <a:lnTo>
                      <a:pt x="110030" y="77185"/>
                    </a:lnTo>
                    <a:lnTo>
                      <a:pt x="117415" y="73567"/>
                    </a:lnTo>
                    <a:lnTo>
                      <a:pt x="120000" y="77185"/>
                    </a:lnTo>
                    <a:lnTo>
                      <a:pt x="117415" y="92864"/>
                    </a:lnTo>
                    <a:lnTo>
                      <a:pt x="117415" y="97085"/>
                    </a:lnTo>
                    <a:lnTo>
                      <a:pt x="114830" y="92864"/>
                    </a:lnTo>
                    <a:lnTo>
                      <a:pt x="112246" y="97085"/>
                    </a:lnTo>
                    <a:lnTo>
                      <a:pt x="104861" y="97085"/>
                    </a:lnTo>
                    <a:lnTo>
                      <a:pt x="102276" y="100703"/>
                    </a:lnTo>
                    <a:lnTo>
                      <a:pt x="107076" y="108542"/>
                    </a:lnTo>
                    <a:lnTo>
                      <a:pt x="102276" y="108542"/>
                    </a:lnTo>
                    <a:lnTo>
                      <a:pt x="99692" y="120000"/>
                    </a:lnTo>
                    <a:lnTo>
                      <a:pt x="91938" y="108542"/>
                    </a:lnTo>
                    <a:lnTo>
                      <a:pt x="86769" y="108542"/>
                    </a:lnTo>
                    <a:lnTo>
                      <a:pt x="84553" y="112160"/>
                    </a:lnTo>
                    <a:lnTo>
                      <a:pt x="76800" y="108542"/>
                    </a:lnTo>
                    <a:lnTo>
                      <a:pt x="63876" y="100703"/>
                    </a:lnTo>
                    <a:lnTo>
                      <a:pt x="61292" y="97085"/>
                    </a:lnTo>
                    <a:lnTo>
                      <a:pt x="53907" y="97085"/>
                    </a:lnTo>
                    <a:lnTo>
                      <a:pt x="48738" y="89246"/>
                    </a:lnTo>
                    <a:lnTo>
                      <a:pt x="46153" y="81407"/>
                    </a:lnTo>
                    <a:lnTo>
                      <a:pt x="48738" y="77185"/>
                    </a:lnTo>
                    <a:lnTo>
                      <a:pt x="46153" y="69949"/>
                    </a:lnTo>
                    <a:lnTo>
                      <a:pt x="35815" y="50653"/>
                    </a:lnTo>
                    <a:lnTo>
                      <a:pt x="30646" y="46432"/>
                    </a:lnTo>
                    <a:lnTo>
                      <a:pt x="30646" y="42814"/>
                    </a:lnTo>
                    <a:lnTo>
                      <a:pt x="25476" y="34974"/>
                    </a:lnTo>
                    <a:lnTo>
                      <a:pt x="25476" y="30753"/>
                    </a:lnTo>
                    <a:lnTo>
                      <a:pt x="22892" y="30753"/>
                    </a:lnTo>
                    <a:lnTo>
                      <a:pt x="20307" y="23517"/>
                    </a:lnTo>
                    <a:lnTo>
                      <a:pt x="15138" y="7839"/>
                    </a:lnTo>
                    <a:lnTo>
                      <a:pt x="12553" y="7839"/>
                    </a:lnTo>
                    <a:lnTo>
                      <a:pt x="7753" y="4221"/>
                    </a:lnTo>
                    <a:lnTo>
                      <a:pt x="10338" y="15678"/>
                    </a:lnTo>
                    <a:lnTo>
                      <a:pt x="22892" y="42814"/>
                    </a:lnTo>
                    <a:lnTo>
                      <a:pt x="25476" y="57889"/>
                    </a:lnTo>
                    <a:lnTo>
                      <a:pt x="28061" y="57889"/>
                    </a:lnTo>
                    <a:lnTo>
                      <a:pt x="30646" y="62110"/>
                    </a:lnTo>
                    <a:lnTo>
                      <a:pt x="28061" y="65728"/>
                    </a:lnTo>
                    <a:lnTo>
                      <a:pt x="25476" y="62110"/>
                    </a:lnTo>
                    <a:lnTo>
                      <a:pt x="17723" y="54271"/>
                    </a:lnTo>
                    <a:lnTo>
                      <a:pt x="20307" y="50653"/>
                    </a:lnTo>
                    <a:lnTo>
                      <a:pt x="17723" y="42814"/>
                    </a:lnTo>
                    <a:lnTo>
                      <a:pt x="10338" y="39195"/>
                    </a:lnTo>
                    <a:lnTo>
                      <a:pt x="7753" y="30753"/>
                    </a:lnTo>
                    <a:lnTo>
                      <a:pt x="10338" y="34974"/>
                    </a:lnTo>
                    <a:lnTo>
                      <a:pt x="12553" y="27738"/>
                    </a:lnTo>
                    <a:lnTo>
                      <a:pt x="5169" y="19296"/>
                    </a:lnTo>
                    <a:lnTo>
                      <a:pt x="0" y="0"/>
                    </a:lnTo>
                    <a:lnTo>
                      <a:pt x="7753" y="0"/>
                    </a:lnTo>
                    <a:lnTo>
                      <a:pt x="22892" y="7839"/>
                    </a:lnTo>
                    <a:lnTo>
                      <a:pt x="43569" y="4221"/>
                    </a:lnTo>
                    <a:lnTo>
                      <a:pt x="48738" y="12060"/>
                    </a:lnTo>
                    <a:lnTo>
                      <a:pt x="48738" y="19296"/>
                    </a:lnTo>
                    <a:lnTo>
                      <a:pt x="53907" y="23517"/>
                    </a:lnTo>
                    <a:lnTo>
                      <a:pt x="56492" y="23517"/>
                    </a:lnTo>
                    <a:lnTo>
                      <a:pt x="58707" y="19296"/>
                    </a:lnTo>
                    <a:lnTo>
                      <a:pt x="61292" y="19296"/>
                    </a:lnTo>
                    <a:lnTo>
                      <a:pt x="71630" y="42814"/>
                    </a:lnTo>
                    <a:lnTo>
                      <a:pt x="79015" y="4643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14"/>
              <p:cNvSpPr/>
              <p:nvPr/>
            </p:nvSpPr>
            <p:spPr>
              <a:xfrm>
                <a:off x="1993900" y="2846387"/>
                <a:ext cx="522287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9079" y="45418"/>
                    </a:moveTo>
                    <a:cubicBezTo>
                      <a:pt x="79375" y="45577"/>
                      <a:pt x="79572" y="45896"/>
                      <a:pt x="79671" y="46215"/>
                    </a:cubicBezTo>
                    <a:cubicBezTo>
                      <a:pt x="79671" y="46533"/>
                      <a:pt x="79671" y="46852"/>
                      <a:pt x="79572" y="47330"/>
                    </a:cubicBezTo>
                    <a:lnTo>
                      <a:pt x="77107" y="54820"/>
                    </a:lnTo>
                    <a:lnTo>
                      <a:pt x="77206" y="54183"/>
                    </a:lnTo>
                    <a:lnTo>
                      <a:pt x="77206" y="69322"/>
                    </a:lnTo>
                    <a:lnTo>
                      <a:pt x="77009" y="68366"/>
                    </a:lnTo>
                    <a:lnTo>
                      <a:pt x="79474" y="72350"/>
                    </a:lnTo>
                    <a:cubicBezTo>
                      <a:pt x="79572" y="72669"/>
                      <a:pt x="79671" y="72988"/>
                      <a:pt x="79671" y="73306"/>
                    </a:cubicBezTo>
                    <a:lnTo>
                      <a:pt x="79671" y="76812"/>
                    </a:lnTo>
                    <a:lnTo>
                      <a:pt x="79572" y="76334"/>
                    </a:lnTo>
                    <a:lnTo>
                      <a:pt x="84700" y="91314"/>
                    </a:lnTo>
                    <a:lnTo>
                      <a:pt x="84207" y="90836"/>
                    </a:lnTo>
                    <a:lnTo>
                      <a:pt x="91799" y="94820"/>
                    </a:lnTo>
                    <a:lnTo>
                      <a:pt x="91306" y="94820"/>
                    </a:lnTo>
                    <a:lnTo>
                      <a:pt x="98898" y="90836"/>
                    </a:lnTo>
                    <a:cubicBezTo>
                      <a:pt x="98898" y="90677"/>
                      <a:pt x="98997" y="90677"/>
                      <a:pt x="99096" y="90677"/>
                    </a:cubicBezTo>
                    <a:lnTo>
                      <a:pt x="104026" y="90677"/>
                    </a:lnTo>
                    <a:lnTo>
                      <a:pt x="105110" y="90677"/>
                    </a:lnTo>
                    <a:lnTo>
                      <a:pt x="105110" y="93227"/>
                    </a:lnTo>
                    <a:lnTo>
                      <a:pt x="101561" y="93227"/>
                    </a:lnTo>
                    <a:cubicBezTo>
                      <a:pt x="101265" y="93227"/>
                      <a:pt x="100969" y="92908"/>
                      <a:pt x="100870" y="92430"/>
                    </a:cubicBezTo>
                    <a:cubicBezTo>
                      <a:pt x="100673" y="91952"/>
                      <a:pt x="100772" y="91474"/>
                      <a:pt x="101068" y="90996"/>
                    </a:cubicBezTo>
                    <a:lnTo>
                      <a:pt x="103533" y="87330"/>
                    </a:lnTo>
                    <a:lnTo>
                      <a:pt x="103336" y="87808"/>
                    </a:lnTo>
                    <a:lnTo>
                      <a:pt x="105801" y="76494"/>
                    </a:lnTo>
                    <a:cubicBezTo>
                      <a:pt x="105899" y="75856"/>
                      <a:pt x="106195" y="75537"/>
                      <a:pt x="106491" y="75537"/>
                    </a:cubicBezTo>
                    <a:lnTo>
                      <a:pt x="109153" y="75537"/>
                    </a:lnTo>
                    <a:lnTo>
                      <a:pt x="108857" y="75697"/>
                    </a:lnTo>
                    <a:lnTo>
                      <a:pt x="116351" y="72031"/>
                    </a:lnTo>
                    <a:cubicBezTo>
                      <a:pt x="116548" y="72031"/>
                      <a:pt x="116844" y="72031"/>
                      <a:pt x="117041" y="72350"/>
                    </a:cubicBezTo>
                    <a:lnTo>
                      <a:pt x="119704" y="75856"/>
                    </a:lnTo>
                    <a:cubicBezTo>
                      <a:pt x="119901" y="76175"/>
                      <a:pt x="120000" y="76653"/>
                      <a:pt x="119901" y="77290"/>
                    </a:cubicBezTo>
                    <a:lnTo>
                      <a:pt x="117337" y="92270"/>
                    </a:lnTo>
                    <a:lnTo>
                      <a:pt x="117337" y="91952"/>
                    </a:lnTo>
                    <a:lnTo>
                      <a:pt x="117337" y="95936"/>
                    </a:lnTo>
                    <a:cubicBezTo>
                      <a:pt x="117337" y="96573"/>
                      <a:pt x="117140" y="96892"/>
                      <a:pt x="116844" y="97211"/>
                    </a:cubicBezTo>
                    <a:cubicBezTo>
                      <a:pt x="116548" y="97370"/>
                      <a:pt x="116253" y="97211"/>
                      <a:pt x="115957" y="96892"/>
                    </a:cubicBezTo>
                    <a:lnTo>
                      <a:pt x="113492" y="92908"/>
                    </a:lnTo>
                    <a:lnTo>
                      <a:pt x="114675" y="92908"/>
                    </a:lnTo>
                    <a:lnTo>
                      <a:pt x="112111" y="96892"/>
                    </a:lnTo>
                    <a:cubicBezTo>
                      <a:pt x="112013" y="97051"/>
                      <a:pt x="111815" y="97211"/>
                      <a:pt x="111618" y="97211"/>
                    </a:cubicBezTo>
                    <a:lnTo>
                      <a:pt x="104026" y="97211"/>
                    </a:lnTo>
                    <a:lnTo>
                      <a:pt x="104519" y="96892"/>
                    </a:lnTo>
                    <a:lnTo>
                      <a:pt x="102054" y="100557"/>
                    </a:lnTo>
                    <a:lnTo>
                      <a:pt x="102152" y="98645"/>
                    </a:lnTo>
                    <a:lnTo>
                      <a:pt x="107082" y="106454"/>
                    </a:lnTo>
                    <a:cubicBezTo>
                      <a:pt x="107280" y="106772"/>
                      <a:pt x="107378" y="107250"/>
                      <a:pt x="107280" y="107729"/>
                    </a:cubicBezTo>
                    <a:cubicBezTo>
                      <a:pt x="107082" y="108207"/>
                      <a:pt x="106787" y="108525"/>
                      <a:pt x="106491" y="108525"/>
                    </a:cubicBezTo>
                    <a:lnTo>
                      <a:pt x="101561" y="108525"/>
                    </a:lnTo>
                    <a:lnTo>
                      <a:pt x="102350" y="107729"/>
                    </a:lnTo>
                    <a:lnTo>
                      <a:pt x="99884" y="119043"/>
                    </a:lnTo>
                    <a:cubicBezTo>
                      <a:pt x="99786" y="119521"/>
                      <a:pt x="99589" y="119840"/>
                      <a:pt x="99293" y="119840"/>
                    </a:cubicBezTo>
                    <a:cubicBezTo>
                      <a:pt x="98997" y="120000"/>
                      <a:pt x="98800" y="119840"/>
                      <a:pt x="98603" y="119521"/>
                    </a:cubicBezTo>
                    <a:lnTo>
                      <a:pt x="91010" y="108207"/>
                    </a:lnTo>
                    <a:lnTo>
                      <a:pt x="91503" y="108525"/>
                    </a:lnTo>
                    <a:lnTo>
                      <a:pt x="86474" y="108525"/>
                    </a:lnTo>
                    <a:lnTo>
                      <a:pt x="86967" y="108207"/>
                    </a:lnTo>
                    <a:lnTo>
                      <a:pt x="84502" y="111872"/>
                    </a:lnTo>
                    <a:cubicBezTo>
                      <a:pt x="84305" y="112031"/>
                      <a:pt x="84009" y="112191"/>
                      <a:pt x="83714" y="112031"/>
                    </a:cubicBezTo>
                    <a:lnTo>
                      <a:pt x="76220" y="108525"/>
                    </a:lnTo>
                    <a:lnTo>
                      <a:pt x="63599" y="100717"/>
                    </a:lnTo>
                    <a:cubicBezTo>
                      <a:pt x="63599" y="100717"/>
                      <a:pt x="63500" y="100557"/>
                      <a:pt x="63401" y="100557"/>
                    </a:cubicBezTo>
                    <a:lnTo>
                      <a:pt x="60838" y="96892"/>
                    </a:lnTo>
                    <a:lnTo>
                      <a:pt x="61331" y="97211"/>
                    </a:lnTo>
                    <a:lnTo>
                      <a:pt x="53935" y="97211"/>
                    </a:lnTo>
                    <a:cubicBezTo>
                      <a:pt x="53738" y="97211"/>
                      <a:pt x="53541" y="97211"/>
                      <a:pt x="53344" y="96892"/>
                    </a:cubicBezTo>
                    <a:lnTo>
                      <a:pt x="48216" y="89083"/>
                    </a:lnTo>
                    <a:cubicBezTo>
                      <a:pt x="48216" y="89083"/>
                      <a:pt x="48118" y="88924"/>
                      <a:pt x="48118" y="88764"/>
                    </a:cubicBezTo>
                    <a:lnTo>
                      <a:pt x="45653" y="81274"/>
                    </a:lnTo>
                    <a:cubicBezTo>
                      <a:pt x="45456" y="80796"/>
                      <a:pt x="45554" y="80159"/>
                      <a:pt x="45751" y="79681"/>
                    </a:cubicBezTo>
                    <a:lnTo>
                      <a:pt x="48216" y="76015"/>
                    </a:lnTo>
                    <a:lnTo>
                      <a:pt x="48118" y="77450"/>
                    </a:lnTo>
                    <a:lnTo>
                      <a:pt x="45653" y="69960"/>
                    </a:lnTo>
                    <a:lnTo>
                      <a:pt x="45751" y="70119"/>
                    </a:lnTo>
                    <a:lnTo>
                      <a:pt x="35694" y="51474"/>
                    </a:lnTo>
                    <a:lnTo>
                      <a:pt x="35990" y="51792"/>
                    </a:lnTo>
                    <a:lnTo>
                      <a:pt x="30566" y="47808"/>
                    </a:lnTo>
                    <a:cubicBezTo>
                      <a:pt x="30271" y="47649"/>
                      <a:pt x="30172" y="47171"/>
                      <a:pt x="30172" y="46693"/>
                    </a:cubicBezTo>
                    <a:lnTo>
                      <a:pt x="30172" y="42868"/>
                    </a:lnTo>
                    <a:lnTo>
                      <a:pt x="30369" y="43824"/>
                    </a:lnTo>
                    <a:lnTo>
                      <a:pt x="25439" y="36334"/>
                    </a:lnTo>
                    <a:cubicBezTo>
                      <a:pt x="25242" y="36015"/>
                      <a:pt x="25143" y="35697"/>
                      <a:pt x="25143" y="35378"/>
                    </a:cubicBezTo>
                    <a:lnTo>
                      <a:pt x="25143" y="31553"/>
                    </a:lnTo>
                    <a:lnTo>
                      <a:pt x="26031" y="32828"/>
                    </a:lnTo>
                    <a:lnTo>
                      <a:pt x="23368" y="32828"/>
                    </a:lnTo>
                    <a:cubicBezTo>
                      <a:pt x="23073" y="32828"/>
                      <a:pt x="22777" y="32509"/>
                      <a:pt x="22678" y="32191"/>
                    </a:cubicBezTo>
                    <a:lnTo>
                      <a:pt x="20213" y="24541"/>
                    </a:lnTo>
                    <a:lnTo>
                      <a:pt x="15086" y="9561"/>
                    </a:lnTo>
                    <a:lnTo>
                      <a:pt x="15776" y="10199"/>
                    </a:lnTo>
                    <a:lnTo>
                      <a:pt x="13311" y="10199"/>
                    </a:lnTo>
                    <a:cubicBezTo>
                      <a:pt x="13212" y="10199"/>
                      <a:pt x="13114" y="10199"/>
                      <a:pt x="13015" y="10039"/>
                    </a:cubicBezTo>
                    <a:lnTo>
                      <a:pt x="8085" y="6533"/>
                    </a:lnTo>
                    <a:lnTo>
                      <a:pt x="9170" y="4940"/>
                    </a:lnTo>
                    <a:lnTo>
                      <a:pt x="11635" y="16254"/>
                    </a:lnTo>
                    <a:lnTo>
                      <a:pt x="11536" y="15936"/>
                    </a:lnTo>
                    <a:lnTo>
                      <a:pt x="23960" y="42071"/>
                    </a:lnTo>
                    <a:cubicBezTo>
                      <a:pt x="24059" y="42231"/>
                      <a:pt x="24059" y="42390"/>
                      <a:pt x="24157" y="42549"/>
                    </a:cubicBezTo>
                    <a:lnTo>
                      <a:pt x="26721" y="57689"/>
                    </a:lnTo>
                    <a:lnTo>
                      <a:pt x="26031" y="56733"/>
                    </a:lnTo>
                    <a:lnTo>
                      <a:pt x="28496" y="56733"/>
                    </a:lnTo>
                    <a:cubicBezTo>
                      <a:pt x="28693" y="56733"/>
                      <a:pt x="28890" y="56892"/>
                      <a:pt x="28989" y="57051"/>
                    </a:cubicBezTo>
                    <a:lnTo>
                      <a:pt x="31454" y="61035"/>
                    </a:lnTo>
                    <a:cubicBezTo>
                      <a:pt x="31651" y="61354"/>
                      <a:pt x="31750" y="61673"/>
                      <a:pt x="31750" y="61992"/>
                    </a:cubicBezTo>
                    <a:cubicBezTo>
                      <a:pt x="31750" y="62470"/>
                      <a:pt x="31651" y="62788"/>
                      <a:pt x="31454" y="62948"/>
                    </a:cubicBezTo>
                    <a:lnTo>
                      <a:pt x="28989" y="66454"/>
                    </a:lnTo>
                    <a:cubicBezTo>
                      <a:pt x="28693" y="66932"/>
                      <a:pt x="28200" y="66932"/>
                      <a:pt x="27904" y="66454"/>
                    </a:cubicBezTo>
                    <a:lnTo>
                      <a:pt x="25439" y="62948"/>
                    </a:lnTo>
                    <a:lnTo>
                      <a:pt x="25538" y="63107"/>
                    </a:lnTo>
                    <a:lnTo>
                      <a:pt x="18044" y="55298"/>
                    </a:lnTo>
                    <a:cubicBezTo>
                      <a:pt x="17748" y="55139"/>
                      <a:pt x="17649" y="54661"/>
                      <a:pt x="17649" y="54342"/>
                    </a:cubicBezTo>
                    <a:cubicBezTo>
                      <a:pt x="17649" y="53864"/>
                      <a:pt x="17748" y="53545"/>
                      <a:pt x="17945" y="53227"/>
                    </a:cubicBezTo>
                    <a:lnTo>
                      <a:pt x="20410" y="49721"/>
                    </a:lnTo>
                    <a:lnTo>
                      <a:pt x="20213" y="51314"/>
                    </a:lnTo>
                    <a:lnTo>
                      <a:pt x="17748" y="43505"/>
                    </a:lnTo>
                    <a:lnTo>
                      <a:pt x="18241" y="44143"/>
                    </a:lnTo>
                    <a:lnTo>
                      <a:pt x="10649" y="40637"/>
                    </a:lnTo>
                    <a:cubicBezTo>
                      <a:pt x="10451" y="40478"/>
                      <a:pt x="10254" y="40318"/>
                      <a:pt x="10156" y="40000"/>
                    </a:cubicBezTo>
                    <a:lnTo>
                      <a:pt x="7691" y="32191"/>
                    </a:lnTo>
                    <a:cubicBezTo>
                      <a:pt x="7493" y="31553"/>
                      <a:pt x="7592" y="30916"/>
                      <a:pt x="7888" y="30597"/>
                    </a:cubicBezTo>
                    <a:cubicBezTo>
                      <a:pt x="8184" y="30119"/>
                      <a:pt x="8677" y="30278"/>
                      <a:pt x="8972" y="30597"/>
                    </a:cubicBezTo>
                    <a:lnTo>
                      <a:pt x="11437" y="34422"/>
                    </a:lnTo>
                    <a:lnTo>
                      <a:pt x="10156" y="34741"/>
                    </a:lnTo>
                    <a:lnTo>
                      <a:pt x="12621" y="27410"/>
                    </a:lnTo>
                    <a:lnTo>
                      <a:pt x="12917" y="29163"/>
                    </a:lnTo>
                    <a:lnTo>
                      <a:pt x="5324" y="21354"/>
                    </a:lnTo>
                    <a:cubicBezTo>
                      <a:pt x="5225" y="21195"/>
                      <a:pt x="5127" y="21035"/>
                      <a:pt x="5028" y="20717"/>
                    </a:cubicBezTo>
                    <a:lnTo>
                      <a:pt x="98" y="1912"/>
                    </a:lnTo>
                    <a:cubicBezTo>
                      <a:pt x="0" y="1434"/>
                      <a:pt x="0" y="956"/>
                      <a:pt x="197" y="637"/>
                    </a:cubicBezTo>
                    <a:cubicBezTo>
                      <a:pt x="295" y="318"/>
                      <a:pt x="591" y="0"/>
                      <a:pt x="788" y="0"/>
                    </a:cubicBezTo>
                    <a:lnTo>
                      <a:pt x="8381" y="0"/>
                    </a:lnTo>
                    <a:cubicBezTo>
                      <a:pt x="8479" y="0"/>
                      <a:pt x="8578" y="159"/>
                      <a:pt x="8677" y="159"/>
                    </a:cubicBezTo>
                    <a:lnTo>
                      <a:pt x="23566" y="7649"/>
                    </a:lnTo>
                    <a:lnTo>
                      <a:pt x="23270" y="7649"/>
                    </a:lnTo>
                    <a:lnTo>
                      <a:pt x="43681" y="4143"/>
                    </a:lnTo>
                    <a:cubicBezTo>
                      <a:pt x="43878" y="3984"/>
                      <a:pt x="44075" y="4143"/>
                      <a:pt x="44272" y="4462"/>
                    </a:cubicBezTo>
                    <a:lnTo>
                      <a:pt x="49301" y="11792"/>
                    </a:lnTo>
                    <a:cubicBezTo>
                      <a:pt x="49498" y="11952"/>
                      <a:pt x="49597" y="12270"/>
                      <a:pt x="49597" y="12749"/>
                    </a:cubicBezTo>
                    <a:lnTo>
                      <a:pt x="49597" y="20239"/>
                    </a:lnTo>
                    <a:lnTo>
                      <a:pt x="49104" y="19123"/>
                    </a:lnTo>
                    <a:lnTo>
                      <a:pt x="54231" y="22788"/>
                    </a:lnTo>
                    <a:lnTo>
                      <a:pt x="53935" y="22788"/>
                    </a:lnTo>
                    <a:lnTo>
                      <a:pt x="56400" y="22788"/>
                    </a:lnTo>
                    <a:lnTo>
                      <a:pt x="55809" y="23107"/>
                    </a:lnTo>
                    <a:lnTo>
                      <a:pt x="58274" y="19282"/>
                    </a:lnTo>
                    <a:cubicBezTo>
                      <a:pt x="58471" y="19123"/>
                      <a:pt x="58668" y="18964"/>
                      <a:pt x="58866" y="18964"/>
                    </a:cubicBezTo>
                    <a:lnTo>
                      <a:pt x="61331" y="18964"/>
                    </a:lnTo>
                    <a:cubicBezTo>
                      <a:pt x="61528" y="18964"/>
                      <a:pt x="61824" y="19123"/>
                      <a:pt x="61922" y="19442"/>
                    </a:cubicBezTo>
                    <a:lnTo>
                      <a:pt x="71980" y="42071"/>
                    </a:lnTo>
                    <a:lnTo>
                      <a:pt x="71585" y="41593"/>
                    </a:lnTo>
                    <a:lnTo>
                      <a:pt x="79079" y="45418"/>
                    </a:lnTo>
                    <a:close/>
                    <a:moveTo>
                      <a:pt x="71092" y="44143"/>
                    </a:moveTo>
                    <a:cubicBezTo>
                      <a:pt x="70895" y="43984"/>
                      <a:pt x="70797" y="43824"/>
                      <a:pt x="70698" y="43665"/>
                    </a:cubicBezTo>
                    <a:lnTo>
                      <a:pt x="60640" y="21035"/>
                    </a:lnTo>
                    <a:lnTo>
                      <a:pt x="61331" y="21513"/>
                    </a:lnTo>
                    <a:lnTo>
                      <a:pt x="58866" y="21513"/>
                    </a:lnTo>
                    <a:lnTo>
                      <a:pt x="59359" y="21195"/>
                    </a:lnTo>
                    <a:lnTo>
                      <a:pt x="56894" y="24860"/>
                    </a:lnTo>
                    <a:cubicBezTo>
                      <a:pt x="56795" y="25179"/>
                      <a:pt x="56598" y="25338"/>
                      <a:pt x="56400" y="25338"/>
                    </a:cubicBezTo>
                    <a:lnTo>
                      <a:pt x="53935" y="25338"/>
                    </a:lnTo>
                    <a:cubicBezTo>
                      <a:pt x="53738" y="25338"/>
                      <a:pt x="53640" y="25179"/>
                      <a:pt x="53541" y="25179"/>
                    </a:cubicBezTo>
                    <a:lnTo>
                      <a:pt x="48512" y="21354"/>
                    </a:lnTo>
                    <a:cubicBezTo>
                      <a:pt x="48216" y="21195"/>
                      <a:pt x="48019" y="20717"/>
                      <a:pt x="48019" y="20239"/>
                    </a:cubicBezTo>
                    <a:lnTo>
                      <a:pt x="48019" y="12749"/>
                    </a:lnTo>
                    <a:lnTo>
                      <a:pt x="48315" y="13705"/>
                    </a:lnTo>
                    <a:lnTo>
                      <a:pt x="43188" y="6374"/>
                    </a:lnTo>
                    <a:lnTo>
                      <a:pt x="43779" y="6693"/>
                    </a:lnTo>
                    <a:lnTo>
                      <a:pt x="23467" y="10199"/>
                    </a:lnTo>
                    <a:cubicBezTo>
                      <a:pt x="23368" y="10199"/>
                      <a:pt x="23270" y="10199"/>
                      <a:pt x="23171" y="10039"/>
                    </a:cubicBezTo>
                    <a:lnTo>
                      <a:pt x="8184" y="2549"/>
                    </a:lnTo>
                    <a:lnTo>
                      <a:pt x="8381" y="2549"/>
                    </a:lnTo>
                    <a:lnTo>
                      <a:pt x="788" y="2549"/>
                    </a:lnTo>
                    <a:lnTo>
                      <a:pt x="1577" y="796"/>
                    </a:lnTo>
                    <a:lnTo>
                      <a:pt x="6507" y="19760"/>
                    </a:lnTo>
                    <a:lnTo>
                      <a:pt x="6211" y="19123"/>
                    </a:lnTo>
                    <a:lnTo>
                      <a:pt x="13804" y="26932"/>
                    </a:lnTo>
                    <a:cubicBezTo>
                      <a:pt x="14100" y="27250"/>
                      <a:pt x="14198" y="28047"/>
                      <a:pt x="14001" y="28685"/>
                    </a:cubicBezTo>
                    <a:lnTo>
                      <a:pt x="11536" y="36015"/>
                    </a:lnTo>
                    <a:cubicBezTo>
                      <a:pt x="11437" y="36334"/>
                      <a:pt x="11240" y="36494"/>
                      <a:pt x="10944" y="36653"/>
                    </a:cubicBezTo>
                    <a:cubicBezTo>
                      <a:pt x="10747" y="36653"/>
                      <a:pt x="10451" y="36494"/>
                      <a:pt x="10353" y="36334"/>
                    </a:cubicBezTo>
                    <a:lnTo>
                      <a:pt x="7888" y="32509"/>
                    </a:lnTo>
                    <a:lnTo>
                      <a:pt x="9071" y="30916"/>
                    </a:lnTo>
                    <a:lnTo>
                      <a:pt x="11536" y="38725"/>
                    </a:lnTo>
                    <a:lnTo>
                      <a:pt x="11043" y="38087"/>
                    </a:lnTo>
                    <a:lnTo>
                      <a:pt x="18635" y="41593"/>
                    </a:lnTo>
                    <a:cubicBezTo>
                      <a:pt x="18833" y="41752"/>
                      <a:pt x="19030" y="41912"/>
                      <a:pt x="19129" y="42231"/>
                    </a:cubicBezTo>
                    <a:lnTo>
                      <a:pt x="21594" y="50039"/>
                    </a:lnTo>
                    <a:cubicBezTo>
                      <a:pt x="21791" y="50677"/>
                      <a:pt x="21692" y="51314"/>
                      <a:pt x="21396" y="51633"/>
                    </a:cubicBezTo>
                    <a:lnTo>
                      <a:pt x="18931" y="55139"/>
                    </a:lnTo>
                    <a:lnTo>
                      <a:pt x="18833" y="53067"/>
                    </a:lnTo>
                    <a:lnTo>
                      <a:pt x="26425" y="60876"/>
                    </a:lnTo>
                    <a:cubicBezTo>
                      <a:pt x="26425" y="61035"/>
                      <a:pt x="26524" y="61035"/>
                      <a:pt x="26524" y="61035"/>
                    </a:cubicBezTo>
                    <a:lnTo>
                      <a:pt x="28989" y="64541"/>
                    </a:lnTo>
                    <a:lnTo>
                      <a:pt x="27904" y="64541"/>
                    </a:lnTo>
                    <a:lnTo>
                      <a:pt x="30369" y="61035"/>
                    </a:lnTo>
                    <a:lnTo>
                      <a:pt x="30369" y="62948"/>
                    </a:lnTo>
                    <a:lnTo>
                      <a:pt x="27904" y="58964"/>
                    </a:lnTo>
                    <a:lnTo>
                      <a:pt x="28496" y="59282"/>
                    </a:lnTo>
                    <a:lnTo>
                      <a:pt x="26031" y="59282"/>
                    </a:lnTo>
                    <a:cubicBezTo>
                      <a:pt x="25636" y="59282"/>
                      <a:pt x="25341" y="58804"/>
                      <a:pt x="25242" y="58326"/>
                    </a:cubicBezTo>
                    <a:lnTo>
                      <a:pt x="22580" y="43187"/>
                    </a:lnTo>
                    <a:lnTo>
                      <a:pt x="22777" y="43665"/>
                    </a:lnTo>
                    <a:lnTo>
                      <a:pt x="10254" y="17529"/>
                    </a:lnTo>
                    <a:cubicBezTo>
                      <a:pt x="10156" y="17370"/>
                      <a:pt x="10156" y="17211"/>
                      <a:pt x="10156" y="17051"/>
                    </a:cubicBezTo>
                    <a:lnTo>
                      <a:pt x="7691" y="5737"/>
                    </a:lnTo>
                    <a:cubicBezTo>
                      <a:pt x="7592" y="5258"/>
                      <a:pt x="7592" y="4780"/>
                      <a:pt x="7888" y="4462"/>
                    </a:cubicBezTo>
                    <a:cubicBezTo>
                      <a:pt x="8085" y="4143"/>
                      <a:pt x="8381" y="3984"/>
                      <a:pt x="8677" y="4143"/>
                    </a:cubicBezTo>
                    <a:lnTo>
                      <a:pt x="13607" y="7808"/>
                    </a:lnTo>
                    <a:lnTo>
                      <a:pt x="13311" y="7649"/>
                    </a:lnTo>
                    <a:lnTo>
                      <a:pt x="15776" y="7649"/>
                    </a:lnTo>
                    <a:cubicBezTo>
                      <a:pt x="16072" y="7649"/>
                      <a:pt x="16368" y="7808"/>
                      <a:pt x="16466" y="8286"/>
                    </a:cubicBezTo>
                    <a:lnTo>
                      <a:pt x="21594" y="23426"/>
                    </a:lnTo>
                    <a:lnTo>
                      <a:pt x="24059" y="30916"/>
                    </a:lnTo>
                    <a:lnTo>
                      <a:pt x="23368" y="30278"/>
                    </a:lnTo>
                    <a:lnTo>
                      <a:pt x="26031" y="30278"/>
                    </a:lnTo>
                    <a:cubicBezTo>
                      <a:pt x="26425" y="30278"/>
                      <a:pt x="26820" y="30916"/>
                      <a:pt x="26820" y="31553"/>
                    </a:cubicBezTo>
                    <a:lnTo>
                      <a:pt x="26820" y="35378"/>
                    </a:lnTo>
                    <a:lnTo>
                      <a:pt x="26524" y="34422"/>
                    </a:lnTo>
                    <a:lnTo>
                      <a:pt x="31454" y="41912"/>
                    </a:lnTo>
                    <a:cubicBezTo>
                      <a:pt x="31651" y="42231"/>
                      <a:pt x="31750" y="42549"/>
                      <a:pt x="31750" y="42868"/>
                    </a:cubicBezTo>
                    <a:lnTo>
                      <a:pt x="31750" y="46693"/>
                    </a:lnTo>
                    <a:lnTo>
                      <a:pt x="31257" y="45577"/>
                    </a:lnTo>
                    <a:lnTo>
                      <a:pt x="36680" y="49561"/>
                    </a:lnTo>
                    <a:cubicBezTo>
                      <a:pt x="36778" y="49561"/>
                      <a:pt x="36778" y="49721"/>
                      <a:pt x="36877" y="49880"/>
                    </a:cubicBezTo>
                    <a:lnTo>
                      <a:pt x="46935" y="68525"/>
                    </a:lnTo>
                    <a:cubicBezTo>
                      <a:pt x="46935" y="68525"/>
                      <a:pt x="47033" y="68685"/>
                      <a:pt x="47033" y="68685"/>
                    </a:cubicBezTo>
                    <a:lnTo>
                      <a:pt x="49498" y="76334"/>
                    </a:lnTo>
                    <a:cubicBezTo>
                      <a:pt x="49695" y="76812"/>
                      <a:pt x="49597" y="77450"/>
                      <a:pt x="49301" y="77768"/>
                    </a:cubicBezTo>
                    <a:lnTo>
                      <a:pt x="46836" y="81593"/>
                    </a:lnTo>
                    <a:lnTo>
                      <a:pt x="47033" y="80000"/>
                    </a:lnTo>
                    <a:lnTo>
                      <a:pt x="49498" y="87649"/>
                    </a:lnTo>
                    <a:lnTo>
                      <a:pt x="49301" y="87330"/>
                    </a:lnTo>
                    <a:lnTo>
                      <a:pt x="54428" y="94980"/>
                    </a:lnTo>
                    <a:lnTo>
                      <a:pt x="53935" y="94661"/>
                    </a:lnTo>
                    <a:lnTo>
                      <a:pt x="61331" y="94661"/>
                    </a:lnTo>
                    <a:cubicBezTo>
                      <a:pt x="61528" y="94661"/>
                      <a:pt x="61626" y="94820"/>
                      <a:pt x="61824" y="94980"/>
                    </a:cubicBezTo>
                    <a:lnTo>
                      <a:pt x="64387" y="98486"/>
                    </a:lnTo>
                    <a:lnTo>
                      <a:pt x="64190" y="98326"/>
                    </a:lnTo>
                    <a:lnTo>
                      <a:pt x="76614" y="106135"/>
                    </a:lnTo>
                    <a:lnTo>
                      <a:pt x="84207" y="109641"/>
                    </a:lnTo>
                    <a:lnTo>
                      <a:pt x="83418" y="109960"/>
                    </a:lnTo>
                    <a:lnTo>
                      <a:pt x="85883" y="106294"/>
                    </a:lnTo>
                    <a:cubicBezTo>
                      <a:pt x="86080" y="106135"/>
                      <a:pt x="86277" y="105976"/>
                      <a:pt x="86474" y="105976"/>
                    </a:cubicBezTo>
                    <a:lnTo>
                      <a:pt x="91503" y="105976"/>
                    </a:lnTo>
                    <a:cubicBezTo>
                      <a:pt x="91700" y="105976"/>
                      <a:pt x="91898" y="106135"/>
                      <a:pt x="92095" y="106454"/>
                    </a:cubicBezTo>
                    <a:lnTo>
                      <a:pt x="99589" y="117768"/>
                    </a:lnTo>
                    <a:lnTo>
                      <a:pt x="98307" y="118247"/>
                    </a:lnTo>
                    <a:lnTo>
                      <a:pt x="100870" y="106932"/>
                    </a:lnTo>
                    <a:cubicBezTo>
                      <a:pt x="100969" y="106454"/>
                      <a:pt x="101265" y="105976"/>
                      <a:pt x="101561" y="105976"/>
                    </a:cubicBezTo>
                    <a:lnTo>
                      <a:pt x="106491" y="105976"/>
                    </a:lnTo>
                    <a:lnTo>
                      <a:pt x="105998" y="108207"/>
                    </a:lnTo>
                    <a:lnTo>
                      <a:pt x="100969" y="100398"/>
                    </a:lnTo>
                    <a:cubicBezTo>
                      <a:pt x="100870" y="100239"/>
                      <a:pt x="100772" y="99920"/>
                      <a:pt x="100772" y="99442"/>
                    </a:cubicBezTo>
                    <a:cubicBezTo>
                      <a:pt x="100772" y="99123"/>
                      <a:pt x="100870" y="98804"/>
                      <a:pt x="101068" y="98645"/>
                    </a:cubicBezTo>
                    <a:lnTo>
                      <a:pt x="103533" y="94980"/>
                    </a:lnTo>
                    <a:cubicBezTo>
                      <a:pt x="103631" y="94820"/>
                      <a:pt x="103829" y="94661"/>
                      <a:pt x="104026" y="94661"/>
                    </a:cubicBezTo>
                    <a:lnTo>
                      <a:pt x="111618" y="94661"/>
                    </a:lnTo>
                    <a:lnTo>
                      <a:pt x="111027" y="95139"/>
                    </a:lnTo>
                    <a:lnTo>
                      <a:pt x="113492" y="90996"/>
                    </a:lnTo>
                    <a:cubicBezTo>
                      <a:pt x="113689" y="90836"/>
                      <a:pt x="113886" y="90677"/>
                      <a:pt x="114083" y="90677"/>
                    </a:cubicBezTo>
                    <a:cubicBezTo>
                      <a:pt x="114281" y="90677"/>
                      <a:pt x="114478" y="90836"/>
                      <a:pt x="114675" y="90996"/>
                    </a:cubicBezTo>
                    <a:lnTo>
                      <a:pt x="117140" y="95139"/>
                    </a:lnTo>
                    <a:lnTo>
                      <a:pt x="115760" y="95936"/>
                    </a:lnTo>
                    <a:lnTo>
                      <a:pt x="115760" y="91952"/>
                    </a:lnTo>
                    <a:cubicBezTo>
                      <a:pt x="115760" y="91792"/>
                      <a:pt x="115760" y="91792"/>
                      <a:pt x="115760" y="91633"/>
                    </a:cubicBezTo>
                    <a:lnTo>
                      <a:pt x="118422" y="76494"/>
                    </a:lnTo>
                    <a:lnTo>
                      <a:pt x="118619" y="77768"/>
                    </a:lnTo>
                    <a:lnTo>
                      <a:pt x="116055" y="74262"/>
                    </a:lnTo>
                    <a:lnTo>
                      <a:pt x="116746" y="74581"/>
                    </a:lnTo>
                    <a:lnTo>
                      <a:pt x="109350" y="78087"/>
                    </a:lnTo>
                    <a:cubicBezTo>
                      <a:pt x="109252" y="78087"/>
                      <a:pt x="109252" y="78087"/>
                      <a:pt x="109153" y="78087"/>
                    </a:cubicBezTo>
                    <a:lnTo>
                      <a:pt x="106491" y="78087"/>
                    </a:lnTo>
                    <a:lnTo>
                      <a:pt x="107280" y="77290"/>
                    </a:lnTo>
                    <a:lnTo>
                      <a:pt x="104815" y="88605"/>
                    </a:lnTo>
                    <a:cubicBezTo>
                      <a:pt x="104716" y="88764"/>
                      <a:pt x="104716" y="88924"/>
                      <a:pt x="104617" y="89083"/>
                    </a:cubicBezTo>
                    <a:lnTo>
                      <a:pt x="102152" y="92908"/>
                    </a:lnTo>
                    <a:lnTo>
                      <a:pt x="101561" y="90677"/>
                    </a:lnTo>
                    <a:lnTo>
                      <a:pt x="104026" y="90677"/>
                    </a:lnTo>
                    <a:lnTo>
                      <a:pt x="104026" y="93227"/>
                    </a:lnTo>
                    <a:lnTo>
                      <a:pt x="99096" y="93227"/>
                    </a:lnTo>
                    <a:lnTo>
                      <a:pt x="99391" y="93227"/>
                    </a:lnTo>
                    <a:lnTo>
                      <a:pt x="91799" y="97211"/>
                    </a:lnTo>
                    <a:cubicBezTo>
                      <a:pt x="91602" y="97211"/>
                      <a:pt x="91405" y="97211"/>
                      <a:pt x="91306" y="97211"/>
                    </a:cubicBezTo>
                    <a:lnTo>
                      <a:pt x="83714" y="93227"/>
                    </a:lnTo>
                    <a:cubicBezTo>
                      <a:pt x="83516" y="93067"/>
                      <a:pt x="83418" y="92908"/>
                      <a:pt x="83319" y="92589"/>
                    </a:cubicBezTo>
                    <a:lnTo>
                      <a:pt x="78192" y="77450"/>
                    </a:lnTo>
                    <a:cubicBezTo>
                      <a:pt x="78093" y="77290"/>
                      <a:pt x="78093" y="77131"/>
                      <a:pt x="78093" y="76812"/>
                    </a:cubicBezTo>
                    <a:lnTo>
                      <a:pt x="78093" y="73306"/>
                    </a:lnTo>
                    <a:lnTo>
                      <a:pt x="78290" y="74262"/>
                    </a:lnTo>
                    <a:lnTo>
                      <a:pt x="75825" y="70278"/>
                    </a:lnTo>
                    <a:cubicBezTo>
                      <a:pt x="75727" y="69960"/>
                      <a:pt x="75628" y="69641"/>
                      <a:pt x="75628" y="69322"/>
                    </a:cubicBezTo>
                    <a:lnTo>
                      <a:pt x="75628" y="54183"/>
                    </a:lnTo>
                    <a:cubicBezTo>
                      <a:pt x="75628" y="54023"/>
                      <a:pt x="75628" y="53864"/>
                      <a:pt x="75727" y="53545"/>
                    </a:cubicBezTo>
                    <a:lnTo>
                      <a:pt x="78192" y="46055"/>
                    </a:lnTo>
                    <a:lnTo>
                      <a:pt x="78685" y="47808"/>
                    </a:lnTo>
                    <a:lnTo>
                      <a:pt x="71092" y="4414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14"/>
              <p:cNvSpPr/>
              <p:nvPr/>
            </p:nvSpPr>
            <p:spPr>
              <a:xfrm>
                <a:off x="2430462" y="3103562"/>
                <a:ext cx="61912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1538" y="51818"/>
                    </a:moveTo>
                    <a:lnTo>
                      <a:pt x="101538" y="51818"/>
                    </a:lnTo>
                    <a:lnTo>
                      <a:pt x="120000" y="68181"/>
                    </a:lnTo>
                    <a:lnTo>
                      <a:pt x="80000" y="103636"/>
                    </a:lnTo>
                    <a:lnTo>
                      <a:pt x="58461" y="120000"/>
                    </a:lnTo>
                    <a:lnTo>
                      <a:pt x="0" y="103636"/>
                    </a:lnTo>
                    <a:lnTo>
                      <a:pt x="18461" y="51818"/>
                    </a:lnTo>
                    <a:lnTo>
                      <a:pt x="58461" y="51818"/>
                    </a:lnTo>
                    <a:lnTo>
                      <a:pt x="18461" y="16363"/>
                    </a:lnTo>
                    <a:lnTo>
                      <a:pt x="40000" y="0"/>
                    </a:lnTo>
                    <a:lnTo>
                      <a:pt x="101538" y="0"/>
                    </a:lnTo>
                    <a:lnTo>
                      <a:pt x="101538" y="5181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14"/>
              <p:cNvSpPr/>
              <p:nvPr/>
            </p:nvSpPr>
            <p:spPr>
              <a:xfrm>
                <a:off x="2427287" y="3100387"/>
                <a:ext cx="68262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9875" y="48813"/>
                    </a:moveTo>
                    <a:lnTo>
                      <a:pt x="117763" y="63050"/>
                    </a:lnTo>
                    <a:cubicBezTo>
                      <a:pt x="118509" y="64406"/>
                      <a:pt x="119254" y="65762"/>
                      <a:pt x="119254" y="67118"/>
                    </a:cubicBezTo>
                    <a:cubicBezTo>
                      <a:pt x="120000" y="68474"/>
                      <a:pt x="119254" y="69830"/>
                      <a:pt x="117763" y="71186"/>
                    </a:cubicBezTo>
                    <a:lnTo>
                      <a:pt x="82732" y="103728"/>
                    </a:lnTo>
                    <a:lnTo>
                      <a:pt x="63354" y="118644"/>
                    </a:lnTo>
                    <a:cubicBezTo>
                      <a:pt x="61863" y="119322"/>
                      <a:pt x="59627" y="119999"/>
                      <a:pt x="57391" y="119322"/>
                    </a:cubicBezTo>
                    <a:lnTo>
                      <a:pt x="4472" y="105084"/>
                    </a:lnTo>
                    <a:cubicBezTo>
                      <a:pt x="2981" y="104406"/>
                      <a:pt x="1490" y="103050"/>
                      <a:pt x="745" y="101694"/>
                    </a:cubicBezTo>
                    <a:cubicBezTo>
                      <a:pt x="0" y="101016"/>
                      <a:pt x="0" y="98983"/>
                      <a:pt x="745" y="97627"/>
                    </a:cubicBezTo>
                    <a:lnTo>
                      <a:pt x="18633" y="50847"/>
                    </a:lnTo>
                    <a:cubicBezTo>
                      <a:pt x="19378" y="48813"/>
                      <a:pt x="21614" y="47457"/>
                      <a:pt x="23850" y="47457"/>
                    </a:cubicBezTo>
                    <a:lnTo>
                      <a:pt x="59627" y="47457"/>
                    </a:lnTo>
                    <a:lnTo>
                      <a:pt x="55155" y="56271"/>
                    </a:lnTo>
                    <a:lnTo>
                      <a:pt x="20124" y="24406"/>
                    </a:lnTo>
                    <a:cubicBezTo>
                      <a:pt x="18633" y="23050"/>
                      <a:pt x="17888" y="21694"/>
                      <a:pt x="17888" y="20338"/>
                    </a:cubicBezTo>
                    <a:cubicBezTo>
                      <a:pt x="17888" y="18983"/>
                      <a:pt x="18633" y="17627"/>
                      <a:pt x="20124" y="16271"/>
                    </a:cubicBezTo>
                    <a:lnTo>
                      <a:pt x="38012" y="2033"/>
                    </a:lnTo>
                    <a:cubicBezTo>
                      <a:pt x="38757" y="677"/>
                      <a:pt x="40248" y="0"/>
                      <a:pt x="41739" y="0"/>
                    </a:cubicBezTo>
                    <a:lnTo>
                      <a:pt x="96149" y="0"/>
                    </a:lnTo>
                    <a:cubicBezTo>
                      <a:pt x="99130" y="0"/>
                      <a:pt x="102111" y="2711"/>
                      <a:pt x="102111" y="5423"/>
                    </a:cubicBezTo>
                    <a:lnTo>
                      <a:pt x="102111" y="52881"/>
                    </a:lnTo>
                    <a:lnTo>
                      <a:pt x="90186" y="52881"/>
                    </a:lnTo>
                    <a:lnTo>
                      <a:pt x="90186" y="5423"/>
                    </a:lnTo>
                    <a:lnTo>
                      <a:pt x="96149" y="10847"/>
                    </a:lnTo>
                    <a:lnTo>
                      <a:pt x="41739" y="10847"/>
                    </a:lnTo>
                    <a:lnTo>
                      <a:pt x="45465" y="9491"/>
                    </a:lnTo>
                    <a:lnTo>
                      <a:pt x="28322" y="24406"/>
                    </a:lnTo>
                    <a:lnTo>
                      <a:pt x="28322" y="16271"/>
                    </a:lnTo>
                    <a:lnTo>
                      <a:pt x="63354" y="48813"/>
                    </a:lnTo>
                    <a:cubicBezTo>
                      <a:pt x="65590" y="50169"/>
                      <a:pt x="65590" y="52881"/>
                      <a:pt x="64844" y="54915"/>
                    </a:cubicBezTo>
                    <a:cubicBezTo>
                      <a:pt x="64099" y="56949"/>
                      <a:pt x="61863" y="58305"/>
                      <a:pt x="59627" y="58305"/>
                    </a:cubicBezTo>
                    <a:lnTo>
                      <a:pt x="23850" y="58305"/>
                    </a:lnTo>
                    <a:lnTo>
                      <a:pt x="29813" y="54237"/>
                    </a:lnTo>
                    <a:lnTo>
                      <a:pt x="11925" y="101016"/>
                    </a:lnTo>
                    <a:lnTo>
                      <a:pt x="8198" y="94237"/>
                    </a:lnTo>
                    <a:lnTo>
                      <a:pt x="61118" y="109152"/>
                    </a:lnTo>
                    <a:lnTo>
                      <a:pt x="55900" y="109830"/>
                    </a:lnTo>
                    <a:lnTo>
                      <a:pt x="73788" y="95593"/>
                    </a:lnTo>
                    <a:lnTo>
                      <a:pt x="109565" y="63728"/>
                    </a:lnTo>
                    <a:lnTo>
                      <a:pt x="109565" y="71186"/>
                    </a:lnTo>
                    <a:lnTo>
                      <a:pt x="91677" y="56949"/>
                    </a:lnTo>
                    <a:lnTo>
                      <a:pt x="99875" y="4881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14"/>
              <p:cNvSpPr/>
              <p:nvPr/>
            </p:nvSpPr>
            <p:spPr>
              <a:xfrm>
                <a:off x="2471737" y="3144837"/>
                <a:ext cx="109537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4347" y="0"/>
                    </a:moveTo>
                    <a:lnTo>
                      <a:pt x="24347" y="0"/>
                    </a:lnTo>
                    <a:lnTo>
                      <a:pt x="85217" y="0"/>
                    </a:lnTo>
                    <a:lnTo>
                      <a:pt x="120000" y="32307"/>
                    </a:lnTo>
                    <a:lnTo>
                      <a:pt x="95652" y="64615"/>
                    </a:lnTo>
                    <a:lnTo>
                      <a:pt x="48695" y="120000"/>
                    </a:lnTo>
                    <a:lnTo>
                      <a:pt x="36521" y="120000"/>
                    </a:lnTo>
                    <a:lnTo>
                      <a:pt x="36521" y="92307"/>
                    </a:lnTo>
                    <a:lnTo>
                      <a:pt x="0" y="64615"/>
                    </a:lnTo>
                    <a:lnTo>
                      <a:pt x="24347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14"/>
              <p:cNvSpPr/>
              <p:nvPr/>
            </p:nvSpPr>
            <p:spPr>
              <a:xfrm>
                <a:off x="2468562" y="3141662"/>
                <a:ext cx="117475" cy="492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3736" y="3214"/>
                    </a:moveTo>
                    <a:cubicBezTo>
                      <a:pt x="24615" y="1071"/>
                      <a:pt x="25494" y="0"/>
                      <a:pt x="26373" y="0"/>
                    </a:cubicBezTo>
                    <a:lnTo>
                      <a:pt x="82637" y="0"/>
                    </a:lnTo>
                    <a:cubicBezTo>
                      <a:pt x="82637" y="0"/>
                      <a:pt x="83076" y="1071"/>
                      <a:pt x="83516" y="1071"/>
                    </a:cubicBezTo>
                    <a:lnTo>
                      <a:pt x="117362" y="25714"/>
                    </a:lnTo>
                    <a:cubicBezTo>
                      <a:pt x="118681" y="26785"/>
                      <a:pt x="119560" y="28928"/>
                      <a:pt x="119560" y="33214"/>
                    </a:cubicBezTo>
                    <a:cubicBezTo>
                      <a:pt x="119999" y="36428"/>
                      <a:pt x="119120" y="39642"/>
                      <a:pt x="117802" y="40714"/>
                    </a:cubicBezTo>
                    <a:lnTo>
                      <a:pt x="95384" y="70714"/>
                    </a:lnTo>
                    <a:lnTo>
                      <a:pt x="50989" y="119999"/>
                    </a:lnTo>
                    <a:cubicBezTo>
                      <a:pt x="50549" y="119999"/>
                      <a:pt x="50109" y="119999"/>
                      <a:pt x="49230" y="119999"/>
                    </a:cubicBezTo>
                    <a:lnTo>
                      <a:pt x="37362" y="119999"/>
                    </a:lnTo>
                    <a:cubicBezTo>
                      <a:pt x="35604" y="119999"/>
                      <a:pt x="33846" y="116785"/>
                      <a:pt x="33846" y="111428"/>
                    </a:cubicBezTo>
                    <a:lnTo>
                      <a:pt x="33846" y="87857"/>
                    </a:lnTo>
                    <a:lnTo>
                      <a:pt x="36483" y="95357"/>
                    </a:lnTo>
                    <a:lnTo>
                      <a:pt x="2637" y="70714"/>
                    </a:lnTo>
                    <a:cubicBezTo>
                      <a:pt x="1318" y="70714"/>
                      <a:pt x="439" y="67500"/>
                      <a:pt x="439" y="65357"/>
                    </a:cubicBezTo>
                    <a:cubicBezTo>
                      <a:pt x="0" y="62142"/>
                      <a:pt x="439" y="58928"/>
                      <a:pt x="1318" y="56785"/>
                    </a:cubicBezTo>
                    <a:lnTo>
                      <a:pt x="23736" y="3214"/>
                    </a:lnTo>
                    <a:close/>
                    <a:moveTo>
                      <a:pt x="6153" y="68571"/>
                    </a:moveTo>
                    <a:lnTo>
                      <a:pt x="4835" y="54642"/>
                    </a:lnTo>
                    <a:lnTo>
                      <a:pt x="38681" y="79285"/>
                    </a:lnTo>
                    <a:cubicBezTo>
                      <a:pt x="40000" y="80357"/>
                      <a:pt x="40879" y="83571"/>
                      <a:pt x="40879" y="87857"/>
                    </a:cubicBezTo>
                    <a:lnTo>
                      <a:pt x="40879" y="111428"/>
                    </a:lnTo>
                    <a:lnTo>
                      <a:pt x="37362" y="102857"/>
                    </a:lnTo>
                    <a:lnTo>
                      <a:pt x="49230" y="102857"/>
                    </a:lnTo>
                    <a:lnTo>
                      <a:pt x="47912" y="103928"/>
                    </a:lnTo>
                    <a:lnTo>
                      <a:pt x="91868" y="55714"/>
                    </a:lnTo>
                    <a:lnTo>
                      <a:pt x="114725" y="25714"/>
                    </a:lnTo>
                    <a:lnTo>
                      <a:pt x="115164" y="41785"/>
                    </a:lnTo>
                    <a:lnTo>
                      <a:pt x="81318" y="17142"/>
                    </a:lnTo>
                    <a:lnTo>
                      <a:pt x="82637" y="17142"/>
                    </a:lnTo>
                    <a:lnTo>
                      <a:pt x="26373" y="17142"/>
                    </a:lnTo>
                    <a:lnTo>
                      <a:pt x="28571" y="14999"/>
                    </a:lnTo>
                    <a:lnTo>
                      <a:pt x="6153" y="6857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14"/>
              <p:cNvSpPr/>
              <p:nvPr/>
            </p:nvSpPr>
            <p:spPr>
              <a:xfrm>
                <a:off x="2457450" y="3165475"/>
                <a:ext cx="49212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4838" y="0"/>
                    </a:moveTo>
                    <a:lnTo>
                      <a:pt x="34838" y="0"/>
                    </a:lnTo>
                    <a:lnTo>
                      <a:pt x="0" y="64615"/>
                    </a:lnTo>
                    <a:lnTo>
                      <a:pt x="34838" y="120000"/>
                    </a:lnTo>
                    <a:lnTo>
                      <a:pt x="120000" y="120000"/>
                    </a:lnTo>
                    <a:lnTo>
                      <a:pt x="120000" y="64615"/>
                    </a:lnTo>
                    <a:lnTo>
                      <a:pt x="34838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14"/>
              <p:cNvSpPr/>
              <p:nvPr/>
            </p:nvSpPr>
            <p:spPr>
              <a:xfrm>
                <a:off x="2454275" y="3162300"/>
                <a:ext cx="5556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2187" y="26666"/>
                    </a:moveTo>
                    <a:lnTo>
                      <a:pt x="12187" y="72380"/>
                    </a:lnTo>
                    <a:lnTo>
                      <a:pt x="12187" y="47619"/>
                    </a:lnTo>
                    <a:lnTo>
                      <a:pt x="42187" y="93333"/>
                    </a:lnTo>
                    <a:lnTo>
                      <a:pt x="37500" y="89523"/>
                    </a:lnTo>
                    <a:lnTo>
                      <a:pt x="112500" y="89523"/>
                    </a:lnTo>
                    <a:lnTo>
                      <a:pt x="105000" y="104761"/>
                    </a:lnTo>
                    <a:lnTo>
                      <a:pt x="105000" y="59047"/>
                    </a:lnTo>
                    <a:lnTo>
                      <a:pt x="110625" y="74285"/>
                    </a:lnTo>
                    <a:lnTo>
                      <a:pt x="35625" y="28571"/>
                    </a:lnTo>
                    <a:lnTo>
                      <a:pt x="39375" y="0"/>
                    </a:lnTo>
                    <a:lnTo>
                      <a:pt x="115312" y="45714"/>
                    </a:lnTo>
                    <a:cubicBezTo>
                      <a:pt x="118125" y="47619"/>
                      <a:pt x="120000" y="53333"/>
                      <a:pt x="120000" y="59047"/>
                    </a:cubicBezTo>
                    <a:lnTo>
                      <a:pt x="120000" y="104761"/>
                    </a:lnTo>
                    <a:cubicBezTo>
                      <a:pt x="120000" y="114285"/>
                      <a:pt x="117187" y="120000"/>
                      <a:pt x="112500" y="120000"/>
                    </a:cubicBezTo>
                    <a:lnTo>
                      <a:pt x="37500" y="120000"/>
                    </a:lnTo>
                    <a:cubicBezTo>
                      <a:pt x="35625" y="120000"/>
                      <a:pt x="34687" y="120000"/>
                      <a:pt x="32812" y="118095"/>
                    </a:cubicBezTo>
                    <a:lnTo>
                      <a:pt x="3750" y="72380"/>
                    </a:lnTo>
                    <a:cubicBezTo>
                      <a:pt x="1875" y="68571"/>
                      <a:pt x="0" y="64761"/>
                      <a:pt x="0" y="59047"/>
                    </a:cubicBezTo>
                    <a:cubicBezTo>
                      <a:pt x="0" y="55238"/>
                      <a:pt x="1875" y="51428"/>
                      <a:pt x="3750" y="47619"/>
                    </a:cubicBezTo>
                    <a:lnTo>
                      <a:pt x="32812" y="1904"/>
                    </a:lnTo>
                    <a:lnTo>
                      <a:pt x="42187" y="2666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14"/>
              <p:cNvSpPr/>
              <p:nvPr/>
            </p:nvSpPr>
            <p:spPr>
              <a:xfrm>
                <a:off x="2513012" y="3152775"/>
                <a:ext cx="68262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7872"/>
                    </a:lnTo>
                    <a:lnTo>
                      <a:pt x="100465" y="102127"/>
                    </a:lnTo>
                    <a:lnTo>
                      <a:pt x="120000" y="120000"/>
                    </a:lnTo>
                    <a:lnTo>
                      <a:pt x="100465" y="120000"/>
                    </a:lnTo>
                    <a:lnTo>
                      <a:pt x="39069" y="102127"/>
                    </a:lnTo>
                    <a:lnTo>
                      <a:pt x="0" y="68936"/>
                    </a:lnTo>
                    <a:lnTo>
                      <a:pt x="0" y="51063"/>
                    </a:lnTo>
                    <a:lnTo>
                      <a:pt x="80930" y="17872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14"/>
              <p:cNvSpPr/>
              <p:nvPr/>
            </p:nvSpPr>
            <p:spPr>
              <a:xfrm>
                <a:off x="2509837" y="3149600"/>
                <a:ext cx="76200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1864" y="625"/>
                    </a:moveTo>
                    <a:cubicBezTo>
                      <a:pt x="113220" y="0"/>
                      <a:pt x="115254" y="0"/>
                      <a:pt x="117288" y="1250"/>
                    </a:cubicBezTo>
                    <a:cubicBezTo>
                      <a:pt x="118644" y="1875"/>
                      <a:pt x="119322" y="3750"/>
                      <a:pt x="119322" y="5000"/>
                    </a:cubicBezTo>
                    <a:lnTo>
                      <a:pt x="119322" y="22500"/>
                    </a:lnTo>
                    <a:cubicBezTo>
                      <a:pt x="119322" y="23125"/>
                      <a:pt x="119322" y="23125"/>
                      <a:pt x="119322" y="23750"/>
                    </a:cubicBezTo>
                    <a:lnTo>
                      <a:pt x="101694" y="98750"/>
                    </a:lnTo>
                    <a:lnTo>
                      <a:pt x="100338" y="94375"/>
                    </a:lnTo>
                    <a:lnTo>
                      <a:pt x="117966" y="111875"/>
                    </a:lnTo>
                    <a:cubicBezTo>
                      <a:pt x="119322" y="113125"/>
                      <a:pt x="119999" y="115625"/>
                      <a:pt x="119322" y="117500"/>
                    </a:cubicBezTo>
                    <a:cubicBezTo>
                      <a:pt x="118644" y="119375"/>
                      <a:pt x="116610" y="120000"/>
                      <a:pt x="113898" y="120000"/>
                    </a:cubicBezTo>
                    <a:lnTo>
                      <a:pt x="96271" y="120000"/>
                    </a:lnTo>
                    <a:cubicBezTo>
                      <a:pt x="95593" y="120000"/>
                      <a:pt x="94915" y="120000"/>
                      <a:pt x="94237" y="120000"/>
                    </a:cubicBezTo>
                    <a:lnTo>
                      <a:pt x="40000" y="102500"/>
                    </a:lnTo>
                    <a:cubicBezTo>
                      <a:pt x="39322" y="102500"/>
                      <a:pt x="38644" y="101875"/>
                      <a:pt x="37966" y="101875"/>
                    </a:cubicBezTo>
                    <a:lnTo>
                      <a:pt x="2033" y="72500"/>
                    </a:lnTo>
                    <a:cubicBezTo>
                      <a:pt x="677" y="71875"/>
                      <a:pt x="0" y="70625"/>
                      <a:pt x="0" y="68750"/>
                    </a:cubicBezTo>
                    <a:lnTo>
                      <a:pt x="0" y="51875"/>
                    </a:lnTo>
                    <a:cubicBezTo>
                      <a:pt x="0" y="49375"/>
                      <a:pt x="1355" y="47500"/>
                      <a:pt x="3389" y="46875"/>
                    </a:cubicBezTo>
                    <a:lnTo>
                      <a:pt x="75932" y="18125"/>
                    </a:lnTo>
                    <a:lnTo>
                      <a:pt x="111864" y="625"/>
                    </a:lnTo>
                    <a:close/>
                    <a:moveTo>
                      <a:pt x="80677" y="27500"/>
                    </a:moveTo>
                    <a:lnTo>
                      <a:pt x="8135" y="56250"/>
                    </a:lnTo>
                    <a:lnTo>
                      <a:pt x="10847" y="51875"/>
                    </a:lnTo>
                    <a:lnTo>
                      <a:pt x="10847" y="68750"/>
                    </a:lnTo>
                    <a:lnTo>
                      <a:pt x="9491" y="65000"/>
                    </a:lnTo>
                    <a:lnTo>
                      <a:pt x="45423" y="94375"/>
                    </a:lnTo>
                    <a:lnTo>
                      <a:pt x="43389" y="93125"/>
                    </a:lnTo>
                    <a:lnTo>
                      <a:pt x="98305" y="110625"/>
                    </a:lnTo>
                    <a:lnTo>
                      <a:pt x="96271" y="110000"/>
                    </a:lnTo>
                    <a:lnTo>
                      <a:pt x="113898" y="110000"/>
                    </a:lnTo>
                    <a:lnTo>
                      <a:pt x="110508" y="118750"/>
                    </a:lnTo>
                    <a:lnTo>
                      <a:pt x="92203" y="101250"/>
                    </a:lnTo>
                    <a:cubicBezTo>
                      <a:pt x="90847" y="100000"/>
                      <a:pt x="90847" y="98750"/>
                      <a:pt x="90847" y="96875"/>
                    </a:cubicBezTo>
                    <a:lnTo>
                      <a:pt x="109152" y="21875"/>
                    </a:lnTo>
                    <a:lnTo>
                      <a:pt x="108474" y="22500"/>
                    </a:lnTo>
                    <a:lnTo>
                      <a:pt x="108474" y="5000"/>
                    </a:lnTo>
                    <a:lnTo>
                      <a:pt x="116610" y="10000"/>
                    </a:lnTo>
                    <a:lnTo>
                      <a:pt x="80677" y="27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14"/>
              <p:cNvSpPr/>
              <p:nvPr/>
            </p:nvSpPr>
            <p:spPr>
              <a:xfrm>
                <a:off x="2540000" y="3214687"/>
                <a:ext cx="5556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20000" y="72000"/>
                    </a:lnTo>
                    <a:lnTo>
                      <a:pt x="96000" y="48000"/>
                    </a:lnTo>
                    <a:lnTo>
                      <a:pt x="96000" y="24000"/>
                    </a:lnTo>
                    <a:lnTo>
                      <a:pt x="72000" y="24000"/>
                    </a:lnTo>
                    <a:lnTo>
                      <a:pt x="0" y="0"/>
                    </a:lnTo>
                    <a:lnTo>
                      <a:pt x="0" y="48000"/>
                    </a:lnTo>
                    <a:lnTo>
                      <a:pt x="27428" y="72000"/>
                    </a:lnTo>
                    <a:lnTo>
                      <a:pt x="48000" y="48000"/>
                    </a:lnTo>
                    <a:lnTo>
                      <a:pt x="72000" y="10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14"/>
              <p:cNvSpPr/>
              <p:nvPr/>
            </p:nvSpPr>
            <p:spPr>
              <a:xfrm>
                <a:off x="2536825" y="3211512"/>
                <a:ext cx="61912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5833" y="105116"/>
                    </a:moveTo>
                    <a:lnTo>
                      <a:pt x="106666" y="111627"/>
                    </a:lnTo>
                    <a:lnTo>
                      <a:pt x="106666" y="69767"/>
                    </a:lnTo>
                    <a:lnTo>
                      <a:pt x="110000" y="75348"/>
                    </a:lnTo>
                    <a:lnTo>
                      <a:pt x="87500" y="55813"/>
                    </a:lnTo>
                    <a:cubicBezTo>
                      <a:pt x="85833" y="54883"/>
                      <a:pt x="85000" y="53023"/>
                      <a:pt x="85000" y="50232"/>
                    </a:cubicBezTo>
                    <a:lnTo>
                      <a:pt x="85000" y="30697"/>
                    </a:lnTo>
                    <a:lnTo>
                      <a:pt x="91666" y="38139"/>
                    </a:lnTo>
                    <a:lnTo>
                      <a:pt x="70833" y="38139"/>
                    </a:lnTo>
                    <a:cubicBezTo>
                      <a:pt x="70000" y="38139"/>
                      <a:pt x="69166" y="38139"/>
                      <a:pt x="68333" y="38139"/>
                    </a:cubicBezTo>
                    <a:lnTo>
                      <a:pt x="5000" y="14883"/>
                    </a:lnTo>
                    <a:lnTo>
                      <a:pt x="13333" y="7441"/>
                    </a:lnTo>
                    <a:lnTo>
                      <a:pt x="13333" y="50232"/>
                    </a:lnTo>
                    <a:lnTo>
                      <a:pt x="10833" y="44651"/>
                    </a:lnTo>
                    <a:lnTo>
                      <a:pt x="33333" y="64186"/>
                    </a:lnTo>
                    <a:lnTo>
                      <a:pt x="25000" y="64186"/>
                    </a:lnTo>
                    <a:lnTo>
                      <a:pt x="45833" y="44651"/>
                    </a:lnTo>
                    <a:cubicBezTo>
                      <a:pt x="47500" y="42790"/>
                      <a:pt x="49166" y="42790"/>
                      <a:pt x="50833" y="42790"/>
                    </a:cubicBezTo>
                    <a:cubicBezTo>
                      <a:pt x="53333" y="43720"/>
                      <a:pt x="55000" y="44651"/>
                      <a:pt x="55833" y="46511"/>
                    </a:cubicBezTo>
                    <a:lnTo>
                      <a:pt x="76666" y="89302"/>
                    </a:lnTo>
                    <a:lnTo>
                      <a:pt x="73333" y="85581"/>
                    </a:lnTo>
                    <a:lnTo>
                      <a:pt x="115833" y="105116"/>
                    </a:lnTo>
                    <a:close/>
                    <a:moveTo>
                      <a:pt x="68333" y="99534"/>
                    </a:moveTo>
                    <a:cubicBezTo>
                      <a:pt x="66666" y="98604"/>
                      <a:pt x="65833" y="97674"/>
                      <a:pt x="65000" y="96744"/>
                    </a:cubicBezTo>
                    <a:lnTo>
                      <a:pt x="44166" y="53953"/>
                    </a:lnTo>
                    <a:lnTo>
                      <a:pt x="54166" y="55813"/>
                    </a:lnTo>
                    <a:lnTo>
                      <a:pt x="33333" y="75348"/>
                    </a:lnTo>
                    <a:cubicBezTo>
                      <a:pt x="30833" y="77209"/>
                      <a:pt x="27500" y="77209"/>
                      <a:pt x="25000" y="75348"/>
                    </a:cubicBezTo>
                    <a:lnTo>
                      <a:pt x="3333" y="55813"/>
                    </a:lnTo>
                    <a:cubicBezTo>
                      <a:pt x="1666" y="54883"/>
                      <a:pt x="0" y="53023"/>
                      <a:pt x="0" y="50232"/>
                    </a:cubicBezTo>
                    <a:lnTo>
                      <a:pt x="0" y="7441"/>
                    </a:lnTo>
                    <a:cubicBezTo>
                      <a:pt x="0" y="5581"/>
                      <a:pt x="1666" y="2790"/>
                      <a:pt x="3333" y="1860"/>
                    </a:cubicBezTo>
                    <a:cubicBezTo>
                      <a:pt x="5000" y="0"/>
                      <a:pt x="7500" y="0"/>
                      <a:pt x="9166" y="930"/>
                    </a:cubicBezTo>
                    <a:lnTo>
                      <a:pt x="72500" y="24186"/>
                    </a:lnTo>
                    <a:lnTo>
                      <a:pt x="70833" y="23255"/>
                    </a:lnTo>
                    <a:lnTo>
                      <a:pt x="91666" y="23255"/>
                    </a:lnTo>
                    <a:cubicBezTo>
                      <a:pt x="95000" y="23255"/>
                      <a:pt x="98333" y="26976"/>
                      <a:pt x="98333" y="30697"/>
                    </a:cubicBezTo>
                    <a:lnTo>
                      <a:pt x="98333" y="50232"/>
                    </a:lnTo>
                    <a:lnTo>
                      <a:pt x="95833" y="44651"/>
                    </a:lnTo>
                    <a:lnTo>
                      <a:pt x="117500" y="64186"/>
                    </a:lnTo>
                    <a:cubicBezTo>
                      <a:pt x="119166" y="65116"/>
                      <a:pt x="120000" y="66976"/>
                      <a:pt x="120000" y="69767"/>
                    </a:cubicBezTo>
                    <a:lnTo>
                      <a:pt x="120000" y="111627"/>
                    </a:lnTo>
                    <a:cubicBezTo>
                      <a:pt x="120000" y="114418"/>
                      <a:pt x="119166" y="117209"/>
                      <a:pt x="117500" y="118139"/>
                    </a:cubicBezTo>
                    <a:cubicBezTo>
                      <a:pt x="115833" y="120000"/>
                      <a:pt x="113333" y="120000"/>
                      <a:pt x="110833" y="119069"/>
                    </a:cubicBezTo>
                    <a:lnTo>
                      <a:pt x="68333" y="9953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14"/>
              <p:cNvSpPr/>
              <p:nvPr/>
            </p:nvSpPr>
            <p:spPr>
              <a:xfrm>
                <a:off x="2595562" y="3241675"/>
                <a:ext cx="55562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lnTo>
                      <a:pt x="72000" y="87692"/>
                    </a:lnTo>
                    <a:lnTo>
                      <a:pt x="72000" y="120000"/>
                    </a:lnTo>
                    <a:lnTo>
                      <a:pt x="99428" y="87692"/>
                    </a:lnTo>
                    <a:lnTo>
                      <a:pt x="72000" y="60000"/>
                    </a:lnTo>
                    <a:lnTo>
                      <a:pt x="120000" y="32307"/>
                    </a:lnTo>
                    <a:lnTo>
                      <a:pt x="99428" y="0"/>
                    </a:lnTo>
                    <a:lnTo>
                      <a:pt x="48000" y="32307"/>
                    </a:lnTo>
                    <a:lnTo>
                      <a:pt x="24000" y="32307"/>
                    </a:lnTo>
                    <a:lnTo>
                      <a:pt x="0" y="0"/>
                    </a:lnTo>
                    <a:lnTo>
                      <a:pt x="0" y="6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14"/>
              <p:cNvSpPr/>
              <p:nvPr/>
            </p:nvSpPr>
            <p:spPr>
              <a:xfrm>
                <a:off x="2592387" y="3238500"/>
                <a:ext cx="6191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103" y="52035"/>
                    </a:moveTo>
                    <a:lnTo>
                      <a:pt x="72827" y="75398"/>
                    </a:lnTo>
                    <a:cubicBezTo>
                      <a:pt x="76137" y="76460"/>
                      <a:pt x="77793" y="79646"/>
                      <a:pt x="77793" y="82831"/>
                    </a:cubicBezTo>
                    <a:lnTo>
                      <a:pt x="77793" y="110442"/>
                    </a:lnTo>
                    <a:lnTo>
                      <a:pt x="67034" y="105132"/>
                    </a:lnTo>
                    <a:lnTo>
                      <a:pt x="89379" y="76460"/>
                    </a:lnTo>
                    <a:lnTo>
                      <a:pt x="90206" y="90265"/>
                    </a:lnTo>
                    <a:lnTo>
                      <a:pt x="67034" y="66902"/>
                    </a:lnTo>
                    <a:cubicBezTo>
                      <a:pt x="65379" y="64778"/>
                      <a:pt x="64551" y="61592"/>
                      <a:pt x="64551" y="58407"/>
                    </a:cubicBezTo>
                    <a:cubicBezTo>
                      <a:pt x="65379" y="56283"/>
                      <a:pt x="66206" y="53097"/>
                      <a:pt x="68689" y="52035"/>
                    </a:cubicBezTo>
                    <a:lnTo>
                      <a:pt x="110068" y="28672"/>
                    </a:lnTo>
                    <a:lnTo>
                      <a:pt x="107586" y="42477"/>
                    </a:lnTo>
                    <a:lnTo>
                      <a:pt x="89379" y="14867"/>
                    </a:lnTo>
                    <a:lnTo>
                      <a:pt x="96827" y="16991"/>
                    </a:lnTo>
                    <a:lnTo>
                      <a:pt x="52965" y="44601"/>
                    </a:lnTo>
                    <a:cubicBezTo>
                      <a:pt x="52137" y="44601"/>
                      <a:pt x="51310" y="45663"/>
                      <a:pt x="49655" y="45663"/>
                    </a:cubicBezTo>
                    <a:lnTo>
                      <a:pt x="28137" y="45663"/>
                    </a:lnTo>
                    <a:cubicBezTo>
                      <a:pt x="26482" y="45663"/>
                      <a:pt x="24827" y="44601"/>
                      <a:pt x="24000" y="42477"/>
                    </a:cubicBezTo>
                    <a:lnTo>
                      <a:pt x="2482" y="14867"/>
                    </a:lnTo>
                    <a:lnTo>
                      <a:pt x="13241" y="8495"/>
                    </a:lnTo>
                    <a:lnTo>
                      <a:pt x="13241" y="59469"/>
                    </a:lnTo>
                    <a:lnTo>
                      <a:pt x="0" y="59469"/>
                    </a:lnTo>
                    <a:lnTo>
                      <a:pt x="0" y="8495"/>
                    </a:lnTo>
                    <a:cubicBezTo>
                      <a:pt x="0" y="5309"/>
                      <a:pt x="1655" y="2123"/>
                      <a:pt x="4137" y="1061"/>
                    </a:cubicBezTo>
                    <a:cubicBezTo>
                      <a:pt x="6620" y="0"/>
                      <a:pt x="9931" y="1061"/>
                      <a:pt x="11586" y="3185"/>
                    </a:cubicBezTo>
                    <a:lnTo>
                      <a:pt x="33103" y="30796"/>
                    </a:lnTo>
                    <a:lnTo>
                      <a:pt x="28137" y="28672"/>
                    </a:lnTo>
                    <a:lnTo>
                      <a:pt x="49655" y="28672"/>
                    </a:lnTo>
                    <a:lnTo>
                      <a:pt x="47172" y="28672"/>
                    </a:lnTo>
                    <a:lnTo>
                      <a:pt x="91034" y="1061"/>
                    </a:lnTo>
                    <a:cubicBezTo>
                      <a:pt x="93517" y="0"/>
                      <a:pt x="96827" y="0"/>
                      <a:pt x="99310" y="3185"/>
                    </a:cubicBezTo>
                    <a:lnTo>
                      <a:pt x="117517" y="30796"/>
                    </a:lnTo>
                    <a:cubicBezTo>
                      <a:pt x="119172" y="32920"/>
                      <a:pt x="120000" y="36106"/>
                      <a:pt x="119172" y="38230"/>
                    </a:cubicBezTo>
                    <a:cubicBezTo>
                      <a:pt x="119172" y="41415"/>
                      <a:pt x="117517" y="43539"/>
                      <a:pt x="115862" y="44601"/>
                    </a:cubicBezTo>
                    <a:lnTo>
                      <a:pt x="73655" y="67964"/>
                    </a:lnTo>
                    <a:lnTo>
                      <a:pt x="75310" y="53097"/>
                    </a:lnTo>
                    <a:lnTo>
                      <a:pt x="98482" y="76460"/>
                    </a:lnTo>
                    <a:cubicBezTo>
                      <a:pt x="99310" y="77522"/>
                      <a:pt x="100965" y="80707"/>
                      <a:pt x="100965" y="82831"/>
                    </a:cubicBezTo>
                    <a:cubicBezTo>
                      <a:pt x="100965" y="84955"/>
                      <a:pt x="100137" y="87079"/>
                      <a:pt x="98482" y="89203"/>
                    </a:cubicBezTo>
                    <a:lnTo>
                      <a:pt x="76137" y="116814"/>
                    </a:lnTo>
                    <a:cubicBezTo>
                      <a:pt x="73655" y="118938"/>
                      <a:pt x="71172" y="120000"/>
                      <a:pt x="68689" y="118938"/>
                    </a:cubicBezTo>
                    <a:cubicBezTo>
                      <a:pt x="66206" y="117876"/>
                      <a:pt x="64551" y="114690"/>
                      <a:pt x="64551" y="110442"/>
                    </a:cubicBezTo>
                    <a:lnTo>
                      <a:pt x="64551" y="82831"/>
                    </a:lnTo>
                    <a:lnTo>
                      <a:pt x="69517" y="91327"/>
                    </a:lnTo>
                    <a:lnTo>
                      <a:pt x="4965" y="67964"/>
                    </a:lnTo>
                    <a:lnTo>
                      <a:pt x="9103" y="5203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14"/>
              <p:cNvSpPr/>
              <p:nvPr/>
            </p:nvSpPr>
            <p:spPr>
              <a:xfrm>
                <a:off x="2651125" y="3241675"/>
                <a:ext cx="4127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7692" y="32307"/>
                    </a:moveTo>
                    <a:lnTo>
                      <a:pt x="87692" y="32307"/>
                    </a:lnTo>
                    <a:lnTo>
                      <a:pt x="120000" y="60000"/>
                    </a:lnTo>
                    <a:lnTo>
                      <a:pt x="87692" y="87692"/>
                    </a:lnTo>
                    <a:lnTo>
                      <a:pt x="87692" y="120000"/>
                    </a:lnTo>
                    <a:lnTo>
                      <a:pt x="60000" y="60000"/>
                    </a:lnTo>
                    <a:lnTo>
                      <a:pt x="0" y="32307"/>
                    </a:lnTo>
                    <a:lnTo>
                      <a:pt x="0" y="0"/>
                    </a:lnTo>
                    <a:lnTo>
                      <a:pt x="27692" y="0"/>
                    </a:lnTo>
                    <a:lnTo>
                      <a:pt x="60000" y="0"/>
                    </a:lnTo>
                    <a:lnTo>
                      <a:pt x="87692" y="3230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14"/>
              <p:cNvSpPr/>
              <p:nvPr/>
            </p:nvSpPr>
            <p:spPr>
              <a:xfrm>
                <a:off x="2646362" y="3238500"/>
                <a:ext cx="4921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2142" y="30796"/>
                    </a:moveTo>
                    <a:lnTo>
                      <a:pt x="117857" y="54159"/>
                    </a:lnTo>
                    <a:cubicBezTo>
                      <a:pt x="119999" y="55221"/>
                      <a:pt x="119999" y="57345"/>
                      <a:pt x="119999" y="59469"/>
                    </a:cubicBezTo>
                    <a:cubicBezTo>
                      <a:pt x="119999" y="62654"/>
                      <a:pt x="119999" y="64778"/>
                      <a:pt x="117857" y="65840"/>
                    </a:cubicBezTo>
                    <a:lnTo>
                      <a:pt x="92142" y="89203"/>
                    </a:lnTo>
                    <a:lnTo>
                      <a:pt x="95357" y="82831"/>
                    </a:lnTo>
                    <a:lnTo>
                      <a:pt x="95357" y="110442"/>
                    </a:lnTo>
                    <a:cubicBezTo>
                      <a:pt x="95357" y="114690"/>
                      <a:pt x="92142" y="117876"/>
                      <a:pt x="88928" y="118938"/>
                    </a:cubicBezTo>
                    <a:cubicBezTo>
                      <a:pt x="84642" y="120000"/>
                      <a:pt x="80357" y="117876"/>
                      <a:pt x="79285" y="114690"/>
                    </a:cubicBezTo>
                    <a:lnTo>
                      <a:pt x="53571" y="63716"/>
                    </a:lnTo>
                    <a:lnTo>
                      <a:pt x="57857" y="67964"/>
                    </a:lnTo>
                    <a:lnTo>
                      <a:pt x="5357" y="44601"/>
                    </a:lnTo>
                    <a:cubicBezTo>
                      <a:pt x="2142" y="43539"/>
                      <a:pt x="0" y="40353"/>
                      <a:pt x="0" y="37168"/>
                    </a:cubicBezTo>
                    <a:lnTo>
                      <a:pt x="0" y="8495"/>
                    </a:lnTo>
                    <a:cubicBezTo>
                      <a:pt x="0" y="4247"/>
                      <a:pt x="4285" y="0"/>
                      <a:pt x="8571" y="0"/>
                    </a:cubicBezTo>
                    <a:lnTo>
                      <a:pt x="34285" y="0"/>
                    </a:lnTo>
                    <a:lnTo>
                      <a:pt x="61071" y="0"/>
                    </a:lnTo>
                    <a:cubicBezTo>
                      <a:pt x="63214" y="0"/>
                      <a:pt x="66428" y="1061"/>
                      <a:pt x="67500" y="3185"/>
                    </a:cubicBezTo>
                    <a:lnTo>
                      <a:pt x="93214" y="30796"/>
                    </a:lnTo>
                    <a:lnTo>
                      <a:pt x="80357" y="42477"/>
                    </a:lnTo>
                    <a:lnTo>
                      <a:pt x="54642" y="14867"/>
                    </a:lnTo>
                    <a:lnTo>
                      <a:pt x="61071" y="16991"/>
                    </a:lnTo>
                    <a:lnTo>
                      <a:pt x="34285" y="16991"/>
                    </a:lnTo>
                    <a:lnTo>
                      <a:pt x="8571" y="16991"/>
                    </a:lnTo>
                    <a:lnTo>
                      <a:pt x="17142" y="8495"/>
                    </a:lnTo>
                    <a:lnTo>
                      <a:pt x="17142" y="37168"/>
                    </a:lnTo>
                    <a:lnTo>
                      <a:pt x="12857" y="28672"/>
                    </a:lnTo>
                    <a:lnTo>
                      <a:pt x="64285" y="52035"/>
                    </a:lnTo>
                    <a:cubicBezTo>
                      <a:pt x="66428" y="53097"/>
                      <a:pt x="68571" y="54159"/>
                      <a:pt x="68571" y="56283"/>
                    </a:cubicBezTo>
                    <a:lnTo>
                      <a:pt x="94285" y="107256"/>
                    </a:lnTo>
                    <a:lnTo>
                      <a:pt x="78214" y="110442"/>
                    </a:lnTo>
                    <a:lnTo>
                      <a:pt x="78214" y="82831"/>
                    </a:lnTo>
                    <a:cubicBezTo>
                      <a:pt x="78214" y="80707"/>
                      <a:pt x="79285" y="78584"/>
                      <a:pt x="80357" y="76460"/>
                    </a:cubicBezTo>
                    <a:lnTo>
                      <a:pt x="106071" y="54159"/>
                    </a:lnTo>
                    <a:lnTo>
                      <a:pt x="106071" y="65840"/>
                    </a:lnTo>
                    <a:lnTo>
                      <a:pt x="80357" y="43539"/>
                    </a:lnTo>
                    <a:lnTo>
                      <a:pt x="92142" y="3079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14"/>
              <p:cNvSpPr/>
              <p:nvPr/>
            </p:nvSpPr>
            <p:spPr>
              <a:xfrm>
                <a:off x="2636837" y="3241675"/>
                <a:ext cx="1428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14"/>
              <p:cNvSpPr/>
              <p:nvPr/>
            </p:nvSpPr>
            <p:spPr>
              <a:xfrm>
                <a:off x="2633662" y="3238500"/>
                <a:ext cx="20637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0000" y="104347"/>
                    </a:moveTo>
                    <a:lnTo>
                      <a:pt x="80000" y="20869"/>
                    </a:lnTo>
                    <a:lnTo>
                      <a:pt x="100000" y="41739"/>
                    </a:lnTo>
                    <a:lnTo>
                      <a:pt x="20000" y="41739"/>
                    </a:lnTo>
                    <a:lnTo>
                      <a:pt x="35000" y="7826"/>
                    </a:lnTo>
                    <a:lnTo>
                      <a:pt x="115000" y="91304"/>
                    </a:lnTo>
                    <a:lnTo>
                      <a:pt x="87500" y="120000"/>
                    </a:lnTo>
                    <a:lnTo>
                      <a:pt x="7500" y="36521"/>
                    </a:lnTo>
                    <a:cubicBezTo>
                      <a:pt x="2500" y="31304"/>
                      <a:pt x="0" y="20869"/>
                      <a:pt x="2500" y="13043"/>
                    </a:cubicBezTo>
                    <a:cubicBezTo>
                      <a:pt x="5000" y="5217"/>
                      <a:pt x="12500" y="0"/>
                      <a:pt x="20000" y="0"/>
                    </a:cubicBezTo>
                    <a:lnTo>
                      <a:pt x="100000" y="0"/>
                    </a:lnTo>
                    <a:cubicBezTo>
                      <a:pt x="112500" y="0"/>
                      <a:pt x="120000" y="10434"/>
                      <a:pt x="120000" y="20869"/>
                    </a:cubicBezTo>
                    <a:lnTo>
                      <a:pt x="120000" y="104347"/>
                    </a:lnTo>
                    <a:lnTo>
                      <a:pt x="80000" y="10434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14"/>
              <p:cNvSpPr/>
              <p:nvPr/>
            </p:nvSpPr>
            <p:spPr>
              <a:xfrm>
                <a:off x="6310312" y="3400425"/>
                <a:ext cx="171450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34285"/>
                    </a:moveTo>
                    <a:lnTo>
                      <a:pt x="120000" y="34285"/>
                    </a:lnTo>
                    <a:lnTo>
                      <a:pt x="120000" y="68571"/>
                    </a:lnTo>
                    <a:lnTo>
                      <a:pt x="120000" y="120000"/>
                    </a:lnTo>
                    <a:lnTo>
                      <a:pt x="105555" y="101538"/>
                    </a:lnTo>
                    <a:lnTo>
                      <a:pt x="82222" y="110769"/>
                    </a:lnTo>
                    <a:lnTo>
                      <a:pt x="90000" y="93626"/>
                    </a:lnTo>
                    <a:lnTo>
                      <a:pt x="82222" y="76483"/>
                    </a:lnTo>
                    <a:lnTo>
                      <a:pt x="30000" y="42197"/>
                    </a:lnTo>
                    <a:lnTo>
                      <a:pt x="22222" y="51428"/>
                    </a:lnTo>
                    <a:lnTo>
                      <a:pt x="22222" y="42197"/>
                    </a:lnTo>
                    <a:lnTo>
                      <a:pt x="15555" y="34285"/>
                    </a:lnTo>
                    <a:lnTo>
                      <a:pt x="30000" y="34285"/>
                    </a:lnTo>
                    <a:lnTo>
                      <a:pt x="36666" y="25054"/>
                    </a:lnTo>
                    <a:lnTo>
                      <a:pt x="15555" y="25054"/>
                    </a:lnTo>
                    <a:lnTo>
                      <a:pt x="7777" y="17142"/>
                    </a:lnTo>
                    <a:lnTo>
                      <a:pt x="0" y="17142"/>
                    </a:lnTo>
                    <a:lnTo>
                      <a:pt x="15555" y="0"/>
                    </a:lnTo>
                    <a:lnTo>
                      <a:pt x="22222" y="0"/>
                    </a:lnTo>
                    <a:lnTo>
                      <a:pt x="36666" y="9230"/>
                    </a:lnTo>
                    <a:lnTo>
                      <a:pt x="36666" y="25054"/>
                    </a:lnTo>
                    <a:lnTo>
                      <a:pt x="52222" y="42197"/>
                    </a:lnTo>
                    <a:lnTo>
                      <a:pt x="66666" y="25054"/>
                    </a:lnTo>
                    <a:lnTo>
                      <a:pt x="82222" y="17142"/>
                    </a:lnTo>
                    <a:lnTo>
                      <a:pt x="120000" y="3428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14"/>
              <p:cNvSpPr/>
              <p:nvPr/>
            </p:nvSpPr>
            <p:spPr>
              <a:xfrm>
                <a:off x="6307137" y="3397250"/>
                <a:ext cx="177800" cy="1508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8557" y="33314"/>
                    </a:moveTo>
                    <a:cubicBezTo>
                      <a:pt x="119423" y="33654"/>
                      <a:pt x="120000" y="34674"/>
                      <a:pt x="120000" y="36033"/>
                    </a:cubicBezTo>
                    <a:lnTo>
                      <a:pt x="120000" y="68328"/>
                    </a:lnTo>
                    <a:lnTo>
                      <a:pt x="120000" y="116940"/>
                    </a:lnTo>
                    <a:cubicBezTo>
                      <a:pt x="120000" y="118300"/>
                      <a:pt x="119711" y="119320"/>
                      <a:pt x="118846" y="119660"/>
                    </a:cubicBezTo>
                    <a:cubicBezTo>
                      <a:pt x="117980" y="120000"/>
                      <a:pt x="116826" y="119660"/>
                      <a:pt x="116250" y="118980"/>
                    </a:cubicBezTo>
                    <a:lnTo>
                      <a:pt x="101538" y="102322"/>
                    </a:lnTo>
                    <a:lnTo>
                      <a:pt x="103846" y="103002"/>
                    </a:lnTo>
                    <a:lnTo>
                      <a:pt x="82500" y="111501"/>
                    </a:lnTo>
                    <a:cubicBezTo>
                      <a:pt x="81634" y="111841"/>
                      <a:pt x="80480" y="111501"/>
                      <a:pt x="79903" y="110821"/>
                    </a:cubicBezTo>
                    <a:cubicBezTo>
                      <a:pt x="79326" y="109801"/>
                      <a:pt x="79326" y="108781"/>
                      <a:pt x="79615" y="107762"/>
                    </a:cubicBezTo>
                    <a:lnTo>
                      <a:pt x="86826" y="91444"/>
                    </a:lnTo>
                    <a:lnTo>
                      <a:pt x="86826" y="93824"/>
                    </a:lnTo>
                    <a:lnTo>
                      <a:pt x="79615" y="77167"/>
                    </a:lnTo>
                    <a:lnTo>
                      <a:pt x="80769" y="78526"/>
                    </a:lnTo>
                    <a:lnTo>
                      <a:pt x="30000" y="46232"/>
                    </a:lnTo>
                    <a:lnTo>
                      <a:pt x="32596" y="45892"/>
                    </a:lnTo>
                    <a:lnTo>
                      <a:pt x="25961" y="53711"/>
                    </a:lnTo>
                    <a:cubicBezTo>
                      <a:pt x="25096" y="54390"/>
                      <a:pt x="24230" y="54390"/>
                      <a:pt x="23365" y="54050"/>
                    </a:cubicBezTo>
                    <a:cubicBezTo>
                      <a:pt x="22500" y="53711"/>
                      <a:pt x="21923" y="52691"/>
                      <a:pt x="21923" y="51671"/>
                    </a:cubicBezTo>
                    <a:lnTo>
                      <a:pt x="21923" y="43852"/>
                    </a:lnTo>
                    <a:lnTo>
                      <a:pt x="22788" y="45892"/>
                    </a:lnTo>
                    <a:lnTo>
                      <a:pt x="15576" y="37733"/>
                    </a:lnTo>
                    <a:cubicBezTo>
                      <a:pt x="14711" y="37053"/>
                      <a:pt x="14711" y="36033"/>
                      <a:pt x="15000" y="35014"/>
                    </a:cubicBezTo>
                    <a:cubicBezTo>
                      <a:pt x="15288" y="33994"/>
                      <a:pt x="16153" y="33314"/>
                      <a:pt x="17019" y="33314"/>
                    </a:cubicBezTo>
                    <a:lnTo>
                      <a:pt x="30865" y="33314"/>
                    </a:lnTo>
                    <a:lnTo>
                      <a:pt x="29423" y="33994"/>
                    </a:lnTo>
                    <a:lnTo>
                      <a:pt x="36346" y="25495"/>
                    </a:lnTo>
                    <a:lnTo>
                      <a:pt x="38076" y="29915"/>
                    </a:lnTo>
                    <a:lnTo>
                      <a:pt x="17019" y="29915"/>
                    </a:lnTo>
                    <a:cubicBezTo>
                      <a:pt x="16442" y="29915"/>
                      <a:pt x="15865" y="29575"/>
                      <a:pt x="15576" y="29235"/>
                    </a:cubicBezTo>
                    <a:lnTo>
                      <a:pt x="8365" y="21756"/>
                    </a:lnTo>
                    <a:lnTo>
                      <a:pt x="10096" y="22436"/>
                    </a:lnTo>
                    <a:lnTo>
                      <a:pt x="2307" y="22436"/>
                    </a:lnTo>
                    <a:cubicBezTo>
                      <a:pt x="1442" y="22436"/>
                      <a:pt x="576" y="21756"/>
                      <a:pt x="288" y="20736"/>
                    </a:cubicBezTo>
                    <a:cubicBezTo>
                      <a:pt x="0" y="19716"/>
                      <a:pt x="288" y="18356"/>
                      <a:pt x="865" y="17677"/>
                    </a:cubicBezTo>
                    <a:lnTo>
                      <a:pt x="15576" y="1019"/>
                    </a:lnTo>
                    <a:cubicBezTo>
                      <a:pt x="15865" y="339"/>
                      <a:pt x="16442" y="0"/>
                      <a:pt x="17019" y="0"/>
                    </a:cubicBezTo>
                    <a:lnTo>
                      <a:pt x="24230" y="0"/>
                    </a:lnTo>
                    <a:cubicBezTo>
                      <a:pt x="24519" y="0"/>
                      <a:pt x="25096" y="339"/>
                      <a:pt x="25384" y="339"/>
                    </a:cubicBezTo>
                    <a:lnTo>
                      <a:pt x="39230" y="9518"/>
                    </a:lnTo>
                    <a:cubicBezTo>
                      <a:pt x="40096" y="10198"/>
                      <a:pt x="40384" y="10878"/>
                      <a:pt x="40384" y="11898"/>
                    </a:cubicBezTo>
                    <a:lnTo>
                      <a:pt x="40384" y="27195"/>
                    </a:lnTo>
                    <a:lnTo>
                      <a:pt x="39807" y="25155"/>
                    </a:lnTo>
                    <a:lnTo>
                      <a:pt x="53942" y="42152"/>
                    </a:lnTo>
                    <a:lnTo>
                      <a:pt x="50769" y="42152"/>
                    </a:lnTo>
                    <a:lnTo>
                      <a:pt x="65480" y="25155"/>
                    </a:lnTo>
                    <a:cubicBezTo>
                      <a:pt x="65769" y="25155"/>
                      <a:pt x="65769" y="24815"/>
                      <a:pt x="66057" y="24815"/>
                    </a:cubicBezTo>
                    <a:lnTo>
                      <a:pt x="80769" y="16997"/>
                    </a:lnTo>
                    <a:cubicBezTo>
                      <a:pt x="81346" y="16997"/>
                      <a:pt x="81923" y="16997"/>
                      <a:pt x="82500" y="16997"/>
                    </a:cubicBezTo>
                    <a:lnTo>
                      <a:pt x="118557" y="33314"/>
                    </a:lnTo>
                    <a:close/>
                    <a:moveTo>
                      <a:pt x="81057" y="22096"/>
                    </a:moveTo>
                    <a:lnTo>
                      <a:pt x="82788" y="22096"/>
                    </a:lnTo>
                    <a:lnTo>
                      <a:pt x="68076" y="29575"/>
                    </a:lnTo>
                    <a:lnTo>
                      <a:pt x="68653" y="29235"/>
                    </a:lnTo>
                    <a:lnTo>
                      <a:pt x="53942" y="45892"/>
                    </a:lnTo>
                    <a:cubicBezTo>
                      <a:pt x="53076" y="46912"/>
                      <a:pt x="51634" y="46912"/>
                      <a:pt x="50769" y="45892"/>
                    </a:cubicBezTo>
                    <a:lnTo>
                      <a:pt x="36346" y="29235"/>
                    </a:lnTo>
                    <a:cubicBezTo>
                      <a:pt x="36057" y="28555"/>
                      <a:pt x="35769" y="27875"/>
                      <a:pt x="35769" y="27195"/>
                    </a:cubicBezTo>
                    <a:lnTo>
                      <a:pt x="35769" y="11898"/>
                    </a:lnTo>
                    <a:lnTo>
                      <a:pt x="36923" y="14277"/>
                    </a:lnTo>
                    <a:lnTo>
                      <a:pt x="23076" y="5099"/>
                    </a:lnTo>
                    <a:lnTo>
                      <a:pt x="24230" y="5439"/>
                    </a:lnTo>
                    <a:lnTo>
                      <a:pt x="17019" y="5439"/>
                    </a:lnTo>
                    <a:lnTo>
                      <a:pt x="18750" y="4759"/>
                    </a:lnTo>
                    <a:lnTo>
                      <a:pt x="4038" y="21416"/>
                    </a:lnTo>
                    <a:lnTo>
                      <a:pt x="2307" y="16997"/>
                    </a:lnTo>
                    <a:lnTo>
                      <a:pt x="10096" y="16997"/>
                    </a:lnTo>
                    <a:cubicBezTo>
                      <a:pt x="10673" y="16997"/>
                      <a:pt x="11250" y="16997"/>
                      <a:pt x="11538" y="17677"/>
                    </a:cubicBezTo>
                    <a:lnTo>
                      <a:pt x="18750" y="25155"/>
                    </a:lnTo>
                    <a:lnTo>
                      <a:pt x="17019" y="24475"/>
                    </a:lnTo>
                    <a:lnTo>
                      <a:pt x="38076" y="24475"/>
                    </a:lnTo>
                    <a:cubicBezTo>
                      <a:pt x="38942" y="24475"/>
                      <a:pt x="39807" y="25155"/>
                      <a:pt x="40096" y="26175"/>
                    </a:cubicBezTo>
                    <a:cubicBezTo>
                      <a:pt x="40673" y="27195"/>
                      <a:pt x="40384" y="28215"/>
                      <a:pt x="39807" y="29235"/>
                    </a:cubicBezTo>
                    <a:lnTo>
                      <a:pt x="32596" y="37733"/>
                    </a:lnTo>
                    <a:cubicBezTo>
                      <a:pt x="32307" y="38413"/>
                      <a:pt x="31730" y="38753"/>
                      <a:pt x="30865" y="38753"/>
                    </a:cubicBezTo>
                    <a:lnTo>
                      <a:pt x="17019" y="38753"/>
                    </a:lnTo>
                    <a:lnTo>
                      <a:pt x="18750" y="33994"/>
                    </a:lnTo>
                    <a:lnTo>
                      <a:pt x="25961" y="42152"/>
                    </a:lnTo>
                    <a:cubicBezTo>
                      <a:pt x="26250" y="42492"/>
                      <a:pt x="26538" y="43172"/>
                      <a:pt x="26538" y="43852"/>
                    </a:cubicBezTo>
                    <a:lnTo>
                      <a:pt x="26538" y="51671"/>
                    </a:lnTo>
                    <a:lnTo>
                      <a:pt x="22788" y="49631"/>
                    </a:lnTo>
                    <a:lnTo>
                      <a:pt x="29423" y="42152"/>
                    </a:lnTo>
                    <a:cubicBezTo>
                      <a:pt x="30000" y="41133"/>
                      <a:pt x="31153" y="41133"/>
                      <a:pt x="32019" y="41473"/>
                    </a:cubicBezTo>
                    <a:lnTo>
                      <a:pt x="82788" y="73427"/>
                    </a:lnTo>
                    <a:cubicBezTo>
                      <a:pt x="83365" y="73767"/>
                      <a:pt x="83653" y="74107"/>
                      <a:pt x="83942" y="74787"/>
                    </a:cubicBezTo>
                    <a:lnTo>
                      <a:pt x="90865" y="91444"/>
                    </a:lnTo>
                    <a:cubicBezTo>
                      <a:pt x="91153" y="92124"/>
                      <a:pt x="91153" y="93144"/>
                      <a:pt x="90865" y="93824"/>
                    </a:cubicBezTo>
                    <a:lnTo>
                      <a:pt x="83653" y="110141"/>
                    </a:lnTo>
                    <a:lnTo>
                      <a:pt x="81057" y="106402"/>
                    </a:lnTo>
                    <a:lnTo>
                      <a:pt x="102403" y="97903"/>
                    </a:lnTo>
                    <a:cubicBezTo>
                      <a:pt x="103269" y="97563"/>
                      <a:pt x="104134" y="97563"/>
                      <a:pt x="104711" y="98243"/>
                    </a:cubicBezTo>
                    <a:lnTo>
                      <a:pt x="119423" y="115240"/>
                    </a:lnTo>
                    <a:lnTo>
                      <a:pt x="115384" y="116940"/>
                    </a:lnTo>
                    <a:lnTo>
                      <a:pt x="115384" y="68328"/>
                    </a:lnTo>
                    <a:lnTo>
                      <a:pt x="115384" y="36033"/>
                    </a:lnTo>
                    <a:lnTo>
                      <a:pt x="117115" y="38413"/>
                    </a:lnTo>
                    <a:lnTo>
                      <a:pt x="81057" y="2209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1" name="Google Shape;221;p14"/>
              <p:cNvSpPr/>
              <p:nvPr/>
            </p:nvSpPr>
            <p:spPr>
              <a:xfrm>
                <a:off x="6481762" y="3441700"/>
                <a:ext cx="165100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2195"/>
                    </a:moveTo>
                    <a:lnTo>
                      <a:pt x="0" y="92195"/>
                    </a:lnTo>
                    <a:lnTo>
                      <a:pt x="0" y="36585"/>
                    </a:lnTo>
                    <a:lnTo>
                      <a:pt x="0" y="0"/>
                    </a:lnTo>
                    <a:lnTo>
                      <a:pt x="32307" y="8780"/>
                    </a:lnTo>
                    <a:lnTo>
                      <a:pt x="55384" y="27804"/>
                    </a:lnTo>
                    <a:lnTo>
                      <a:pt x="55384" y="36585"/>
                    </a:lnTo>
                    <a:lnTo>
                      <a:pt x="88846" y="55609"/>
                    </a:lnTo>
                    <a:lnTo>
                      <a:pt x="72692" y="64390"/>
                    </a:lnTo>
                    <a:lnTo>
                      <a:pt x="80769" y="64390"/>
                    </a:lnTo>
                    <a:lnTo>
                      <a:pt x="88846" y="73170"/>
                    </a:lnTo>
                    <a:lnTo>
                      <a:pt x="95769" y="92195"/>
                    </a:lnTo>
                    <a:lnTo>
                      <a:pt x="103846" y="92195"/>
                    </a:lnTo>
                    <a:lnTo>
                      <a:pt x="103846" y="100975"/>
                    </a:lnTo>
                    <a:lnTo>
                      <a:pt x="120000" y="111219"/>
                    </a:lnTo>
                    <a:lnTo>
                      <a:pt x="120000" y="120000"/>
                    </a:lnTo>
                    <a:lnTo>
                      <a:pt x="80769" y="111219"/>
                    </a:lnTo>
                    <a:lnTo>
                      <a:pt x="64615" y="73170"/>
                    </a:lnTo>
                    <a:lnTo>
                      <a:pt x="47307" y="73170"/>
                    </a:lnTo>
                    <a:lnTo>
                      <a:pt x="39230" y="73170"/>
                    </a:lnTo>
                    <a:lnTo>
                      <a:pt x="24230" y="83414"/>
                    </a:lnTo>
                    <a:lnTo>
                      <a:pt x="32307" y="92195"/>
                    </a:lnTo>
                    <a:lnTo>
                      <a:pt x="16153" y="92195"/>
                    </a:lnTo>
                    <a:lnTo>
                      <a:pt x="0" y="9219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p14"/>
              <p:cNvSpPr/>
              <p:nvPr/>
            </p:nvSpPr>
            <p:spPr>
              <a:xfrm>
                <a:off x="6478587" y="3438525"/>
                <a:ext cx="171450" cy="1365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400" y="93457"/>
                    </a:moveTo>
                    <a:cubicBezTo>
                      <a:pt x="1200" y="93457"/>
                      <a:pt x="0" y="92336"/>
                      <a:pt x="0" y="90467"/>
                    </a:cubicBezTo>
                    <a:lnTo>
                      <a:pt x="0" y="38130"/>
                    </a:lnTo>
                    <a:lnTo>
                      <a:pt x="0" y="2990"/>
                    </a:lnTo>
                    <a:cubicBezTo>
                      <a:pt x="0" y="2242"/>
                      <a:pt x="600" y="1495"/>
                      <a:pt x="900" y="747"/>
                    </a:cubicBezTo>
                    <a:cubicBezTo>
                      <a:pt x="1500" y="373"/>
                      <a:pt x="2400" y="0"/>
                      <a:pt x="3000" y="373"/>
                    </a:cubicBezTo>
                    <a:lnTo>
                      <a:pt x="33600" y="8971"/>
                    </a:lnTo>
                    <a:cubicBezTo>
                      <a:pt x="33900" y="8971"/>
                      <a:pt x="33900" y="9345"/>
                      <a:pt x="34200" y="9345"/>
                    </a:cubicBezTo>
                    <a:lnTo>
                      <a:pt x="57300" y="26915"/>
                    </a:lnTo>
                    <a:cubicBezTo>
                      <a:pt x="57900" y="27289"/>
                      <a:pt x="58200" y="28411"/>
                      <a:pt x="58200" y="29532"/>
                    </a:cubicBezTo>
                    <a:lnTo>
                      <a:pt x="58200" y="38130"/>
                    </a:lnTo>
                    <a:lnTo>
                      <a:pt x="57000" y="35514"/>
                    </a:lnTo>
                    <a:lnTo>
                      <a:pt x="88200" y="52710"/>
                    </a:lnTo>
                    <a:cubicBezTo>
                      <a:pt x="89100" y="53457"/>
                      <a:pt x="89700" y="54579"/>
                      <a:pt x="89700" y="55700"/>
                    </a:cubicBezTo>
                    <a:cubicBezTo>
                      <a:pt x="89700" y="56822"/>
                      <a:pt x="89100" y="57943"/>
                      <a:pt x="88200" y="58317"/>
                    </a:cubicBezTo>
                    <a:lnTo>
                      <a:pt x="72900" y="66915"/>
                    </a:lnTo>
                    <a:lnTo>
                      <a:pt x="71700" y="61308"/>
                    </a:lnTo>
                    <a:lnTo>
                      <a:pt x="79800" y="61308"/>
                    </a:lnTo>
                    <a:cubicBezTo>
                      <a:pt x="80400" y="61308"/>
                      <a:pt x="81000" y="61682"/>
                      <a:pt x="81300" y="62056"/>
                    </a:cubicBezTo>
                    <a:lnTo>
                      <a:pt x="88800" y="70280"/>
                    </a:lnTo>
                    <a:cubicBezTo>
                      <a:pt x="89100" y="70654"/>
                      <a:pt x="89400" y="71028"/>
                      <a:pt x="89400" y="71028"/>
                    </a:cubicBezTo>
                    <a:lnTo>
                      <a:pt x="96900" y="89345"/>
                    </a:lnTo>
                    <a:lnTo>
                      <a:pt x="94800" y="87476"/>
                    </a:lnTo>
                    <a:lnTo>
                      <a:pt x="102300" y="87476"/>
                    </a:lnTo>
                    <a:cubicBezTo>
                      <a:pt x="103500" y="87476"/>
                      <a:pt x="104700" y="88971"/>
                      <a:pt x="104700" y="90467"/>
                    </a:cubicBezTo>
                    <a:lnTo>
                      <a:pt x="104700" y="98691"/>
                    </a:lnTo>
                    <a:lnTo>
                      <a:pt x="103200" y="96074"/>
                    </a:lnTo>
                    <a:lnTo>
                      <a:pt x="118800" y="105420"/>
                    </a:lnTo>
                    <a:cubicBezTo>
                      <a:pt x="119700" y="105794"/>
                      <a:pt x="120000" y="106915"/>
                      <a:pt x="120000" y="108037"/>
                    </a:cubicBezTo>
                    <a:lnTo>
                      <a:pt x="120000" y="116635"/>
                    </a:lnTo>
                    <a:cubicBezTo>
                      <a:pt x="120000" y="117757"/>
                      <a:pt x="119700" y="118504"/>
                      <a:pt x="119400" y="119252"/>
                    </a:cubicBezTo>
                    <a:cubicBezTo>
                      <a:pt x="118800" y="119626"/>
                      <a:pt x="117900" y="120000"/>
                      <a:pt x="117300" y="119626"/>
                    </a:cubicBezTo>
                    <a:lnTo>
                      <a:pt x="79200" y="111028"/>
                    </a:lnTo>
                    <a:cubicBezTo>
                      <a:pt x="78600" y="111028"/>
                      <a:pt x="78000" y="110280"/>
                      <a:pt x="77700" y="109532"/>
                    </a:cubicBezTo>
                    <a:lnTo>
                      <a:pt x="62100" y="74018"/>
                    </a:lnTo>
                    <a:lnTo>
                      <a:pt x="64200" y="75514"/>
                    </a:lnTo>
                    <a:lnTo>
                      <a:pt x="48300" y="75514"/>
                    </a:lnTo>
                    <a:lnTo>
                      <a:pt x="40500" y="75514"/>
                    </a:lnTo>
                    <a:lnTo>
                      <a:pt x="41700" y="75140"/>
                    </a:lnTo>
                    <a:lnTo>
                      <a:pt x="26700" y="84485"/>
                    </a:lnTo>
                    <a:lnTo>
                      <a:pt x="27000" y="79626"/>
                    </a:lnTo>
                    <a:lnTo>
                      <a:pt x="34500" y="88224"/>
                    </a:lnTo>
                    <a:cubicBezTo>
                      <a:pt x="35400" y="89345"/>
                      <a:pt x="35700" y="90467"/>
                      <a:pt x="35100" y="91588"/>
                    </a:cubicBezTo>
                    <a:cubicBezTo>
                      <a:pt x="34800" y="92710"/>
                      <a:pt x="33900" y="93457"/>
                      <a:pt x="33000" y="93457"/>
                    </a:cubicBezTo>
                    <a:lnTo>
                      <a:pt x="17400" y="93457"/>
                    </a:lnTo>
                    <a:lnTo>
                      <a:pt x="2400" y="93457"/>
                    </a:lnTo>
                    <a:close/>
                    <a:moveTo>
                      <a:pt x="17400" y="87476"/>
                    </a:moveTo>
                    <a:lnTo>
                      <a:pt x="33000" y="87476"/>
                    </a:lnTo>
                    <a:lnTo>
                      <a:pt x="31500" y="92710"/>
                    </a:lnTo>
                    <a:lnTo>
                      <a:pt x="24000" y="84112"/>
                    </a:lnTo>
                    <a:cubicBezTo>
                      <a:pt x="23400" y="83364"/>
                      <a:pt x="23100" y="82242"/>
                      <a:pt x="23100" y="81495"/>
                    </a:cubicBezTo>
                    <a:cubicBezTo>
                      <a:pt x="23100" y="80373"/>
                      <a:pt x="23700" y="79626"/>
                      <a:pt x="24300" y="79252"/>
                    </a:cubicBezTo>
                    <a:lnTo>
                      <a:pt x="39300" y="69906"/>
                    </a:lnTo>
                    <a:cubicBezTo>
                      <a:pt x="39900" y="69532"/>
                      <a:pt x="40200" y="69532"/>
                      <a:pt x="40500" y="69532"/>
                    </a:cubicBezTo>
                    <a:lnTo>
                      <a:pt x="48300" y="69532"/>
                    </a:lnTo>
                    <a:lnTo>
                      <a:pt x="64200" y="69532"/>
                    </a:lnTo>
                    <a:cubicBezTo>
                      <a:pt x="65100" y="69532"/>
                      <a:pt x="66000" y="70280"/>
                      <a:pt x="66300" y="71028"/>
                    </a:cubicBezTo>
                    <a:lnTo>
                      <a:pt x="81900" y="106542"/>
                    </a:lnTo>
                    <a:lnTo>
                      <a:pt x="80100" y="105046"/>
                    </a:lnTo>
                    <a:lnTo>
                      <a:pt x="118200" y="114018"/>
                    </a:lnTo>
                    <a:lnTo>
                      <a:pt x="115200" y="116635"/>
                    </a:lnTo>
                    <a:lnTo>
                      <a:pt x="115200" y="108037"/>
                    </a:lnTo>
                    <a:lnTo>
                      <a:pt x="116700" y="110654"/>
                    </a:lnTo>
                    <a:lnTo>
                      <a:pt x="101100" y="101308"/>
                    </a:lnTo>
                    <a:cubicBezTo>
                      <a:pt x="100500" y="100934"/>
                      <a:pt x="99900" y="99813"/>
                      <a:pt x="99900" y="98691"/>
                    </a:cubicBezTo>
                    <a:lnTo>
                      <a:pt x="99900" y="90467"/>
                    </a:lnTo>
                    <a:lnTo>
                      <a:pt x="102300" y="93457"/>
                    </a:lnTo>
                    <a:lnTo>
                      <a:pt x="94800" y="93457"/>
                    </a:lnTo>
                    <a:cubicBezTo>
                      <a:pt x="93900" y="93457"/>
                      <a:pt x="93000" y="93084"/>
                      <a:pt x="92700" y="91962"/>
                    </a:cubicBezTo>
                    <a:lnTo>
                      <a:pt x="85200" y="74018"/>
                    </a:lnTo>
                    <a:lnTo>
                      <a:pt x="85800" y="74766"/>
                    </a:lnTo>
                    <a:lnTo>
                      <a:pt x="78300" y="66542"/>
                    </a:lnTo>
                    <a:lnTo>
                      <a:pt x="79800" y="67289"/>
                    </a:lnTo>
                    <a:lnTo>
                      <a:pt x="71700" y="67289"/>
                    </a:lnTo>
                    <a:cubicBezTo>
                      <a:pt x="70800" y="67289"/>
                      <a:pt x="69600" y="66542"/>
                      <a:pt x="69600" y="65046"/>
                    </a:cubicBezTo>
                    <a:cubicBezTo>
                      <a:pt x="69300" y="63551"/>
                      <a:pt x="69900" y="62056"/>
                      <a:pt x="70800" y="61682"/>
                    </a:cubicBezTo>
                    <a:lnTo>
                      <a:pt x="86400" y="52710"/>
                    </a:lnTo>
                    <a:lnTo>
                      <a:pt x="86400" y="58317"/>
                    </a:lnTo>
                    <a:lnTo>
                      <a:pt x="54900" y="40747"/>
                    </a:lnTo>
                    <a:cubicBezTo>
                      <a:pt x="54000" y="40373"/>
                      <a:pt x="53400" y="39252"/>
                      <a:pt x="53400" y="38130"/>
                    </a:cubicBezTo>
                    <a:lnTo>
                      <a:pt x="53400" y="29532"/>
                    </a:lnTo>
                    <a:lnTo>
                      <a:pt x="54600" y="31775"/>
                    </a:lnTo>
                    <a:lnTo>
                      <a:pt x="31800" y="14579"/>
                    </a:lnTo>
                    <a:lnTo>
                      <a:pt x="32400" y="14953"/>
                    </a:lnTo>
                    <a:lnTo>
                      <a:pt x="2100" y="5981"/>
                    </a:lnTo>
                    <a:lnTo>
                      <a:pt x="4800" y="2990"/>
                    </a:lnTo>
                    <a:lnTo>
                      <a:pt x="4800" y="38130"/>
                    </a:lnTo>
                    <a:lnTo>
                      <a:pt x="4800" y="90467"/>
                    </a:lnTo>
                    <a:lnTo>
                      <a:pt x="2400" y="87476"/>
                    </a:lnTo>
                    <a:lnTo>
                      <a:pt x="17400" y="8747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14"/>
              <p:cNvSpPr/>
              <p:nvPr/>
            </p:nvSpPr>
            <p:spPr>
              <a:xfrm>
                <a:off x="6000750" y="3571875"/>
                <a:ext cx="701675" cy="5095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701" y="95700"/>
                    </a:moveTo>
                    <a:lnTo>
                      <a:pt x="5701" y="95700"/>
                    </a:lnTo>
                    <a:lnTo>
                      <a:pt x="11402" y="100560"/>
                    </a:lnTo>
                    <a:lnTo>
                      <a:pt x="15203" y="100560"/>
                    </a:lnTo>
                    <a:lnTo>
                      <a:pt x="20633" y="93457"/>
                    </a:lnTo>
                    <a:lnTo>
                      <a:pt x="30135" y="93457"/>
                    </a:lnTo>
                    <a:lnTo>
                      <a:pt x="32036" y="91214"/>
                    </a:lnTo>
                    <a:lnTo>
                      <a:pt x="39366" y="86355"/>
                    </a:lnTo>
                    <a:lnTo>
                      <a:pt x="54298" y="84112"/>
                    </a:lnTo>
                    <a:lnTo>
                      <a:pt x="62171" y="88598"/>
                    </a:lnTo>
                    <a:lnTo>
                      <a:pt x="62171" y="91214"/>
                    </a:lnTo>
                    <a:lnTo>
                      <a:pt x="63800" y="91214"/>
                    </a:lnTo>
                    <a:lnTo>
                      <a:pt x="67601" y="100560"/>
                    </a:lnTo>
                    <a:lnTo>
                      <a:pt x="73303" y="88598"/>
                    </a:lnTo>
                    <a:lnTo>
                      <a:pt x="73303" y="93457"/>
                    </a:lnTo>
                    <a:lnTo>
                      <a:pt x="71402" y="100560"/>
                    </a:lnTo>
                    <a:lnTo>
                      <a:pt x="73303" y="100560"/>
                    </a:lnTo>
                    <a:lnTo>
                      <a:pt x="73303" y="95700"/>
                    </a:lnTo>
                    <a:lnTo>
                      <a:pt x="75203" y="100560"/>
                    </a:lnTo>
                    <a:lnTo>
                      <a:pt x="73303" y="102803"/>
                    </a:lnTo>
                    <a:lnTo>
                      <a:pt x="77104" y="102803"/>
                    </a:lnTo>
                    <a:lnTo>
                      <a:pt x="78733" y="107663"/>
                    </a:lnTo>
                    <a:lnTo>
                      <a:pt x="78733" y="110280"/>
                    </a:lnTo>
                    <a:lnTo>
                      <a:pt x="80904" y="112523"/>
                    </a:lnTo>
                    <a:lnTo>
                      <a:pt x="84434" y="115140"/>
                    </a:lnTo>
                    <a:lnTo>
                      <a:pt x="88235" y="115140"/>
                    </a:lnTo>
                    <a:lnTo>
                      <a:pt x="90135" y="117383"/>
                    </a:lnTo>
                    <a:lnTo>
                      <a:pt x="93936" y="112523"/>
                    </a:lnTo>
                    <a:lnTo>
                      <a:pt x="93936" y="115140"/>
                    </a:lnTo>
                    <a:lnTo>
                      <a:pt x="95837" y="115140"/>
                    </a:lnTo>
                    <a:lnTo>
                      <a:pt x="95837" y="117383"/>
                    </a:lnTo>
                    <a:lnTo>
                      <a:pt x="99366" y="120000"/>
                    </a:lnTo>
                    <a:lnTo>
                      <a:pt x="103167" y="112523"/>
                    </a:lnTo>
                    <a:lnTo>
                      <a:pt x="108868" y="112523"/>
                    </a:lnTo>
                    <a:lnTo>
                      <a:pt x="110769" y="102803"/>
                    </a:lnTo>
                    <a:lnTo>
                      <a:pt x="118099" y="81495"/>
                    </a:lnTo>
                    <a:lnTo>
                      <a:pt x="120000" y="71775"/>
                    </a:lnTo>
                    <a:lnTo>
                      <a:pt x="118099" y="59813"/>
                    </a:lnTo>
                    <a:lnTo>
                      <a:pt x="114298" y="52710"/>
                    </a:lnTo>
                    <a:lnTo>
                      <a:pt x="112398" y="50467"/>
                    </a:lnTo>
                    <a:lnTo>
                      <a:pt x="110769" y="45607"/>
                    </a:lnTo>
                    <a:lnTo>
                      <a:pt x="108868" y="43364"/>
                    </a:lnTo>
                    <a:lnTo>
                      <a:pt x="108868" y="45607"/>
                    </a:lnTo>
                    <a:lnTo>
                      <a:pt x="105067" y="38130"/>
                    </a:lnTo>
                    <a:lnTo>
                      <a:pt x="99366" y="31028"/>
                    </a:lnTo>
                    <a:lnTo>
                      <a:pt x="97466" y="23925"/>
                    </a:lnTo>
                    <a:lnTo>
                      <a:pt x="95837" y="21682"/>
                    </a:lnTo>
                    <a:lnTo>
                      <a:pt x="95837" y="16822"/>
                    </a:lnTo>
                    <a:lnTo>
                      <a:pt x="93936" y="14579"/>
                    </a:lnTo>
                    <a:lnTo>
                      <a:pt x="90135" y="14579"/>
                    </a:lnTo>
                    <a:lnTo>
                      <a:pt x="88235" y="0"/>
                    </a:lnTo>
                    <a:lnTo>
                      <a:pt x="86334" y="0"/>
                    </a:lnTo>
                    <a:lnTo>
                      <a:pt x="84434" y="4859"/>
                    </a:lnTo>
                    <a:lnTo>
                      <a:pt x="84434" y="16822"/>
                    </a:lnTo>
                    <a:lnTo>
                      <a:pt x="82533" y="26542"/>
                    </a:lnTo>
                    <a:lnTo>
                      <a:pt x="78733" y="26542"/>
                    </a:lnTo>
                    <a:lnTo>
                      <a:pt x="71402" y="19065"/>
                    </a:lnTo>
                    <a:lnTo>
                      <a:pt x="69502" y="19065"/>
                    </a:lnTo>
                    <a:lnTo>
                      <a:pt x="69502" y="16822"/>
                    </a:lnTo>
                    <a:lnTo>
                      <a:pt x="65701" y="16822"/>
                    </a:lnTo>
                    <a:lnTo>
                      <a:pt x="67601" y="9345"/>
                    </a:lnTo>
                    <a:lnTo>
                      <a:pt x="69502" y="9345"/>
                    </a:lnTo>
                    <a:lnTo>
                      <a:pt x="71402" y="4859"/>
                    </a:lnTo>
                    <a:lnTo>
                      <a:pt x="69502" y="4859"/>
                    </a:lnTo>
                    <a:lnTo>
                      <a:pt x="67601" y="7476"/>
                    </a:lnTo>
                    <a:lnTo>
                      <a:pt x="67601" y="4859"/>
                    </a:lnTo>
                    <a:lnTo>
                      <a:pt x="65701" y="4859"/>
                    </a:lnTo>
                    <a:lnTo>
                      <a:pt x="56199" y="2242"/>
                    </a:lnTo>
                    <a:lnTo>
                      <a:pt x="58099" y="4859"/>
                    </a:lnTo>
                    <a:lnTo>
                      <a:pt x="56199" y="4859"/>
                    </a:lnTo>
                    <a:lnTo>
                      <a:pt x="52398" y="4859"/>
                    </a:lnTo>
                    <a:lnTo>
                      <a:pt x="50497" y="7476"/>
                    </a:lnTo>
                    <a:lnTo>
                      <a:pt x="50497" y="9345"/>
                    </a:lnTo>
                    <a:lnTo>
                      <a:pt x="48868" y="9345"/>
                    </a:lnTo>
                    <a:lnTo>
                      <a:pt x="48868" y="14579"/>
                    </a:lnTo>
                    <a:lnTo>
                      <a:pt x="48868" y="16822"/>
                    </a:lnTo>
                    <a:lnTo>
                      <a:pt x="45067" y="14579"/>
                    </a:lnTo>
                    <a:lnTo>
                      <a:pt x="45067" y="16822"/>
                    </a:lnTo>
                    <a:lnTo>
                      <a:pt x="45067" y="14579"/>
                    </a:lnTo>
                    <a:lnTo>
                      <a:pt x="43167" y="11962"/>
                    </a:lnTo>
                    <a:lnTo>
                      <a:pt x="41266" y="11962"/>
                    </a:lnTo>
                    <a:lnTo>
                      <a:pt x="37466" y="14579"/>
                    </a:lnTo>
                    <a:lnTo>
                      <a:pt x="35565" y="14579"/>
                    </a:lnTo>
                    <a:lnTo>
                      <a:pt x="33936" y="21682"/>
                    </a:lnTo>
                    <a:lnTo>
                      <a:pt x="32036" y="21682"/>
                    </a:lnTo>
                    <a:lnTo>
                      <a:pt x="30135" y="21682"/>
                    </a:lnTo>
                    <a:lnTo>
                      <a:pt x="32036" y="23925"/>
                    </a:lnTo>
                    <a:lnTo>
                      <a:pt x="30135" y="26542"/>
                    </a:lnTo>
                    <a:lnTo>
                      <a:pt x="30135" y="21682"/>
                    </a:lnTo>
                    <a:lnTo>
                      <a:pt x="26334" y="26542"/>
                    </a:lnTo>
                    <a:lnTo>
                      <a:pt x="28235" y="28785"/>
                    </a:lnTo>
                    <a:lnTo>
                      <a:pt x="22533" y="33644"/>
                    </a:lnTo>
                    <a:lnTo>
                      <a:pt x="9502" y="38130"/>
                    </a:lnTo>
                    <a:lnTo>
                      <a:pt x="3800" y="45607"/>
                    </a:lnTo>
                    <a:lnTo>
                      <a:pt x="1900" y="43364"/>
                    </a:lnTo>
                    <a:lnTo>
                      <a:pt x="1900" y="45607"/>
                    </a:lnTo>
                    <a:lnTo>
                      <a:pt x="1900" y="50467"/>
                    </a:lnTo>
                    <a:lnTo>
                      <a:pt x="0" y="50467"/>
                    </a:lnTo>
                    <a:lnTo>
                      <a:pt x="3800" y="62429"/>
                    </a:lnTo>
                    <a:lnTo>
                      <a:pt x="1900" y="57570"/>
                    </a:lnTo>
                    <a:lnTo>
                      <a:pt x="1900" y="62429"/>
                    </a:lnTo>
                    <a:lnTo>
                      <a:pt x="0" y="59813"/>
                    </a:lnTo>
                    <a:lnTo>
                      <a:pt x="5701" y="74392"/>
                    </a:lnTo>
                    <a:lnTo>
                      <a:pt x="7601" y="84112"/>
                    </a:lnTo>
                    <a:lnTo>
                      <a:pt x="7601" y="91214"/>
                    </a:lnTo>
                    <a:lnTo>
                      <a:pt x="5701" y="93457"/>
                    </a:lnTo>
                    <a:lnTo>
                      <a:pt x="5701" y="957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14"/>
              <p:cNvSpPr/>
              <p:nvPr/>
            </p:nvSpPr>
            <p:spPr>
              <a:xfrm>
                <a:off x="5997575" y="3568700"/>
                <a:ext cx="708025" cy="5159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694" y="94621"/>
                    </a:moveTo>
                    <a:lnTo>
                      <a:pt x="12152" y="99417"/>
                    </a:lnTo>
                    <a:lnTo>
                      <a:pt x="11861" y="99317"/>
                    </a:lnTo>
                    <a:lnTo>
                      <a:pt x="15573" y="99317"/>
                    </a:lnTo>
                    <a:lnTo>
                      <a:pt x="15209" y="99517"/>
                    </a:lnTo>
                    <a:lnTo>
                      <a:pt x="20812" y="92422"/>
                    </a:lnTo>
                    <a:cubicBezTo>
                      <a:pt x="20885" y="92223"/>
                      <a:pt x="21030" y="92123"/>
                      <a:pt x="21176" y="92123"/>
                    </a:cubicBezTo>
                    <a:lnTo>
                      <a:pt x="30418" y="92123"/>
                    </a:lnTo>
                    <a:lnTo>
                      <a:pt x="29981" y="92422"/>
                    </a:lnTo>
                    <a:lnTo>
                      <a:pt x="31801" y="90124"/>
                    </a:lnTo>
                    <a:cubicBezTo>
                      <a:pt x="31873" y="90124"/>
                      <a:pt x="31873" y="90024"/>
                      <a:pt x="31946" y="90024"/>
                    </a:cubicBezTo>
                    <a:lnTo>
                      <a:pt x="39442" y="85129"/>
                    </a:lnTo>
                    <a:cubicBezTo>
                      <a:pt x="39514" y="85129"/>
                      <a:pt x="39587" y="85129"/>
                      <a:pt x="39660" y="85129"/>
                    </a:cubicBezTo>
                    <a:lnTo>
                      <a:pt x="54432" y="82830"/>
                    </a:lnTo>
                    <a:cubicBezTo>
                      <a:pt x="54505" y="82830"/>
                      <a:pt x="54651" y="82830"/>
                      <a:pt x="54724" y="82930"/>
                    </a:cubicBezTo>
                    <a:lnTo>
                      <a:pt x="62292" y="87527"/>
                    </a:lnTo>
                    <a:cubicBezTo>
                      <a:pt x="62510" y="87626"/>
                      <a:pt x="62656" y="87926"/>
                      <a:pt x="62656" y="88226"/>
                    </a:cubicBezTo>
                    <a:lnTo>
                      <a:pt x="62656" y="90724"/>
                    </a:lnTo>
                    <a:lnTo>
                      <a:pt x="62073" y="89925"/>
                    </a:lnTo>
                    <a:lnTo>
                      <a:pt x="63893" y="89925"/>
                    </a:lnTo>
                    <a:cubicBezTo>
                      <a:pt x="64111" y="89925"/>
                      <a:pt x="64329" y="90124"/>
                      <a:pt x="64402" y="90324"/>
                    </a:cubicBezTo>
                    <a:lnTo>
                      <a:pt x="68186" y="99716"/>
                    </a:lnTo>
                    <a:lnTo>
                      <a:pt x="67167" y="99616"/>
                    </a:lnTo>
                    <a:lnTo>
                      <a:pt x="72625" y="87826"/>
                    </a:lnTo>
                    <a:cubicBezTo>
                      <a:pt x="72771" y="87527"/>
                      <a:pt x="73062" y="87327"/>
                      <a:pt x="73280" y="87427"/>
                    </a:cubicBezTo>
                    <a:cubicBezTo>
                      <a:pt x="73499" y="87527"/>
                      <a:pt x="73717" y="87926"/>
                      <a:pt x="73717" y="88226"/>
                    </a:cubicBezTo>
                    <a:lnTo>
                      <a:pt x="73717" y="93022"/>
                    </a:lnTo>
                    <a:cubicBezTo>
                      <a:pt x="73717" y="93022"/>
                      <a:pt x="73717" y="93122"/>
                      <a:pt x="73644" y="93222"/>
                    </a:cubicBezTo>
                    <a:lnTo>
                      <a:pt x="71825" y="100316"/>
                    </a:lnTo>
                    <a:lnTo>
                      <a:pt x="71315" y="99317"/>
                    </a:lnTo>
                    <a:lnTo>
                      <a:pt x="73135" y="99317"/>
                    </a:lnTo>
                    <a:lnTo>
                      <a:pt x="72553" y="100116"/>
                    </a:lnTo>
                    <a:lnTo>
                      <a:pt x="72553" y="95320"/>
                    </a:lnTo>
                    <a:cubicBezTo>
                      <a:pt x="72553" y="95020"/>
                      <a:pt x="72698" y="94621"/>
                      <a:pt x="72989" y="94521"/>
                    </a:cubicBezTo>
                    <a:cubicBezTo>
                      <a:pt x="73208" y="94521"/>
                      <a:pt x="73499" y="94621"/>
                      <a:pt x="73644" y="94920"/>
                    </a:cubicBezTo>
                    <a:lnTo>
                      <a:pt x="75536" y="99716"/>
                    </a:lnTo>
                    <a:cubicBezTo>
                      <a:pt x="75682" y="100016"/>
                      <a:pt x="75609" y="100416"/>
                      <a:pt x="75463" y="100716"/>
                    </a:cubicBezTo>
                    <a:lnTo>
                      <a:pt x="73499" y="103014"/>
                    </a:lnTo>
                    <a:lnTo>
                      <a:pt x="73135" y="101615"/>
                    </a:lnTo>
                    <a:lnTo>
                      <a:pt x="76846" y="101615"/>
                    </a:lnTo>
                    <a:cubicBezTo>
                      <a:pt x="77064" y="101615"/>
                      <a:pt x="77283" y="101815"/>
                      <a:pt x="77355" y="102014"/>
                    </a:cubicBezTo>
                    <a:lnTo>
                      <a:pt x="79175" y="106810"/>
                    </a:lnTo>
                    <a:cubicBezTo>
                      <a:pt x="79248" y="106910"/>
                      <a:pt x="79248" y="107010"/>
                      <a:pt x="79248" y="107210"/>
                    </a:cubicBezTo>
                    <a:lnTo>
                      <a:pt x="79248" y="109508"/>
                    </a:lnTo>
                    <a:lnTo>
                      <a:pt x="79102" y="108909"/>
                    </a:lnTo>
                    <a:lnTo>
                      <a:pt x="80994" y="111507"/>
                    </a:lnTo>
                    <a:lnTo>
                      <a:pt x="80848" y="111307"/>
                    </a:lnTo>
                    <a:lnTo>
                      <a:pt x="84487" y="113505"/>
                    </a:lnTo>
                    <a:lnTo>
                      <a:pt x="84269" y="113505"/>
                    </a:lnTo>
                    <a:lnTo>
                      <a:pt x="87980" y="113505"/>
                    </a:lnTo>
                    <a:cubicBezTo>
                      <a:pt x="88126" y="113505"/>
                      <a:pt x="88271" y="113505"/>
                      <a:pt x="88417" y="113705"/>
                    </a:cubicBezTo>
                    <a:lnTo>
                      <a:pt x="90236" y="116003"/>
                    </a:lnTo>
                    <a:lnTo>
                      <a:pt x="89436" y="116003"/>
                    </a:lnTo>
                    <a:lnTo>
                      <a:pt x="93147" y="111407"/>
                    </a:lnTo>
                    <a:cubicBezTo>
                      <a:pt x="93365" y="111207"/>
                      <a:pt x="93583" y="111207"/>
                      <a:pt x="93802" y="111307"/>
                    </a:cubicBezTo>
                    <a:cubicBezTo>
                      <a:pt x="94020" y="111407"/>
                      <a:pt x="94166" y="111706"/>
                      <a:pt x="94166" y="112006"/>
                    </a:cubicBezTo>
                    <a:lnTo>
                      <a:pt x="94166" y="114304"/>
                    </a:lnTo>
                    <a:lnTo>
                      <a:pt x="93583" y="113505"/>
                    </a:lnTo>
                    <a:lnTo>
                      <a:pt x="95403" y="113505"/>
                    </a:lnTo>
                    <a:cubicBezTo>
                      <a:pt x="95694" y="113505"/>
                      <a:pt x="95985" y="113805"/>
                      <a:pt x="95985" y="114304"/>
                    </a:cubicBezTo>
                    <a:lnTo>
                      <a:pt x="95985" y="116602"/>
                    </a:lnTo>
                    <a:lnTo>
                      <a:pt x="95621" y="115903"/>
                    </a:lnTo>
                    <a:lnTo>
                      <a:pt x="99260" y="118401"/>
                    </a:lnTo>
                    <a:lnTo>
                      <a:pt x="98532" y="118701"/>
                    </a:lnTo>
                    <a:lnTo>
                      <a:pt x="102316" y="111606"/>
                    </a:lnTo>
                    <a:cubicBezTo>
                      <a:pt x="102389" y="111407"/>
                      <a:pt x="102607" y="111207"/>
                      <a:pt x="102753" y="111207"/>
                    </a:cubicBezTo>
                    <a:lnTo>
                      <a:pt x="108356" y="111207"/>
                    </a:lnTo>
                    <a:lnTo>
                      <a:pt x="107774" y="111806"/>
                    </a:lnTo>
                    <a:lnTo>
                      <a:pt x="109593" y="102214"/>
                    </a:lnTo>
                    <a:cubicBezTo>
                      <a:pt x="109593" y="102214"/>
                      <a:pt x="109593" y="102114"/>
                      <a:pt x="109666" y="102114"/>
                    </a:cubicBezTo>
                    <a:lnTo>
                      <a:pt x="117016" y="80832"/>
                    </a:lnTo>
                    <a:lnTo>
                      <a:pt x="117016" y="80932"/>
                    </a:lnTo>
                    <a:lnTo>
                      <a:pt x="118835" y="71440"/>
                    </a:lnTo>
                    <a:lnTo>
                      <a:pt x="118835" y="71840"/>
                    </a:lnTo>
                    <a:lnTo>
                      <a:pt x="117016" y="60049"/>
                    </a:lnTo>
                    <a:lnTo>
                      <a:pt x="117089" y="60349"/>
                    </a:lnTo>
                    <a:lnTo>
                      <a:pt x="113450" y="53255"/>
                    </a:lnTo>
                    <a:lnTo>
                      <a:pt x="113523" y="53355"/>
                    </a:lnTo>
                    <a:lnTo>
                      <a:pt x="111631" y="51157"/>
                    </a:lnTo>
                    <a:cubicBezTo>
                      <a:pt x="111558" y="51057"/>
                      <a:pt x="111485" y="50957"/>
                      <a:pt x="111485" y="50857"/>
                    </a:cubicBezTo>
                    <a:lnTo>
                      <a:pt x="109666" y="46061"/>
                    </a:lnTo>
                    <a:lnTo>
                      <a:pt x="109812" y="46261"/>
                    </a:lnTo>
                    <a:lnTo>
                      <a:pt x="107992" y="44063"/>
                    </a:lnTo>
                    <a:lnTo>
                      <a:pt x="108938" y="43463"/>
                    </a:lnTo>
                    <a:lnTo>
                      <a:pt x="108938" y="45661"/>
                    </a:lnTo>
                    <a:cubicBezTo>
                      <a:pt x="108938" y="45961"/>
                      <a:pt x="108793" y="46261"/>
                      <a:pt x="108502" y="46461"/>
                    </a:cubicBezTo>
                    <a:cubicBezTo>
                      <a:pt x="108283" y="46561"/>
                      <a:pt x="107992" y="46361"/>
                      <a:pt x="107847" y="46161"/>
                    </a:cubicBezTo>
                    <a:lnTo>
                      <a:pt x="104135" y="39067"/>
                    </a:lnTo>
                    <a:lnTo>
                      <a:pt x="104208" y="39167"/>
                    </a:lnTo>
                    <a:lnTo>
                      <a:pt x="98605" y="32073"/>
                    </a:lnTo>
                    <a:cubicBezTo>
                      <a:pt x="98532" y="31973"/>
                      <a:pt x="98532" y="31873"/>
                      <a:pt x="98459" y="31673"/>
                    </a:cubicBezTo>
                    <a:lnTo>
                      <a:pt x="96640" y="24579"/>
                    </a:lnTo>
                    <a:lnTo>
                      <a:pt x="96858" y="24979"/>
                    </a:lnTo>
                    <a:lnTo>
                      <a:pt x="95039" y="22781"/>
                    </a:lnTo>
                    <a:cubicBezTo>
                      <a:pt x="94893" y="22581"/>
                      <a:pt x="94821" y="22381"/>
                      <a:pt x="94821" y="22181"/>
                    </a:cubicBezTo>
                    <a:lnTo>
                      <a:pt x="94821" y="17285"/>
                    </a:lnTo>
                    <a:lnTo>
                      <a:pt x="95039" y="17885"/>
                    </a:lnTo>
                    <a:lnTo>
                      <a:pt x="93147" y="15686"/>
                    </a:lnTo>
                    <a:lnTo>
                      <a:pt x="93583" y="15886"/>
                    </a:lnTo>
                    <a:lnTo>
                      <a:pt x="89799" y="15886"/>
                    </a:lnTo>
                    <a:cubicBezTo>
                      <a:pt x="89508" y="15886"/>
                      <a:pt x="89290" y="15587"/>
                      <a:pt x="89217" y="15187"/>
                    </a:cubicBezTo>
                    <a:lnTo>
                      <a:pt x="87398" y="999"/>
                    </a:lnTo>
                    <a:lnTo>
                      <a:pt x="87980" y="1598"/>
                    </a:lnTo>
                    <a:lnTo>
                      <a:pt x="86088" y="1598"/>
                    </a:lnTo>
                    <a:lnTo>
                      <a:pt x="86597" y="1199"/>
                    </a:lnTo>
                    <a:lnTo>
                      <a:pt x="84778" y="5995"/>
                    </a:lnTo>
                    <a:lnTo>
                      <a:pt x="84851" y="5595"/>
                    </a:lnTo>
                    <a:lnTo>
                      <a:pt x="84851" y="17285"/>
                    </a:lnTo>
                    <a:cubicBezTo>
                      <a:pt x="84851" y="17285"/>
                      <a:pt x="84851" y="17385"/>
                      <a:pt x="84851" y="17485"/>
                    </a:cubicBezTo>
                    <a:lnTo>
                      <a:pt x="83032" y="27077"/>
                    </a:lnTo>
                    <a:cubicBezTo>
                      <a:pt x="82959" y="27377"/>
                      <a:pt x="82668" y="27676"/>
                      <a:pt x="82449" y="27676"/>
                    </a:cubicBezTo>
                    <a:lnTo>
                      <a:pt x="78665" y="27676"/>
                    </a:lnTo>
                    <a:cubicBezTo>
                      <a:pt x="78593" y="27676"/>
                      <a:pt x="78447" y="27577"/>
                      <a:pt x="78374" y="27577"/>
                    </a:cubicBezTo>
                    <a:lnTo>
                      <a:pt x="70952" y="20383"/>
                    </a:lnTo>
                    <a:lnTo>
                      <a:pt x="71315" y="20582"/>
                    </a:lnTo>
                    <a:lnTo>
                      <a:pt x="69496" y="20582"/>
                    </a:lnTo>
                    <a:cubicBezTo>
                      <a:pt x="69132" y="20582"/>
                      <a:pt x="68914" y="20183"/>
                      <a:pt x="68914" y="19783"/>
                    </a:cubicBezTo>
                    <a:lnTo>
                      <a:pt x="68914" y="17285"/>
                    </a:lnTo>
                    <a:lnTo>
                      <a:pt x="69496" y="18084"/>
                    </a:lnTo>
                    <a:lnTo>
                      <a:pt x="65712" y="18084"/>
                    </a:lnTo>
                    <a:cubicBezTo>
                      <a:pt x="65567" y="18084"/>
                      <a:pt x="65348" y="17885"/>
                      <a:pt x="65275" y="17685"/>
                    </a:cubicBezTo>
                    <a:cubicBezTo>
                      <a:pt x="65130" y="17485"/>
                      <a:pt x="65130" y="17185"/>
                      <a:pt x="65203" y="16985"/>
                    </a:cubicBezTo>
                    <a:lnTo>
                      <a:pt x="67095" y="9891"/>
                    </a:lnTo>
                    <a:cubicBezTo>
                      <a:pt x="67167" y="9592"/>
                      <a:pt x="67386" y="9392"/>
                      <a:pt x="67677" y="9392"/>
                    </a:cubicBezTo>
                    <a:lnTo>
                      <a:pt x="69496" y="9392"/>
                    </a:lnTo>
                    <a:lnTo>
                      <a:pt x="68987" y="9791"/>
                    </a:lnTo>
                    <a:lnTo>
                      <a:pt x="70806" y="5195"/>
                    </a:lnTo>
                    <a:lnTo>
                      <a:pt x="71315" y="6394"/>
                    </a:lnTo>
                    <a:lnTo>
                      <a:pt x="69496" y="6394"/>
                    </a:lnTo>
                    <a:lnTo>
                      <a:pt x="69860" y="6194"/>
                    </a:lnTo>
                    <a:lnTo>
                      <a:pt x="68041" y="8492"/>
                    </a:lnTo>
                    <a:cubicBezTo>
                      <a:pt x="67895" y="8792"/>
                      <a:pt x="67604" y="8792"/>
                      <a:pt x="67459" y="8692"/>
                    </a:cubicBezTo>
                    <a:cubicBezTo>
                      <a:pt x="67240" y="8592"/>
                      <a:pt x="67095" y="8293"/>
                      <a:pt x="67095" y="7993"/>
                    </a:cubicBezTo>
                    <a:lnTo>
                      <a:pt x="67095" y="5595"/>
                    </a:lnTo>
                    <a:lnTo>
                      <a:pt x="67677" y="6394"/>
                    </a:lnTo>
                    <a:lnTo>
                      <a:pt x="65712" y="6394"/>
                    </a:lnTo>
                    <a:cubicBezTo>
                      <a:pt x="65712" y="6394"/>
                      <a:pt x="65639" y="6394"/>
                      <a:pt x="65639" y="6394"/>
                    </a:cubicBezTo>
                    <a:lnTo>
                      <a:pt x="56179" y="3896"/>
                    </a:lnTo>
                    <a:lnTo>
                      <a:pt x="56688" y="2497"/>
                    </a:lnTo>
                    <a:lnTo>
                      <a:pt x="58508" y="4995"/>
                    </a:lnTo>
                    <a:cubicBezTo>
                      <a:pt x="58726" y="5195"/>
                      <a:pt x="58726" y="5595"/>
                      <a:pt x="58653" y="5895"/>
                    </a:cubicBezTo>
                    <a:cubicBezTo>
                      <a:pt x="58580" y="6194"/>
                      <a:pt x="58362" y="6394"/>
                      <a:pt x="58144" y="6394"/>
                    </a:cubicBezTo>
                    <a:lnTo>
                      <a:pt x="56325" y="6394"/>
                    </a:lnTo>
                    <a:lnTo>
                      <a:pt x="52540" y="6394"/>
                    </a:lnTo>
                    <a:lnTo>
                      <a:pt x="52977" y="6194"/>
                    </a:lnTo>
                    <a:lnTo>
                      <a:pt x="51158" y="8492"/>
                    </a:lnTo>
                    <a:lnTo>
                      <a:pt x="51303" y="7993"/>
                    </a:lnTo>
                    <a:lnTo>
                      <a:pt x="51303" y="10191"/>
                    </a:lnTo>
                    <a:cubicBezTo>
                      <a:pt x="51303" y="10591"/>
                      <a:pt x="51085" y="10990"/>
                      <a:pt x="50721" y="10990"/>
                    </a:cubicBezTo>
                    <a:lnTo>
                      <a:pt x="48902" y="10990"/>
                    </a:lnTo>
                    <a:lnTo>
                      <a:pt x="49484" y="10191"/>
                    </a:lnTo>
                    <a:lnTo>
                      <a:pt x="49484" y="15087"/>
                    </a:lnTo>
                    <a:lnTo>
                      <a:pt x="49484" y="17285"/>
                    </a:lnTo>
                    <a:cubicBezTo>
                      <a:pt x="49484" y="17485"/>
                      <a:pt x="49411" y="17785"/>
                      <a:pt x="49266" y="17885"/>
                    </a:cubicBezTo>
                    <a:cubicBezTo>
                      <a:pt x="49047" y="18084"/>
                      <a:pt x="48829" y="18084"/>
                      <a:pt x="48684" y="17985"/>
                    </a:cubicBezTo>
                    <a:lnTo>
                      <a:pt x="44899" y="15786"/>
                    </a:lnTo>
                    <a:lnTo>
                      <a:pt x="45773" y="15087"/>
                    </a:lnTo>
                    <a:lnTo>
                      <a:pt x="45773" y="17285"/>
                    </a:lnTo>
                    <a:cubicBezTo>
                      <a:pt x="45773" y="17685"/>
                      <a:pt x="45482" y="18084"/>
                      <a:pt x="45191" y="18084"/>
                    </a:cubicBezTo>
                    <a:cubicBezTo>
                      <a:pt x="44827" y="18084"/>
                      <a:pt x="44608" y="17685"/>
                      <a:pt x="44608" y="17285"/>
                    </a:cubicBezTo>
                    <a:lnTo>
                      <a:pt x="44608" y="15087"/>
                    </a:lnTo>
                    <a:lnTo>
                      <a:pt x="44754" y="15587"/>
                    </a:lnTo>
                    <a:lnTo>
                      <a:pt x="42935" y="13288"/>
                    </a:lnTo>
                    <a:lnTo>
                      <a:pt x="43371" y="13488"/>
                    </a:lnTo>
                    <a:lnTo>
                      <a:pt x="41552" y="13488"/>
                    </a:lnTo>
                    <a:lnTo>
                      <a:pt x="41770" y="13388"/>
                    </a:lnTo>
                    <a:lnTo>
                      <a:pt x="37986" y="15786"/>
                    </a:lnTo>
                    <a:cubicBezTo>
                      <a:pt x="37913" y="15786"/>
                      <a:pt x="37841" y="15886"/>
                      <a:pt x="37768" y="15886"/>
                    </a:cubicBezTo>
                    <a:lnTo>
                      <a:pt x="35949" y="15886"/>
                    </a:lnTo>
                    <a:lnTo>
                      <a:pt x="36531" y="15287"/>
                    </a:lnTo>
                    <a:lnTo>
                      <a:pt x="34711" y="22381"/>
                    </a:lnTo>
                    <a:cubicBezTo>
                      <a:pt x="34566" y="22681"/>
                      <a:pt x="34348" y="22980"/>
                      <a:pt x="34129" y="22980"/>
                    </a:cubicBezTo>
                    <a:lnTo>
                      <a:pt x="32237" y="22980"/>
                    </a:lnTo>
                    <a:lnTo>
                      <a:pt x="30418" y="22980"/>
                    </a:lnTo>
                    <a:lnTo>
                      <a:pt x="30782" y="21582"/>
                    </a:lnTo>
                    <a:lnTo>
                      <a:pt x="32601" y="23780"/>
                    </a:lnTo>
                    <a:cubicBezTo>
                      <a:pt x="32747" y="23880"/>
                      <a:pt x="32819" y="24079"/>
                      <a:pt x="32819" y="24379"/>
                    </a:cubicBezTo>
                    <a:cubicBezTo>
                      <a:pt x="32819" y="24579"/>
                      <a:pt x="32747" y="24779"/>
                      <a:pt x="32601" y="24879"/>
                    </a:cubicBezTo>
                    <a:lnTo>
                      <a:pt x="30782" y="27477"/>
                    </a:lnTo>
                    <a:cubicBezTo>
                      <a:pt x="30636" y="27676"/>
                      <a:pt x="30418" y="27776"/>
                      <a:pt x="30200" y="27577"/>
                    </a:cubicBezTo>
                    <a:cubicBezTo>
                      <a:pt x="29981" y="27477"/>
                      <a:pt x="29836" y="27177"/>
                      <a:pt x="29836" y="26877"/>
                    </a:cubicBezTo>
                    <a:lnTo>
                      <a:pt x="29836" y="22181"/>
                    </a:lnTo>
                    <a:lnTo>
                      <a:pt x="30782" y="22681"/>
                    </a:lnTo>
                    <a:lnTo>
                      <a:pt x="27143" y="27477"/>
                    </a:lnTo>
                    <a:lnTo>
                      <a:pt x="27143" y="26278"/>
                    </a:lnTo>
                    <a:lnTo>
                      <a:pt x="28963" y="28676"/>
                    </a:lnTo>
                    <a:cubicBezTo>
                      <a:pt x="29108" y="28875"/>
                      <a:pt x="29181" y="29075"/>
                      <a:pt x="29181" y="29275"/>
                    </a:cubicBezTo>
                    <a:cubicBezTo>
                      <a:pt x="29108" y="29575"/>
                      <a:pt x="29035" y="29775"/>
                      <a:pt x="28890" y="29875"/>
                    </a:cubicBezTo>
                    <a:lnTo>
                      <a:pt x="23286" y="34671"/>
                    </a:lnTo>
                    <a:cubicBezTo>
                      <a:pt x="23286" y="34671"/>
                      <a:pt x="23214" y="34771"/>
                      <a:pt x="23141" y="34771"/>
                    </a:cubicBezTo>
                    <a:lnTo>
                      <a:pt x="10187" y="39367"/>
                    </a:lnTo>
                    <a:lnTo>
                      <a:pt x="10406" y="39167"/>
                    </a:lnTo>
                    <a:lnTo>
                      <a:pt x="4875" y="46261"/>
                    </a:lnTo>
                    <a:cubicBezTo>
                      <a:pt x="4657" y="46461"/>
                      <a:pt x="4366" y="46561"/>
                      <a:pt x="4075" y="46261"/>
                    </a:cubicBezTo>
                    <a:lnTo>
                      <a:pt x="2110" y="44063"/>
                    </a:lnTo>
                    <a:lnTo>
                      <a:pt x="2983" y="43463"/>
                    </a:lnTo>
                    <a:lnTo>
                      <a:pt x="2983" y="45661"/>
                    </a:lnTo>
                    <a:lnTo>
                      <a:pt x="2983" y="50557"/>
                    </a:lnTo>
                    <a:cubicBezTo>
                      <a:pt x="2983" y="50957"/>
                      <a:pt x="2765" y="51357"/>
                      <a:pt x="2401" y="51357"/>
                    </a:cubicBezTo>
                    <a:lnTo>
                      <a:pt x="582" y="51357"/>
                    </a:lnTo>
                    <a:lnTo>
                      <a:pt x="1164" y="50158"/>
                    </a:lnTo>
                    <a:lnTo>
                      <a:pt x="5021" y="62048"/>
                    </a:lnTo>
                    <a:cubicBezTo>
                      <a:pt x="5093" y="62447"/>
                      <a:pt x="5021" y="62847"/>
                      <a:pt x="4730" y="63047"/>
                    </a:cubicBezTo>
                    <a:cubicBezTo>
                      <a:pt x="4439" y="63247"/>
                      <a:pt x="4147" y="63147"/>
                      <a:pt x="4002" y="62747"/>
                    </a:cubicBezTo>
                    <a:lnTo>
                      <a:pt x="1964" y="58051"/>
                    </a:lnTo>
                    <a:lnTo>
                      <a:pt x="2983" y="57651"/>
                    </a:lnTo>
                    <a:lnTo>
                      <a:pt x="2983" y="62348"/>
                    </a:lnTo>
                    <a:cubicBezTo>
                      <a:pt x="2983" y="62647"/>
                      <a:pt x="2910" y="62947"/>
                      <a:pt x="2692" y="63147"/>
                    </a:cubicBezTo>
                    <a:cubicBezTo>
                      <a:pt x="2474" y="63247"/>
                      <a:pt x="2183" y="63147"/>
                      <a:pt x="2037" y="62947"/>
                    </a:cubicBezTo>
                    <a:lnTo>
                      <a:pt x="218" y="60449"/>
                    </a:lnTo>
                    <a:lnTo>
                      <a:pt x="1091" y="59450"/>
                    </a:lnTo>
                    <a:lnTo>
                      <a:pt x="6913" y="73638"/>
                    </a:lnTo>
                    <a:cubicBezTo>
                      <a:pt x="6913" y="73738"/>
                      <a:pt x="6986" y="73738"/>
                      <a:pt x="6986" y="73838"/>
                    </a:cubicBezTo>
                    <a:lnTo>
                      <a:pt x="8805" y="83430"/>
                    </a:lnTo>
                    <a:cubicBezTo>
                      <a:pt x="8805" y="83530"/>
                      <a:pt x="8805" y="83630"/>
                      <a:pt x="8805" y="83630"/>
                    </a:cubicBezTo>
                    <a:lnTo>
                      <a:pt x="8805" y="90724"/>
                    </a:lnTo>
                    <a:cubicBezTo>
                      <a:pt x="8805" y="91024"/>
                      <a:pt x="8732" y="91223"/>
                      <a:pt x="8587" y="91323"/>
                    </a:cubicBezTo>
                    <a:lnTo>
                      <a:pt x="6767" y="93522"/>
                    </a:lnTo>
                    <a:lnTo>
                      <a:pt x="6986" y="93022"/>
                    </a:lnTo>
                    <a:lnTo>
                      <a:pt x="6986" y="95320"/>
                    </a:lnTo>
                    <a:lnTo>
                      <a:pt x="5821" y="95320"/>
                    </a:lnTo>
                    <a:lnTo>
                      <a:pt x="5821" y="93022"/>
                    </a:lnTo>
                    <a:cubicBezTo>
                      <a:pt x="5821" y="92722"/>
                      <a:pt x="5894" y="92522"/>
                      <a:pt x="6040" y="92422"/>
                    </a:cubicBezTo>
                    <a:lnTo>
                      <a:pt x="7859" y="90124"/>
                    </a:lnTo>
                    <a:lnTo>
                      <a:pt x="7640" y="90724"/>
                    </a:lnTo>
                    <a:lnTo>
                      <a:pt x="7640" y="83630"/>
                    </a:lnTo>
                    <a:lnTo>
                      <a:pt x="7640" y="83830"/>
                    </a:lnTo>
                    <a:lnTo>
                      <a:pt x="5821" y="74238"/>
                    </a:lnTo>
                    <a:lnTo>
                      <a:pt x="5894" y="74437"/>
                    </a:lnTo>
                    <a:lnTo>
                      <a:pt x="72" y="60249"/>
                    </a:lnTo>
                    <a:cubicBezTo>
                      <a:pt x="0" y="59850"/>
                      <a:pt x="0" y="59450"/>
                      <a:pt x="291" y="59250"/>
                    </a:cubicBezTo>
                    <a:cubicBezTo>
                      <a:pt x="509" y="58950"/>
                      <a:pt x="800" y="59050"/>
                      <a:pt x="1018" y="59250"/>
                    </a:cubicBezTo>
                    <a:lnTo>
                      <a:pt x="2838" y="61748"/>
                    </a:lnTo>
                    <a:lnTo>
                      <a:pt x="1819" y="62348"/>
                    </a:lnTo>
                    <a:lnTo>
                      <a:pt x="1819" y="57651"/>
                    </a:lnTo>
                    <a:cubicBezTo>
                      <a:pt x="1819" y="57252"/>
                      <a:pt x="2037" y="56952"/>
                      <a:pt x="2255" y="56852"/>
                    </a:cubicBezTo>
                    <a:cubicBezTo>
                      <a:pt x="2546" y="56752"/>
                      <a:pt x="2838" y="56952"/>
                      <a:pt x="2910" y="57252"/>
                    </a:cubicBezTo>
                    <a:lnTo>
                      <a:pt x="4948" y="61948"/>
                    </a:lnTo>
                    <a:lnTo>
                      <a:pt x="3929" y="62647"/>
                    </a:lnTo>
                    <a:lnTo>
                      <a:pt x="72" y="50857"/>
                    </a:lnTo>
                    <a:cubicBezTo>
                      <a:pt x="0" y="50657"/>
                      <a:pt x="0" y="50358"/>
                      <a:pt x="145" y="50058"/>
                    </a:cubicBezTo>
                    <a:cubicBezTo>
                      <a:pt x="218" y="49858"/>
                      <a:pt x="436" y="49758"/>
                      <a:pt x="582" y="49758"/>
                    </a:cubicBezTo>
                    <a:lnTo>
                      <a:pt x="2401" y="49758"/>
                    </a:lnTo>
                    <a:lnTo>
                      <a:pt x="1819" y="50557"/>
                    </a:lnTo>
                    <a:lnTo>
                      <a:pt x="1819" y="45661"/>
                    </a:lnTo>
                    <a:lnTo>
                      <a:pt x="1819" y="43463"/>
                    </a:lnTo>
                    <a:cubicBezTo>
                      <a:pt x="1819" y="43164"/>
                      <a:pt x="1964" y="42864"/>
                      <a:pt x="2183" y="42664"/>
                    </a:cubicBezTo>
                    <a:cubicBezTo>
                      <a:pt x="2401" y="42564"/>
                      <a:pt x="2619" y="42664"/>
                      <a:pt x="2765" y="42764"/>
                    </a:cubicBezTo>
                    <a:lnTo>
                      <a:pt x="4802" y="45062"/>
                    </a:lnTo>
                    <a:lnTo>
                      <a:pt x="4075" y="45062"/>
                    </a:lnTo>
                    <a:lnTo>
                      <a:pt x="9678" y="37968"/>
                    </a:lnTo>
                    <a:cubicBezTo>
                      <a:pt x="9678" y="37868"/>
                      <a:pt x="9824" y="37768"/>
                      <a:pt x="9896" y="37768"/>
                    </a:cubicBezTo>
                    <a:lnTo>
                      <a:pt x="22850" y="33172"/>
                    </a:lnTo>
                    <a:lnTo>
                      <a:pt x="22704" y="33272"/>
                    </a:lnTo>
                    <a:lnTo>
                      <a:pt x="28235" y="28576"/>
                    </a:lnTo>
                    <a:lnTo>
                      <a:pt x="28162" y="29775"/>
                    </a:lnTo>
                    <a:lnTo>
                      <a:pt x="26343" y="27477"/>
                    </a:lnTo>
                    <a:cubicBezTo>
                      <a:pt x="26197" y="27277"/>
                      <a:pt x="26197" y="27077"/>
                      <a:pt x="26197" y="26877"/>
                    </a:cubicBezTo>
                    <a:cubicBezTo>
                      <a:pt x="26197" y="26677"/>
                      <a:pt x="26197" y="26477"/>
                      <a:pt x="26343" y="26278"/>
                    </a:cubicBezTo>
                    <a:lnTo>
                      <a:pt x="29981" y="21582"/>
                    </a:lnTo>
                    <a:cubicBezTo>
                      <a:pt x="30127" y="21382"/>
                      <a:pt x="30418" y="21282"/>
                      <a:pt x="30636" y="21382"/>
                    </a:cubicBezTo>
                    <a:cubicBezTo>
                      <a:pt x="30855" y="21482"/>
                      <a:pt x="31000" y="21781"/>
                      <a:pt x="31000" y="22181"/>
                    </a:cubicBezTo>
                    <a:lnTo>
                      <a:pt x="31000" y="26877"/>
                    </a:lnTo>
                    <a:lnTo>
                      <a:pt x="29981" y="26278"/>
                    </a:lnTo>
                    <a:lnTo>
                      <a:pt x="31801" y="23780"/>
                    </a:lnTo>
                    <a:lnTo>
                      <a:pt x="31801" y="24979"/>
                    </a:lnTo>
                    <a:lnTo>
                      <a:pt x="29981" y="22781"/>
                    </a:lnTo>
                    <a:cubicBezTo>
                      <a:pt x="29836" y="22481"/>
                      <a:pt x="29763" y="22181"/>
                      <a:pt x="29836" y="21881"/>
                    </a:cubicBezTo>
                    <a:cubicBezTo>
                      <a:pt x="29909" y="21582"/>
                      <a:pt x="30127" y="21382"/>
                      <a:pt x="30418" y="21382"/>
                    </a:cubicBezTo>
                    <a:lnTo>
                      <a:pt x="32237" y="21382"/>
                    </a:lnTo>
                    <a:lnTo>
                      <a:pt x="34129" y="21382"/>
                    </a:lnTo>
                    <a:lnTo>
                      <a:pt x="33620" y="21881"/>
                    </a:lnTo>
                    <a:lnTo>
                      <a:pt x="35439" y="14787"/>
                    </a:lnTo>
                    <a:cubicBezTo>
                      <a:pt x="35512" y="14487"/>
                      <a:pt x="35730" y="14288"/>
                      <a:pt x="35949" y="14288"/>
                    </a:cubicBezTo>
                    <a:lnTo>
                      <a:pt x="37768" y="14288"/>
                    </a:lnTo>
                    <a:lnTo>
                      <a:pt x="37550" y="14288"/>
                    </a:lnTo>
                    <a:lnTo>
                      <a:pt x="41261" y="11990"/>
                    </a:lnTo>
                    <a:cubicBezTo>
                      <a:pt x="41334" y="11890"/>
                      <a:pt x="41406" y="11890"/>
                      <a:pt x="41552" y="11890"/>
                    </a:cubicBezTo>
                    <a:lnTo>
                      <a:pt x="43371" y="11890"/>
                    </a:lnTo>
                    <a:cubicBezTo>
                      <a:pt x="43517" y="11890"/>
                      <a:pt x="43662" y="11990"/>
                      <a:pt x="43735" y="12089"/>
                    </a:cubicBezTo>
                    <a:lnTo>
                      <a:pt x="45554" y="14487"/>
                    </a:lnTo>
                    <a:cubicBezTo>
                      <a:pt x="45700" y="14587"/>
                      <a:pt x="45773" y="14787"/>
                      <a:pt x="45773" y="15087"/>
                    </a:cubicBezTo>
                    <a:lnTo>
                      <a:pt x="45773" y="17285"/>
                    </a:lnTo>
                    <a:lnTo>
                      <a:pt x="44608" y="17285"/>
                    </a:lnTo>
                    <a:lnTo>
                      <a:pt x="44608" y="15087"/>
                    </a:lnTo>
                    <a:cubicBezTo>
                      <a:pt x="44608" y="14787"/>
                      <a:pt x="44681" y="14487"/>
                      <a:pt x="44827" y="14388"/>
                    </a:cubicBezTo>
                    <a:cubicBezTo>
                      <a:pt x="44972" y="14188"/>
                      <a:pt x="45191" y="14188"/>
                      <a:pt x="45409" y="14288"/>
                    </a:cubicBezTo>
                    <a:lnTo>
                      <a:pt x="49120" y="16486"/>
                    </a:lnTo>
                    <a:lnTo>
                      <a:pt x="48320" y="17285"/>
                    </a:lnTo>
                    <a:lnTo>
                      <a:pt x="48320" y="15087"/>
                    </a:lnTo>
                    <a:lnTo>
                      <a:pt x="48320" y="10191"/>
                    </a:lnTo>
                    <a:cubicBezTo>
                      <a:pt x="48320" y="9691"/>
                      <a:pt x="48611" y="9392"/>
                      <a:pt x="48902" y="9392"/>
                    </a:cubicBezTo>
                    <a:lnTo>
                      <a:pt x="50721" y="9392"/>
                    </a:lnTo>
                    <a:lnTo>
                      <a:pt x="50139" y="10191"/>
                    </a:lnTo>
                    <a:lnTo>
                      <a:pt x="50139" y="7993"/>
                    </a:lnTo>
                    <a:cubicBezTo>
                      <a:pt x="50139" y="7693"/>
                      <a:pt x="50212" y="7493"/>
                      <a:pt x="50357" y="7393"/>
                    </a:cubicBezTo>
                    <a:lnTo>
                      <a:pt x="52177" y="4995"/>
                    </a:lnTo>
                    <a:cubicBezTo>
                      <a:pt x="52249" y="4895"/>
                      <a:pt x="52395" y="4796"/>
                      <a:pt x="52540" y="4796"/>
                    </a:cubicBezTo>
                    <a:lnTo>
                      <a:pt x="56325" y="4796"/>
                    </a:lnTo>
                    <a:lnTo>
                      <a:pt x="58144" y="4796"/>
                    </a:lnTo>
                    <a:lnTo>
                      <a:pt x="57707" y="6094"/>
                    </a:lnTo>
                    <a:lnTo>
                      <a:pt x="55888" y="3597"/>
                    </a:lnTo>
                    <a:cubicBezTo>
                      <a:pt x="55742" y="3397"/>
                      <a:pt x="55670" y="2997"/>
                      <a:pt x="55815" y="2697"/>
                    </a:cubicBezTo>
                    <a:cubicBezTo>
                      <a:pt x="55888" y="2398"/>
                      <a:pt x="56179" y="2198"/>
                      <a:pt x="56397" y="2298"/>
                    </a:cubicBezTo>
                    <a:lnTo>
                      <a:pt x="65858" y="4796"/>
                    </a:lnTo>
                    <a:lnTo>
                      <a:pt x="65712" y="4796"/>
                    </a:lnTo>
                    <a:lnTo>
                      <a:pt x="67677" y="4796"/>
                    </a:lnTo>
                    <a:cubicBezTo>
                      <a:pt x="67968" y="4796"/>
                      <a:pt x="68259" y="5095"/>
                      <a:pt x="68259" y="5595"/>
                    </a:cubicBezTo>
                    <a:lnTo>
                      <a:pt x="68259" y="7993"/>
                    </a:lnTo>
                    <a:lnTo>
                      <a:pt x="67240" y="7393"/>
                    </a:lnTo>
                    <a:lnTo>
                      <a:pt x="69060" y="4995"/>
                    </a:lnTo>
                    <a:cubicBezTo>
                      <a:pt x="69205" y="4895"/>
                      <a:pt x="69351" y="4796"/>
                      <a:pt x="69496" y="4796"/>
                    </a:cubicBezTo>
                    <a:lnTo>
                      <a:pt x="71315" y="4796"/>
                    </a:lnTo>
                    <a:cubicBezTo>
                      <a:pt x="71534" y="4796"/>
                      <a:pt x="71679" y="4895"/>
                      <a:pt x="71825" y="5195"/>
                    </a:cubicBezTo>
                    <a:cubicBezTo>
                      <a:pt x="71898" y="5395"/>
                      <a:pt x="71898" y="5695"/>
                      <a:pt x="71825" y="5995"/>
                    </a:cubicBezTo>
                    <a:lnTo>
                      <a:pt x="70006" y="10591"/>
                    </a:lnTo>
                    <a:cubicBezTo>
                      <a:pt x="69860" y="10791"/>
                      <a:pt x="69714" y="10990"/>
                      <a:pt x="69496" y="10990"/>
                    </a:cubicBezTo>
                    <a:lnTo>
                      <a:pt x="67677" y="10990"/>
                    </a:lnTo>
                    <a:lnTo>
                      <a:pt x="68186" y="10491"/>
                    </a:lnTo>
                    <a:lnTo>
                      <a:pt x="66294" y="17585"/>
                    </a:lnTo>
                    <a:lnTo>
                      <a:pt x="65712" y="16486"/>
                    </a:lnTo>
                    <a:lnTo>
                      <a:pt x="69496" y="16486"/>
                    </a:lnTo>
                    <a:cubicBezTo>
                      <a:pt x="69787" y="16486"/>
                      <a:pt x="70078" y="16786"/>
                      <a:pt x="70078" y="17285"/>
                    </a:cubicBezTo>
                    <a:lnTo>
                      <a:pt x="70078" y="19783"/>
                    </a:lnTo>
                    <a:lnTo>
                      <a:pt x="69496" y="18984"/>
                    </a:lnTo>
                    <a:lnTo>
                      <a:pt x="71315" y="18984"/>
                    </a:lnTo>
                    <a:cubicBezTo>
                      <a:pt x="71388" y="18984"/>
                      <a:pt x="71534" y="18984"/>
                      <a:pt x="71607" y="19084"/>
                    </a:cubicBezTo>
                    <a:lnTo>
                      <a:pt x="79029" y="26178"/>
                    </a:lnTo>
                    <a:lnTo>
                      <a:pt x="78665" y="26078"/>
                    </a:lnTo>
                    <a:lnTo>
                      <a:pt x="82449" y="26078"/>
                    </a:lnTo>
                    <a:lnTo>
                      <a:pt x="81867" y="26677"/>
                    </a:lnTo>
                    <a:lnTo>
                      <a:pt x="83687" y="17085"/>
                    </a:lnTo>
                    <a:lnTo>
                      <a:pt x="83687" y="17285"/>
                    </a:lnTo>
                    <a:lnTo>
                      <a:pt x="83687" y="5595"/>
                    </a:lnTo>
                    <a:cubicBezTo>
                      <a:pt x="83687" y="5495"/>
                      <a:pt x="83687" y="5295"/>
                      <a:pt x="83759" y="5195"/>
                    </a:cubicBezTo>
                    <a:lnTo>
                      <a:pt x="85579" y="499"/>
                    </a:lnTo>
                    <a:cubicBezTo>
                      <a:pt x="85651" y="199"/>
                      <a:pt x="85870" y="0"/>
                      <a:pt x="86088" y="0"/>
                    </a:cubicBezTo>
                    <a:lnTo>
                      <a:pt x="87980" y="0"/>
                    </a:lnTo>
                    <a:cubicBezTo>
                      <a:pt x="88271" y="0"/>
                      <a:pt x="88489" y="299"/>
                      <a:pt x="88562" y="699"/>
                    </a:cubicBezTo>
                    <a:lnTo>
                      <a:pt x="90382" y="14887"/>
                    </a:lnTo>
                    <a:lnTo>
                      <a:pt x="89799" y="14288"/>
                    </a:lnTo>
                    <a:lnTo>
                      <a:pt x="93583" y="14288"/>
                    </a:lnTo>
                    <a:cubicBezTo>
                      <a:pt x="93729" y="14288"/>
                      <a:pt x="93875" y="14288"/>
                      <a:pt x="93947" y="14487"/>
                    </a:cubicBezTo>
                    <a:lnTo>
                      <a:pt x="95767" y="16686"/>
                    </a:lnTo>
                    <a:cubicBezTo>
                      <a:pt x="95912" y="16786"/>
                      <a:pt x="95985" y="16985"/>
                      <a:pt x="95985" y="17285"/>
                    </a:cubicBezTo>
                    <a:lnTo>
                      <a:pt x="95985" y="22181"/>
                    </a:lnTo>
                    <a:lnTo>
                      <a:pt x="95767" y="21582"/>
                    </a:lnTo>
                    <a:lnTo>
                      <a:pt x="97586" y="23780"/>
                    </a:lnTo>
                    <a:cubicBezTo>
                      <a:pt x="97659" y="23880"/>
                      <a:pt x="97731" y="23980"/>
                      <a:pt x="97731" y="24079"/>
                    </a:cubicBezTo>
                    <a:lnTo>
                      <a:pt x="99551" y="31174"/>
                    </a:lnTo>
                    <a:lnTo>
                      <a:pt x="99405" y="30874"/>
                    </a:lnTo>
                    <a:lnTo>
                      <a:pt x="105009" y="37968"/>
                    </a:lnTo>
                    <a:cubicBezTo>
                      <a:pt x="105009" y="37968"/>
                      <a:pt x="105081" y="38068"/>
                      <a:pt x="105081" y="38068"/>
                    </a:cubicBezTo>
                    <a:lnTo>
                      <a:pt x="108793" y="45162"/>
                    </a:lnTo>
                    <a:lnTo>
                      <a:pt x="107774" y="45661"/>
                    </a:lnTo>
                    <a:lnTo>
                      <a:pt x="107774" y="43463"/>
                    </a:lnTo>
                    <a:cubicBezTo>
                      <a:pt x="107774" y="43164"/>
                      <a:pt x="107919" y="42864"/>
                      <a:pt x="108138" y="42664"/>
                    </a:cubicBezTo>
                    <a:cubicBezTo>
                      <a:pt x="108283" y="42564"/>
                      <a:pt x="108574" y="42664"/>
                      <a:pt x="108720" y="42864"/>
                    </a:cubicBezTo>
                    <a:lnTo>
                      <a:pt x="110539" y="45062"/>
                    </a:lnTo>
                    <a:cubicBezTo>
                      <a:pt x="110612" y="45162"/>
                      <a:pt x="110685" y="45162"/>
                      <a:pt x="110685" y="45262"/>
                    </a:cubicBezTo>
                    <a:lnTo>
                      <a:pt x="112504" y="50158"/>
                    </a:lnTo>
                    <a:lnTo>
                      <a:pt x="112359" y="49958"/>
                    </a:lnTo>
                    <a:lnTo>
                      <a:pt x="114323" y="52156"/>
                    </a:lnTo>
                    <a:cubicBezTo>
                      <a:pt x="114323" y="52156"/>
                      <a:pt x="114396" y="52256"/>
                      <a:pt x="114396" y="52256"/>
                    </a:cubicBezTo>
                    <a:lnTo>
                      <a:pt x="118035" y="59350"/>
                    </a:lnTo>
                    <a:cubicBezTo>
                      <a:pt x="118107" y="59450"/>
                      <a:pt x="118107" y="59550"/>
                      <a:pt x="118107" y="59650"/>
                    </a:cubicBezTo>
                    <a:lnTo>
                      <a:pt x="119927" y="71540"/>
                    </a:lnTo>
                    <a:cubicBezTo>
                      <a:pt x="120000" y="71640"/>
                      <a:pt x="120000" y="71740"/>
                      <a:pt x="119927" y="71840"/>
                    </a:cubicBezTo>
                    <a:lnTo>
                      <a:pt x="118107" y="81332"/>
                    </a:lnTo>
                    <a:cubicBezTo>
                      <a:pt x="118107" y="81432"/>
                      <a:pt x="118107" y="81432"/>
                      <a:pt x="118107" y="81532"/>
                    </a:cubicBezTo>
                    <a:lnTo>
                      <a:pt x="110685" y="102814"/>
                    </a:lnTo>
                    <a:lnTo>
                      <a:pt x="110758" y="102614"/>
                    </a:lnTo>
                    <a:lnTo>
                      <a:pt x="108938" y="112206"/>
                    </a:lnTo>
                    <a:cubicBezTo>
                      <a:pt x="108865" y="112606"/>
                      <a:pt x="108647" y="112805"/>
                      <a:pt x="108356" y="112805"/>
                    </a:cubicBezTo>
                    <a:lnTo>
                      <a:pt x="102753" y="112805"/>
                    </a:lnTo>
                    <a:lnTo>
                      <a:pt x="103262" y="112506"/>
                    </a:lnTo>
                    <a:lnTo>
                      <a:pt x="99478" y="119600"/>
                    </a:lnTo>
                    <a:cubicBezTo>
                      <a:pt x="99332" y="119900"/>
                      <a:pt x="99041" y="120000"/>
                      <a:pt x="98750" y="119900"/>
                    </a:cubicBezTo>
                    <a:lnTo>
                      <a:pt x="95112" y="117302"/>
                    </a:lnTo>
                    <a:cubicBezTo>
                      <a:pt x="94966" y="117202"/>
                      <a:pt x="94821" y="116902"/>
                      <a:pt x="94821" y="116602"/>
                    </a:cubicBezTo>
                    <a:lnTo>
                      <a:pt x="94821" y="114304"/>
                    </a:lnTo>
                    <a:lnTo>
                      <a:pt x="95403" y="115104"/>
                    </a:lnTo>
                    <a:lnTo>
                      <a:pt x="93583" y="115104"/>
                    </a:lnTo>
                    <a:cubicBezTo>
                      <a:pt x="93220" y="115104"/>
                      <a:pt x="93001" y="114704"/>
                      <a:pt x="93001" y="114304"/>
                    </a:cubicBezTo>
                    <a:lnTo>
                      <a:pt x="93001" y="112006"/>
                    </a:lnTo>
                    <a:lnTo>
                      <a:pt x="93947" y="112606"/>
                    </a:lnTo>
                    <a:lnTo>
                      <a:pt x="90236" y="117202"/>
                    </a:lnTo>
                    <a:cubicBezTo>
                      <a:pt x="90018" y="117502"/>
                      <a:pt x="89654" y="117502"/>
                      <a:pt x="89436" y="117202"/>
                    </a:cubicBezTo>
                    <a:lnTo>
                      <a:pt x="87616" y="114804"/>
                    </a:lnTo>
                    <a:lnTo>
                      <a:pt x="87980" y="115104"/>
                    </a:lnTo>
                    <a:lnTo>
                      <a:pt x="84269" y="115104"/>
                    </a:lnTo>
                    <a:cubicBezTo>
                      <a:pt x="84196" y="115104"/>
                      <a:pt x="84123" y="115004"/>
                      <a:pt x="84050" y="115004"/>
                    </a:cubicBezTo>
                    <a:lnTo>
                      <a:pt x="80339" y="112805"/>
                    </a:lnTo>
                    <a:cubicBezTo>
                      <a:pt x="80339" y="112706"/>
                      <a:pt x="80266" y="112706"/>
                      <a:pt x="80194" y="112606"/>
                    </a:cubicBezTo>
                    <a:lnTo>
                      <a:pt x="78302" y="110108"/>
                    </a:lnTo>
                    <a:cubicBezTo>
                      <a:pt x="78156" y="110008"/>
                      <a:pt x="78083" y="109708"/>
                      <a:pt x="78083" y="109508"/>
                    </a:cubicBezTo>
                    <a:lnTo>
                      <a:pt x="78083" y="107210"/>
                    </a:lnTo>
                    <a:lnTo>
                      <a:pt x="78156" y="107510"/>
                    </a:lnTo>
                    <a:lnTo>
                      <a:pt x="76337" y="102814"/>
                    </a:lnTo>
                    <a:lnTo>
                      <a:pt x="76846" y="103213"/>
                    </a:lnTo>
                    <a:lnTo>
                      <a:pt x="73135" y="103213"/>
                    </a:lnTo>
                    <a:cubicBezTo>
                      <a:pt x="72844" y="103213"/>
                      <a:pt x="72625" y="103014"/>
                      <a:pt x="72553" y="102714"/>
                    </a:cubicBezTo>
                    <a:cubicBezTo>
                      <a:pt x="72480" y="102414"/>
                      <a:pt x="72553" y="102014"/>
                      <a:pt x="72698" y="101815"/>
                    </a:cubicBezTo>
                    <a:lnTo>
                      <a:pt x="74663" y="99517"/>
                    </a:lnTo>
                    <a:lnTo>
                      <a:pt x="74517" y="100416"/>
                    </a:lnTo>
                    <a:lnTo>
                      <a:pt x="72625" y="95720"/>
                    </a:lnTo>
                    <a:lnTo>
                      <a:pt x="73717" y="95320"/>
                    </a:lnTo>
                    <a:lnTo>
                      <a:pt x="73717" y="100116"/>
                    </a:lnTo>
                    <a:cubicBezTo>
                      <a:pt x="73717" y="100516"/>
                      <a:pt x="73426" y="100915"/>
                      <a:pt x="73135" y="100915"/>
                    </a:cubicBezTo>
                    <a:lnTo>
                      <a:pt x="71315" y="100915"/>
                    </a:lnTo>
                    <a:cubicBezTo>
                      <a:pt x="71097" y="100915"/>
                      <a:pt x="70952" y="100716"/>
                      <a:pt x="70806" y="100516"/>
                    </a:cubicBezTo>
                    <a:cubicBezTo>
                      <a:pt x="70733" y="100316"/>
                      <a:pt x="70661" y="100016"/>
                      <a:pt x="70733" y="99816"/>
                    </a:cubicBezTo>
                    <a:lnTo>
                      <a:pt x="72553" y="92722"/>
                    </a:lnTo>
                    <a:lnTo>
                      <a:pt x="72553" y="93022"/>
                    </a:lnTo>
                    <a:lnTo>
                      <a:pt x="72553" y="88226"/>
                    </a:lnTo>
                    <a:lnTo>
                      <a:pt x="73571" y="88626"/>
                    </a:lnTo>
                    <a:lnTo>
                      <a:pt x="68114" y="100516"/>
                    </a:lnTo>
                    <a:cubicBezTo>
                      <a:pt x="68041" y="100716"/>
                      <a:pt x="67822" y="100915"/>
                      <a:pt x="67604" y="100915"/>
                    </a:cubicBezTo>
                    <a:cubicBezTo>
                      <a:pt x="67459" y="100815"/>
                      <a:pt x="67240" y="100716"/>
                      <a:pt x="67167" y="100416"/>
                    </a:cubicBezTo>
                    <a:lnTo>
                      <a:pt x="63383" y="91124"/>
                    </a:lnTo>
                    <a:lnTo>
                      <a:pt x="63893" y="91523"/>
                    </a:lnTo>
                    <a:lnTo>
                      <a:pt x="62073" y="91523"/>
                    </a:lnTo>
                    <a:cubicBezTo>
                      <a:pt x="61782" y="91523"/>
                      <a:pt x="61491" y="91223"/>
                      <a:pt x="61491" y="90724"/>
                    </a:cubicBezTo>
                    <a:lnTo>
                      <a:pt x="61491" y="88226"/>
                    </a:lnTo>
                    <a:lnTo>
                      <a:pt x="61855" y="88925"/>
                    </a:lnTo>
                    <a:lnTo>
                      <a:pt x="54214" y="84429"/>
                    </a:lnTo>
                    <a:lnTo>
                      <a:pt x="54578" y="84429"/>
                    </a:lnTo>
                    <a:lnTo>
                      <a:pt x="39733" y="86627"/>
                    </a:lnTo>
                    <a:lnTo>
                      <a:pt x="39951" y="86627"/>
                    </a:lnTo>
                    <a:lnTo>
                      <a:pt x="32456" y="91523"/>
                    </a:lnTo>
                    <a:lnTo>
                      <a:pt x="32601" y="91323"/>
                    </a:lnTo>
                    <a:lnTo>
                      <a:pt x="30782" y="93522"/>
                    </a:lnTo>
                    <a:cubicBezTo>
                      <a:pt x="30636" y="93721"/>
                      <a:pt x="30563" y="93821"/>
                      <a:pt x="30418" y="93821"/>
                    </a:cubicBezTo>
                    <a:lnTo>
                      <a:pt x="21176" y="93821"/>
                    </a:lnTo>
                    <a:lnTo>
                      <a:pt x="21540" y="93522"/>
                    </a:lnTo>
                    <a:lnTo>
                      <a:pt x="16009" y="100616"/>
                    </a:lnTo>
                    <a:cubicBezTo>
                      <a:pt x="15864" y="100815"/>
                      <a:pt x="15791" y="100915"/>
                      <a:pt x="15573" y="100915"/>
                    </a:cubicBezTo>
                    <a:lnTo>
                      <a:pt x="11861" y="100915"/>
                    </a:lnTo>
                    <a:cubicBezTo>
                      <a:pt x="11716" y="100915"/>
                      <a:pt x="11643" y="100815"/>
                      <a:pt x="11570" y="100716"/>
                    </a:cubicBezTo>
                    <a:lnTo>
                      <a:pt x="6112" y="96019"/>
                    </a:lnTo>
                    <a:lnTo>
                      <a:pt x="6694" y="9462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14"/>
              <p:cNvSpPr/>
              <p:nvPr/>
            </p:nvSpPr>
            <p:spPr>
              <a:xfrm>
                <a:off x="6296025" y="3586162"/>
                <a:ext cx="20637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4615" y="120000"/>
                    </a:lnTo>
                    <a:lnTo>
                      <a:pt x="120000" y="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14"/>
              <p:cNvSpPr/>
              <p:nvPr/>
            </p:nvSpPr>
            <p:spPr>
              <a:xfrm>
                <a:off x="6292850" y="3582987"/>
                <a:ext cx="28575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769" y="60000"/>
                    </a:moveTo>
                    <a:lnTo>
                      <a:pt x="59076" y="60000"/>
                    </a:lnTo>
                    <a:lnTo>
                      <a:pt x="49846" y="67500"/>
                    </a:lnTo>
                    <a:lnTo>
                      <a:pt x="96000" y="7500"/>
                    </a:lnTo>
                    <a:lnTo>
                      <a:pt x="103384" y="60000"/>
                    </a:lnTo>
                    <a:lnTo>
                      <a:pt x="14769" y="60000"/>
                    </a:lnTo>
                    <a:lnTo>
                      <a:pt x="29538" y="30000"/>
                    </a:lnTo>
                    <a:lnTo>
                      <a:pt x="29538" y="90000"/>
                    </a:lnTo>
                    <a:lnTo>
                      <a:pt x="0" y="90000"/>
                    </a:lnTo>
                    <a:lnTo>
                      <a:pt x="0" y="30000"/>
                    </a:lnTo>
                    <a:cubicBezTo>
                      <a:pt x="0" y="15000"/>
                      <a:pt x="7384" y="0"/>
                      <a:pt x="14769" y="0"/>
                    </a:cubicBezTo>
                    <a:lnTo>
                      <a:pt x="103384" y="0"/>
                    </a:lnTo>
                    <a:cubicBezTo>
                      <a:pt x="110769" y="0"/>
                      <a:pt x="116307" y="11250"/>
                      <a:pt x="118153" y="22500"/>
                    </a:cubicBezTo>
                    <a:cubicBezTo>
                      <a:pt x="120000" y="37500"/>
                      <a:pt x="118153" y="48750"/>
                      <a:pt x="112615" y="56250"/>
                    </a:cubicBezTo>
                    <a:lnTo>
                      <a:pt x="66461" y="116250"/>
                    </a:lnTo>
                    <a:cubicBezTo>
                      <a:pt x="64615" y="120000"/>
                      <a:pt x="60923" y="120000"/>
                      <a:pt x="59076" y="120000"/>
                    </a:cubicBezTo>
                    <a:lnTo>
                      <a:pt x="14769" y="120000"/>
                    </a:lnTo>
                    <a:lnTo>
                      <a:pt x="14769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14"/>
              <p:cNvSpPr/>
              <p:nvPr/>
            </p:nvSpPr>
            <p:spPr>
              <a:xfrm>
                <a:off x="6405562" y="4011612"/>
                <a:ext cx="20637" cy="79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646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p14"/>
              <p:cNvSpPr/>
              <p:nvPr/>
            </p:nvSpPr>
            <p:spPr>
              <a:xfrm>
                <a:off x="6405562" y="4008437"/>
                <a:ext cx="25400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344" y="3636"/>
                    </a:moveTo>
                    <a:lnTo>
                      <a:pt x="109655" y="61818"/>
                    </a:lnTo>
                    <a:lnTo>
                      <a:pt x="86896" y="87272"/>
                    </a:lnTo>
                    <a:lnTo>
                      <a:pt x="86896" y="29090"/>
                    </a:lnTo>
                    <a:lnTo>
                      <a:pt x="103448" y="58181"/>
                    </a:lnTo>
                    <a:lnTo>
                      <a:pt x="55862" y="58181"/>
                    </a:lnTo>
                    <a:lnTo>
                      <a:pt x="4137" y="58181"/>
                    </a:lnTo>
                    <a:lnTo>
                      <a:pt x="4137" y="0"/>
                    </a:lnTo>
                    <a:lnTo>
                      <a:pt x="55862" y="0"/>
                    </a:lnTo>
                    <a:lnTo>
                      <a:pt x="103448" y="0"/>
                    </a:lnTo>
                    <a:cubicBezTo>
                      <a:pt x="113793" y="0"/>
                      <a:pt x="120000" y="14545"/>
                      <a:pt x="120000" y="29090"/>
                    </a:cubicBezTo>
                    <a:lnTo>
                      <a:pt x="120000" y="87272"/>
                    </a:lnTo>
                    <a:cubicBezTo>
                      <a:pt x="120000" y="98181"/>
                      <a:pt x="117931" y="105454"/>
                      <a:pt x="113793" y="112727"/>
                    </a:cubicBezTo>
                    <a:cubicBezTo>
                      <a:pt x="109655" y="116363"/>
                      <a:pt x="103448" y="120000"/>
                      <a:pt x="99310" y="116363"/>
                    </a:cubicBezTo>
                    <a:lnTo>
                      <a:pt x="0" y="58181"/>
                    </a:lnTo>
                    <a:lnTo>
                      <a:pt x="10344" y="363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9" name="Google Shape;229;p14"/>
              <p:cNvSpPr/>
              <p:nvPr/>
            </p:nvSpPr>
            <p:spPr>
              <a:xfrm>
                <a:off x="6550025" y="4114800"/>
                <a:ext cx="61912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24615" y="101538"/>
                    </a:lnTo>
                    <a:lnTo>
                      <a:pt x="61538" y="120000"/>
                    </a:lnTo>
                    <a:lnTo>
                      <a:pt x="83076" y="80000"/>
                    </a:lnTo>
                    <a:lnTo>
                      <a:pt x="101538" y="101538"/>
                    </a:lnTo>
                    <a:lnTo>
                      <a:pt x="120000" y="0"/>
                    </a:lnTo>
                    <a:lnTo>
                      <a:pt x="101538" y="0"/>
                    </a:lnTo>
                    <a:lnTo>
                      <a:pt x="43076" y="21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0" name="Google Shape;230;p14"/>
              <p:cNvSpPr/>
              <p:nvPr/>
            </p:nvSpPr>
            <p:spPr>
              <a:xfrm>
                <a:off x="6546850" y="4111625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726" y="11925"/>
                    </a:moveTo>
                    <a:lnTo>
                      <a:pt x="11925" y="5217"/>
                    </a:lnTo>
                    <a:lnTo>
                      <a:pt x="31304" y="93167"/>
                    </a:lnTo>
                    <a:lnTo>
                      <a:pt x="28322" y="89440"/>
                    </a:lnTo>
                    <a:lnTo>
                      <a:pt x="63354" y="108074"/>
                    </a:lnTo>
                    <a:lnTo>
                      <a:pt x="55155" y="111055"/>
                    </a:lnTo>
                    <a:lnTo>
                      <a:pt x="73788" y="73788"/>
                    </a:lnTo>
                    <a:cubicBezTo>
                      <a:pt x="74534" y="72298"/>
                      <a:pt x="76024" y="70807"/>
                      <a:pt x="78260" y="70807"/>
                    </a:cubicBezTo>
                    <a:cubicBezTo>
                      <a:pt x="79751" y="70807"/>
                      <a:pt x="81987" y="71552"/>
                      <a:pt x="83478" y="72298"/>
                    </a:cubicBezTo>
                    <a:lnTo>
                      <a:pt x="100621" y="90186"/>
                    </a:lnTo>
                    <a:lnTo>
                      <a:pt x="90186" y="93167"/>
                    </a:lnTo>
                    <a:lnTo>
                      <a:pt x="108074" y="5217"/>
                    </a:lnTo>
                    <a:lnTo>
                      <a:pt x="113291" y="11925"/>
                    </a:lnTo>
                    <a:lnTo>
                      <a:pt x="96149" y="11925"/>
                    </a:lnTo>
                    <a:lnTo>
                      <a:pt x="98385" y="11925"/>
                    </a:lnTo>
                    <a:lnTo>
                      <a:pt x="44720" y="29068"/>
                    </a:lnTo>
                    <a:cubicBezTo>
                      <a:pt x="43229" y="29068"/>
                      <a:pt x="41739" y="29068"/>
                      <a:pt x="40993" y="28322"/>
                    </a:cubicBezTo>
                    <a:lnTo>
                      <a:pt x="3726" y="11925"/>
                    </a:lnTo>
                    <a:close/>
                    <a:moveTo>
                      <a:pt x="45465" y="17888"/>
                    </a:moveTo>
                    <a:lnTo>
                      <a:pt x="40993" y="17142"/>
                    </a:lnTo>
                    <a:lnTo>
                      <a:pt x="94658" y="745"/>
                    </a:lnTo>
                    <a:cubicBezTo>
                      <a:pt x="95403" y="745"/>
                      <a:pt x="95403" y="0"/>
                      <a:pt x="96149" y="0"/>
                    </a:cubicBezTo>
                    <a:lnTo>
                      <a:pt x="113291" y="0"/>
                    </a:lnTo>
                    <a:cubicBezTo>
                      <a:pt x="115527" y="0"/>
                      <a:pt x="117018" y="1490"/>
                      <a:pt x="118509" y="2236"/>
                    </a:cubicBezTo>
                    <a:cubicBezTo>
                      <a:pt x="119254" y="3726"/>
                      <a:pt x="120000" y="5962"/>
                      <a:pt x="119254" y="7453"/>
                    </a:cubicBezTo>
                    <a:lnTo>
                      <a:pt x="102111" y="96149"/>
                    </a:lnTo>
                    <a:cubicBezTo>
                      <a:pt x="101366" y="97639"/>
                      <a:pt x="99875" y="99875"/>
                      <a:pt x="97639" y="100621"/>
                    </a:cubicBezTo>
                    <a:cubicBezTo>
                      <a:pt x="96149" y="100621"/>
                      <a:pt x="93167" y="100621"/>
                      <a:pt x="91677" y="99130"/>
                    </a:cubicBezTo>
                    <a:lnTo>
                      <a:pt x="74534" y="81242"/>
                    </a:lnTo>
                    <a:lnTo>
                      <a:pt x="84223" y="79751"/>
                    </a:lnTo>
                    <a:lnTo>
                      <a:pt x="65590" y="116273"/>
                    </a:lnTo>
                    <a:cubicBezTo>
                      <a:pt x="64844" y="117763"/>
                      <a:pt x="64099" y="118509"/>
                      <a:pt x="62608" y="119254"/>
                    </a:cubicBezTo>
                    <a:cubicBezTo>
                      <a:pt x="60372" y="120000"/>
                      <a:pt x="58881" y="120000"/>
                      <a:pt x="57391" y="118509"/>
                    </a:cubicBezTo>
                    <a:lnTo>
                      <a:pt x="23105" y="99875"/>
                    </a:lnTo>
                    <a:cubicBezTo>
                      <a:pt x="21614" y="99130"/>
                      <a:pt x="20124" y="97639"/>
                      <a:pt x="20124" y="96149"/>
                    </a:cubicBezTo>
                    <a:lnTo>
                      <a:pt x="745" y="7453"/>
                    </a:lnTo>
                    <a:cubicBezTo>
                      <a:pt x="0" y="5217"/>
                      <a:pt x="745" y="2981"/>
                      <a:pt x="2236" y="1490"/>
                    </a:cubicBezTo>
                    <a:cubicBezTo>
                      <a:pt x="4472" y="0"/>
                      <a:pt x="6708" y="0"/>
                      <a:pt x="8944" y="745"/>
                    </a:cubicBezTo>
                    <a:lnTo>
                      <a:pt x="45465" y="1788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p14"/>
              <p:cNvSpPr/>
              <p:nvPr/>
            </p:nvSpPr>
            <p:spPr>
              <a:xfrm>
                <a:off x="7032625" y="3990975"/>
                <a:ext cx="103187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5846" y="77241"/>
                    </a:moveTo>
                    <a:lnTo>
                      <a:pt x="25846" y="77241"/>
                    </a:lnTo>
                    <a:lnTo>
                      <a:pt x="51692" y="85517"/>
                    </a:lnTo>
                    <a:lnTo>
                      <a:pt x="38769" y="111724"/>
                    </a:lnTo>
                    <a:lnTo>
                      <a:pt x="51692" y="120000"/>
                    </a:lnTo>
                    <a:lnTo>
                      <a:pt x="64615" y="111724"/>
                    </a:lnTo>
                    <a:lnTo>
                      <a:pt x="92307" y="77241"/>
                    </a:lnTo>
                    <a:lnTo>
                      <a:pt x="107076" y="77241"/>
                    </a:lnTo>
                    <a:lnTo>
                      <a:pt x="120000" y="68965"/>
                    </a:lnTo>
                    <a:lnTo>
                      <a:pt x="120000" y="52413"/>
                    </a:lnTo>
                    <a:lnTo>
                      <a:pt x="107076" y="42758"/>
                    </a:lnTo>
                    <a:lnTo>
                      <a:pt x="92307" y="52413"/>
                    </a:lnTo>
                    <a:lnTo>
                      <a:pt x="64615" y="52413"/>
                    </a:lnTo>
                    <a:lnTo>
                      <a:pt x="64615" y="34482"/>
                    </a:lnTo>
                    <a:lnTo>
                      <a:pt x="51692" y="34482"/>
                    </a:lnTo>
                    <a:lnTo>
                      <a:pt x="51692" y="42758"/>
                    </a:lnTo>
                    <a:lnTo>
                      <a:pt x="38769" y="34482"/>
                    </a:lnTo>
                    <a:lnTo>
                      <a:pt x="38769" y="8275"/>
                    </a:lnTo>
                    <a:lnTo>
                      <a:pt x="0" y="0"/>
                    </a:lnTo>
                    <a:lnTo>
                      <a:pt x="38769" y="34482"/>
                    </a:lnTo>
                    <a:lnTo>
                      <a:pt x="38769" y="68965"/>
                    </a:lnTo>
                    <a:lnTo>
                      <a:pt x="25846" y="7724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2" name="Google Shape;232;p14"/>
              <p:cNvSpPr/>
              <p:nvPr/>
            </p:nvSpPr>
            <p:spPr>
              <a:xfrm>
                <a:off x="7029450" y="3987800"/>
                <a:ext cx="109537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0937" y="78694"/>
                    </a:moveTo>
                    <a:lnTo>
                      <a:pt x="29531" y="74065"/>
                    </a:lnTo>
                    <a:lnTo>
                      <a:pt x="54843" y="81543"/>
                    </a:lnTo>
                    <a:cubicBezTo>
                      <a:pt x="56718" y="82255"/>
                      <a:pt x="57656" y="83679"/>
                      <a:pt x="56718" y="85103"/>
                    </a:cubicBezTo>
                    <a:lnTo>
                      <a:pt x="44531" y="109673"/>
                    </a:lnTo>
                    <a:lnTo>
                      <a:pt x="43593" y="106824"/>
                    </a:lnTo>
                    <a:lnTo>
                      <a:pt x="55781" y="114658"/>
                    </a:lnTo>
                    <a:lnTo>
                      <a:pt x="51093" y="114658"/>
                    </a:lnTo>
                    <a:lnTo>
                      <a:pt x="63281" y="106824"/>
                    </a:lnTo>
                    <a:lnTo>
                      <a:pt x="62343" y="107181"/>
                    </a:lnTo>
                    <a:lnTo>
                      <a:pt x="87656" y="75133"/>
                    </a:lnTo>
                    <a:cubicBezTo>
                      <a:pt x="88125" y="74421"/>
                      <a:pt x="89531" y="73709"/>
                      <a:pt x="90468" y="73709"/>
                    </a:cubicBezTo>
                    <a:lnTo>
                      <a:pt x="104062" y="73709"/>
                    </a:lnTo>
                    <a:lnTo>
                      <a:pt x="101718" y="74421"/>
                    </a:lnTo>
                    <a:lnTo>
                      <a:pt x="113906" y="65875"/>
                    </a:lnTo>
                    <a:lnTo>
                      <a:pt x="112500" y="68011"/>
                    </a:lnTo>
                    <a:lnTo>
                      <a:pt x="112500" y="51988"/>
                    </a:lnTo>
                    <a:lnTo>
                      <a:pt x="113906" y="54124"/>
                    </a:lnTo>
                    <a:lnTo>
                      <a:pt x="101718" y="45578"/>
                    </a:lnTo>
                    <a:lnTo>
                      <a:pt x="106875" y="45578"/>
                    </a:lnTo>
                    <a:lnTo>
                      <a:pt x="93281" y="54124"/>
                    </a:lnTo>
                    <a:cubicBezTo>
                      <a:pt x="92343" y="54836"/>
                      <a:pt x="91406" y="54836"/>
                      <a:pt x="90468" y="54836"/>
                    </a:cubicBezTo>
                    <a:lnTo>
                      <a:pt x="65625" y="54836"/>
                    </a:lnTo>
                    <a:cubicBezTo>
                      <a:pt x="63750" y="54836"/>
                      <a:pt x="61875" y="53768"/>
                      <a:pt x="61875" y="51988"/>
                    </a:cubicBezTo>
                    <a:lnTo>
                      <a:pt x="61875" y="35252"/>
                    </a:lnTo>
                    <a:lnTo>
                      <a:pt x="65625" y="38100"/>
                    </a:lnTo>
                    <a:lnTo>
                      <a:pt x="53437" y="38100"/>
                    </a:lnTo>
                    <a:lnTo>
                      <a:pt x="57187" y="35252"/>
                    </a:lnTo>
                    <a:lnTo>
                      <a:pt x="57187" y="43442"/>
                    </a:lnTo>
                    <a:cubicBezTo>
                      <a:pt x="57187" y="44510"/>
                      <a:pt x="56250" y="45578"/>
                      <a:pt x="54843" y="45934"/>
                    </a:cubicBezTo>
                    <a:cubicBezTo>
                      <a:pt x="53437" y="46290"/>
                      <a:pt x="52031" y="46290"/>
                      <a:pt x="51093" y="45578"/>
                    </a:cubicBezTo>
                    <a:lnTo>
                      <a:pt x="38906" y="37388"/>
                    </a:lnTo>
                    <a:cubicBezTo>
                      <a:pt x="37968" y="36676"/>
                      <a:pt x="37500" y="35964"/>
                      <a:pt x="37500" y="35252"/>
                    </a:cubicBezTo>
                    <a:lnTo>
                      <a:pt x="37500" y="10682"/>
                    </a:lnTo>
                    <a:lnTo>
                      <a:pt x="40312" y="13531"/>
                    </a:lnTo>
                    <a:lnTo>
                      <a:pt x="2812" y="5697"/>
                    </a:lnTo>
                    <a:lnTo>
                      <a:pt x="6562" y="1068"/>
                    </a:lnTo>
                    <a:lnTo>
                      <a:pt x="44062" y="33471"/>
                    </a:lnTo>
                    <a:cubicBezTo>
                      <a:pt x="44531" y="33827"/>
                      <a:pt x="45000" y="34540"/>
                      <a:pt x="45000" y="35252"/>
                    </a:cubicBezTo>
                    <a:lnTo>
                      <a:pt x="45000" y="68011"/>
                    </a:lnTo>
                    <a:cubicBezTo>
                      <a:pt x="45000" y="68724"/>
                      <a:pt x="44531" y="69436"/>
                      <a:pt x="43593" y="70148"/>
                    </a:cubicBezTo>
                    <a:lnTo>
                      <a:pt x="30937" y="78694"/>
                    </a:lnTo>
                    <a:close/>
                    <a:moveTo>
                      <a:pt x="38906" y="65875"/>
                    </a:moveTo>
                    <a:lnTo>
                      <a:pt x="37500" y="68011"/>
                    </a:lnTo>
                    <a:lnTo>
                      <a:pt x="37500" y="35252"/>
                    </a:lnTo>
                    <a:lnTo>
                      <a:pt x="38437" y="37032"/>
                    </a:lnTo>
                    <a:lnTo>
                      <a:pt x="937" y="4985"/>
                    </a:lnTo>
                    <a:cubicBezTo>
                      <a:pt x="0" y="3916"/>
                      <a:pt x="0" y="2492"/>
                      <a:pt x="937" y="1424"/>
                    </a:cubicBezTo>
                    <a:cubicBezTo>
                      <a:pt x="1875" y="356"/>
                      <a:pt x="3281" y="0"/>
                      <a:pt x="5156" y="356"/>
                    </a:cubicBezTo>
                    <a:lnTo>
                      <a:pt x="42187" y="7833"/>
                    </a:lnTo>
                    <a:cubicBezTo>
                      <a:pt x="44062" y="8189"/>
                      <a:pt x="45000" y="9258"/>
                      <a:pt x="45000" y="10682"/>
                    </a:cubicBezTo>
                    <a:lnTo>
                      <a:pt x="45000" y="35252"/>
                    </a:lnTo>
                    <a:lnTo>
                      <a:pt x="43593" y="33115"/>
                    </a:lnTo>
                    <a:lnTo>
                      <a:pt x="55781" y="41305"/>
                    </a:lnTo>
                    <a:lnTo>
                      <a:pt x="49687" y="43442"/>
                    </a:lnTo>
                    <a:lnTo>
                      <a:pt x="49687" y="35252"/>
                    </a:lnTo>
                    <a:cubicBezTo>
                      <a:pt x="49687" y="33471"/>
                      <a:pt x="51562" y="32403"/>
                      <a:pt x="53437" y="32403"/>
                    </a:cubicBezTo>
                    <a:lnTo>
                      <a:pt x="65625" y="32403"/>
                    </a:lnTo>
                    <a:cubicBezTo>
                      <a:pt x="67500" y="32403"/>
                      <a:pt x="69375" y="33471"/>
                      <a:pt x="69375" y="35252"/>
                    </a:cubicBezTo>
                    <a:lnTo>
                      <a:pt x="69375" y="51988"/>
                    </a:lnTo>
                    <a:lnTo>
                      <a:pt x="65625" y="49139"/>
                    </a:lnTo>
                    <a:lnTo>
                      <a:pt x="90468" y="49139"/>
                    </a:lnTo>
                    <a:lnTo>
                      <a:pt x="88125" y="49851"/>
                    </a:lnTo>
                    <a:lnTo>
                      <a:pt x="101718" y="41305"/>
                    </a:lnTo>
                    <a:cubicBezTo>
                      <a:pt x="103125" y="40237"/>
                      <a:pt x="105468" y="40237"/>
                      <a:pt x="106875" y="41305"/>
                    </a:cubicBezTo>
                    <a:lnTo>
                      <a:pt x="119062" y="49851"/>
                    </a:lnTo>
                    <a:cubicBezTo>
                      <a:pt x="120000" y="50563"/>
                      <a:pt x="120000" y="51275"/>
                      <a:pt x="120000" y="51988"/>
                    </a:cubicBezTo>
                    <a:lnTo>
                      <a:pt x="120000" y="68011"/>
                    </a:lnTo>
                    <a:cubicBezTo>
                      <a:pt x="120000" y="68724"/>
                      <a:pt x="120000" y="69436"/>
                      <a:pt x="119062" y="70148"/>
                    </a:cubicBezTo>
                    <a:lnTo>
                      <a:pt x="106875" y="78694"/>
                    </a:lnTo>
                    <a:cubicBezTo>
                      <a:pt x="105937" y="79050"/>
                      <a:pt x="105468" y="79406"/>
                      <a:pt x="104062" y="79406"/>
                    </a:cubicBezTo>
                    <a:lnTo>
                      <a:pt x="90468" y="79406"/>
                    </a:lnTo>
                    <a:lnTo>
                      <a:pt x="93750" y="77982"/>
                    </a:lnTo>
                    <a:lnTo>
                      <a:pt x="68906" y="110385"/>
                    </a:lnTo>
                    <a:cubicBezTo>
                      <a:pt x="68437" y="110385"/>
                      <a:pt x="68437" y="110741"/>
                      <a:pt x="67968" y="111097"/>
                    </a:cubicBezTo>
                    <a:lnTo>
                      <a:pt x="55781" y="118931"/>
                    </a:lnTo>
                    <a:cubicBezTo>
                      <a:pt x="54375" y="120000"/>
                      <a:pt x="52500" y="120000"/>
                      <a:pt x="51093" y="118931"/>
                    </a:cubicBezTo>
                    <a:lnTo>
                      <a:pt x="38906" y="111097"/>
                    </a:lnTo>
                    <a:cubicBezTo>
                      <a:pt x="37500" y="110029"/>
                      <a:pt x="37031" y="108961"/>
                      <a:pt x="37500" y="107893"/>
                    </a:cubicBezTo>
                    <a:lnTo>
                      <a:pt x="49687" y="83323"/>
                    </a:lnTo>
                    <a:lnTo>
                      <a:pt x="52031" y="86884"/>
                    </a:lnTo>
                    <a:lnTo>
                      <a:pt x="26718" y="79406"/>
                    </a:lnTo>
                    <a:cubicBezTo>
                      <a:pt x="25781" y="78694"/>
                      <a:pt x="24843" y="77982"/>
                      <a:pt x="24843" y="76913"/>
                    </a:cubicBezTo>
                    <a:cubicBezTo>
                      <a:pt x="24375" y="76201"/>
                      <a:pt x="24843" y="75133"/>
                      <a:pt x="25781" y="74421"/>
                    </a:cubicBezTo>
                    <a:lnTo>
                      <a:pt x="38906" y="6587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3" name="Google Shape;233;p14"/>
              <p:cNvSpPr/>
              <p:nvPr/>
            </p:nvSpPr>
            <p:spPr>
              <a:xfrm>
                <a:off x="6921500" y="4114800"/>
                <a:ext cx="144462" cy="1317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1204"/>
                    </a:moveTo>
                    <a:lnTo>
                      <a:pt x="0" y="101204"/>
                    </a:lnTo>
                    <a:lnTo>
                      <a:pt x="9230" y="111325"/>
                    </a:lnTo>
                    <a:lnTo>
                      <a:pt x="18461" y="111325"/>
                    </a:lnTo>
                    <a:lnTo>
                      <a:pt x="38241" y="119999"/>
                    </a:lnTo>
                    <a:lnTo>
                      <a:pt x="56703" y="111325"/>
                    </a:lnTo>
                    <a:lnTo>
                      <a:pt x="65934" y="92530"/>
                    </a:lnTo>
                    <a:lnTo>
                      <a:pt x="75164" y="73734"/>
                    </a:lnTo>
                    <a:lnTo>
                      <a:pt x="92307" y="56385"/>
                    </a:lnTo>
                    <a:lnTo>
                      <a:pt x="101538" y="56385"/>
                    </a:lnTo>
                    <a:lnTo>
                      <a:pt x="92307" y="46265"/>
                    </a:lnTo>
                    <a:lnTo>
                      <a:pt x="120000" y="18795"/>
                    </a:lnTo>
                    <a:lnTo>
                      <a:pt x="120000" y="8674"/>
                    </a:lnTo>
                    <a:lnTo>
                      <a:pt x="110769" y="8674"/>
                    </a:lnTo>
                    <a:lnTo>
                      <a:pt x="110769" y="0"/>
                    </a:lnTo>
                    <a:lnTo>
                      <a:pt x="101538" y="8674"/>
                    </a:lnTo>
                    <a:lnTo>
                      <a:pt x="101538" y="0"/>
                    </a:lnTo>
                    <a:lnTo>
                      <a:pt x="92307" y="0"/>
                    </a:lnTo>
                    <a:lnTo>
                      <a:pt x="83076" y="0"/>
                    </a:lnTo>
                    <a:lnTo>
                      <a:pt x="83076" y="18795"/>
                    </a:lnTo>
                    <a:lnTo>
                      <a:pt x="75164" y="18795"/>
                    </a:lnTo>
                    <a:lnTo>
                      <a:pt x="65934" y="37590"/>
                    </a:lnTo>
                    <a:lnTo>
                      <a:pt x="29010" y="65060"/>
                    </a:lnTo>
                    <a:lnTo>
                      <a:pt x="0" y="10120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p14"/>
              <p:cNvSpPr/>
              <p:nvPr/>
            </p:nvSpPr>
            <p:spPr>
              <a:xfrm>
                <a:off x="6918325" y="4111625"/>
                <a:ext cx="152400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113" y="100560"/>
                    </a:moveTo>
                    <a:lnTo>
                      <a:pt x="4772" y="96448"/>
                    </a:lnTo>
                    <a:lnTo>
                      <a:pt x="13636" y="106542"/>
                    </a:lnTo>
                    <a:lnTo>
                      <a:pt x="11590" y="105420"/>
                    </a:lnTo>
                    <a:lnTo>
                      <a:pt x="20454" y="105420"/>
                    </a:lnTo>
                    <a:cubicBezTo>
                      <a:pt x="20795" y="105420"/>
                      <a:pt x="21136" y="105794"/>
                      <a:pt x="21477" y="105794"/>
                    </a:cubicBezTo>
                    <a:lnTo>
                      <a:pt x="39545" y="114018"/>
                    </a:lnTo>
                    <a:lnTo>
                      <a:pt x="37159" y="114018"/>
                    </a:lnTo>
                    <a:lnTo>
                      <a:pt x="55227" y="105794"/>
                    </a:lnTo>
                    <a:lnTo>
                      <a:pt x="53863" y="107289"/>
                    </a:lnTo>
                    <a:lnTo>
                      <a:pt x="62727" y="88971"/>
                    </a:lnTo>
                    <a:lnTo>
                      <a:pt x="71250" y="71401"/>
                    </a:lnTo>
                    <a:cubicBezTo>
                      <a:pt x="71590" y="71028"/>
                      <a:pt x="71590" y="71028"/>
                      <a:pt x="71931" y="70654"/>
                    </a:cubicBezTo>
                    <a:lnTo>
                      <a:pt x="88977" y="53831"/>
                    </a:lnTo>
                    <a:cubicBezTo>
                      <a:pt x="89318" y="53084"/>
                      <a:pt x="90000" y="52710"/>
                      <a:pt x="90681" y="52710"/>
                    </a:cubicBezTo>
                    <a:lnTo>
                      <a:pt x="99545" y="52710"/>
                    </a:lnTo>
                    <a:lnTo>
                      <a:pt x="97500" y="57943"/>
                    </a:lnTo>
                    <a:lnTo>
                      <a:pt x="88977" y="48598"/>
                    </a:lnTo>
                    <a:cubicBezTo>
                      <a:pt x="88295" y="48224"/>
                      <a:pt x="87954" y="47476"/>
                      <a:pt x="87954" y="46355"/>
                    </a:cubicBezTo>
                    <a:cubicBezTo>
                      <a:pt x="87954" y="45607"/>
                      <a:pt x="88295" y="44859"/>
                      <a:pt x="88977" y="44485"/>
                    </a:cubicBezTo>
                    <a:lnTo>
                      <a:pt x="115568" y="17943"/>
                    </a:lnTo>
                    <a:lnTo>
                      <a:pt x="114545" y="20186"/>
                    </a:lnTo>
                    <a:lnTo>
                      <a:pt x="114545" y="11214"/>
                    </a:lnTo>
                    <a:lnTo>
                      <a:pt x="117272" y="14579"/>
                    </a:lnTo>
                    <a:lnTo>
                      <a:pt x="108068" y="14579"/>
                    </a:lnTo>
                    <a:cubicBezTo>
                      <a:pt x="106704" y="14579"/>
                      <a:pt x="105340" y="13084"/>
                      <a:pt x="105340" y="11214"/>
                    </a:cubicBezTo>
                    <a:lnTo>
                      <a:pt x="105340" y="2990"/>
                    </a:lnTo>
                    <a:lnTo>
                      <a:pt x="110113" y="5607"/>
                    </a:lnTo>
                    <a:lnTo>
                      <a:pt x="101250" y="13831"/>
                    </a:lnTo>
                    <a:cubicBezTo>
                      <a:pt x="100568" y="14579"/>
                      <a:pt x="99204" y="14579"/>
                      <a:pt x="98181" y="14205"/>
                    </a:cubicBezTo>
                    <a:cubicBezTo>
                      <a:pt x="97500" y="13457"/>
                      <a:pt x="96818" y="12710"/>
                      <a:pt x="96818" y="11214"/>
                    </a:cubicBezTo>
                    <a:lnTo>
                      <a:pt x="96818" y="2990"/>
                    </a:lnTo>
                    <a:lnTo>
                      <a:pt x="99545" y="5981"/>
                    </a:lnTo>
                    <a:lnTo>
                      <a:pt x="90681" y="5981"/>
                    </a:lnTo>
                    <a:lnTo>
                      <a:pt x="81477" y="5981"/>
                    </a:lnTo>
                    <a:lnTo>
                      <a:pt x="84204" y="2990"/>
                    </a:lnTo>
                    <a:lnTo>
                      <a:pt x="84204" y="20186"/>
                    </a:lnTo>
                    <a:cubicBezTo>
                      <a:pt x="84204" y="21682"/>
                      <a:pt x="82840" y="23177"/>
                      <a:pt x="81477" y="23177"/>
                    </a:cubicBezTo>
                    <a:lnTo>
                      <a:pt x="73636" y="23177"/>
                    </a:lnTo>
                    <a:lnTo>
                      <a:pt x="76022" y="21682"/>
                    </a:lnTo>
                    <a:lnTo>
                      <a:pt x="67500" y="39252"/>
                    </a:lnTo>
                    <a:cubicBezTo>
                      <a:pt x="67159" y="39626"/>
                      <a:pt x="66818" y="40000"/>
                      <a:pt x="66477" y="40373"/>
                    </a:cubicBezTo>
                    <a:lnTo>
                      <a:pt x="31022" y="66542"/>
                    </a:lnTo>
                    <a:lnTo>
                      <a:pt x="31704" y="66168"/>
                    </a:lnTo>
                    <a:lnTo>
                      <a:pt x="5113" y="100560"/>
                    </a:lnTo>
                    <a:close/>
                    <a:moveTo>
                      <a:pt x="27613" y="62056"/>
                    </a:moveTo>
                    <a:cubicBezTo>
                      <a:pt x="27613" y="62056"/>
                      <a:pt x="27954" y="61682"/>
                      <a:pt x="27954" y="61682"/>
                    </a:cubicBezTo>
                    <a:lnTo>
                      <a:pt x="63409" y="35140"/>
                    </a:lnTo>
                    <a:lnTo>
                      <a:pt x="62727" y="36261"/>
                    </a:lnTo>
                    <a:lnTo>
                      <a:pt x="71250" y="18691"/>
                    </a:lnTo>
                    <a:cubicBezTo>
                      <a:pt x="71931" y="17943"/>
                      <a:pt x="72613" y="17196"/>
                      <a:pt x="73636" y="17196"/>
                    </a:cubicBezTo>
                    <a:lnTo>
                      <a:pt x="81477" y="17196"/>
                    </a:lnTo>
                    <a:lnTo>
                      <a:pt x="78750" y="20186"/>
                    </a:lnTo>
                    <a:lnTo>
                      <a:pt x="78750" y="2990"/>
                    </a:lnTo>
                    <a:cubicBezTo>
                      <a:pt x="78750" y="1495"/>
                      <a:pt x="80113" y="0"/>
                      <a:pt x="81477" y="0"/>
                    </a:cubicBezTo>
                    <a:lnTo>
                      <a:pt x="90681" y="0"/>
                    </a:lnTo>
                    <a:lnTo>
                      <a:pt x="99545" y="0"/>
                    </a:lnTo>
                    <a:cubicBezTo>
                      <a:pt x="100909" y="0"/>
                      <a:pt x="102272" y="1495"/>
                      <a:pt x="102272" y="2990"/>
                    </a:cubicBezTo>
                    <a:lnTo>
                      <a:pt x="102272" y="11214"/>
                    </a:lnTo>
                    <a:lnTo>
                      <a:pt x="97840" y="8971"/>
                    </a:lnTo>
                    <a:lnTo>
                      <a:pt x="106363" y="747"/>
                    </a:lnTo>
                    <a:cubicBezTo>
                      <a:pt x="107045" y="0"/>
                      <a:pt x="108409" y="0"/>
                      <a:pt x="109431" y="373"/>
                    </a:cubicBezTo>
                    <a:cubicBezTo>
                      <a:pt x="110454" y="747"/>
                      <a:pt x="110795" y="1869"/>
                      <a:pt x="110795" y="2990"/>
                    </a:cubicBezTo>
                    <a:lnTo>
                      <a:pt x="110795" y="11214"/>
                    </a:lnTo>
                    <a:lnTo>
                      <a:pt x="108068" y="8224"/>
                    </a:lnTo>
                    <a:lnTo>
                      <a:pt x="117272" y="8224"/>
                    </a:lnTo>
                    <a:cubicBezTo>
                      <a:pt x="118977" y="8224"/>
                      <a:pt x="120000" y="9719"/>
                      <a:pt x="120000" y="11214"/>
                    </a:cubicBezTo>
                    <a:lnTo>
                      <a:pt x="120000" y="20186"/>
                    </a:lnTo>
                    <a:cubicBezTo>
                      <a:pt x="120000" y="20934"/>
                      <a:pt x="120000" y="21682"/>
                      <a:pt x="119318" y="22429"/>
                    </a:cubicBezTo>
                    <a:lnTo>
                      <a:pt x="92386" y="48598"/>
                    </a:lnTo>
                    <a:lnTo>
                      <a:pt x="92727" y="44485"/>
                    </a:lnTo>
                    <a:lnTo>
                      <a:pt x="101250" y="53831"/>
                    </a:lnTo>
                    <a:cubicBezTo>
                      <a:pt x="102272" y="54579"/>
                      <a:pt x="102272" y="55700"/>
                      <a:pt x="101931" y="56822"/>
                    </a:cubicBezTo>
                    <a:cubicBezTo>
                      <a:pt x="101590" y="57943"/>
                      <a:pt x="100568" y="58691"/>
                      <a:pt x="99545" y="58691"/>
                    </a:cubicBezTo>
                    <a:lnTo>
                      <a:pt x="90681" y="58691"/>
                    </a:lnTo>
                    <a:lnTo>
                      <a:pt x="92727" y="57943"/>
                    </a:lnTo>
                    <a:lnTo>
                      <a:pt x="75681" y="75140"/>
                    </a:lnTo>
                    <a:lnTo>
                      <a:pt x="76022" y="74392"/>
                    </a:lnTo>
                    <a:lnTo>
                      <a:pt x="67500" y="91962"/>
                    </a:lnTo>
                    <a:lnTo>
                      <a:pt x="58636" y="109906"/>
                    </a:lnTo>
                    <a:cubicBezTo>
                      <a:pt x="58295" y="110654"/>
                      <a:pt x="57954" y="111028"/>
                      <a:pt x="57272" y="111401"/>
                    </a:cubicBezTo>
                    <a:lnTo>
                      <a:pt x="39545" y="119626"/>
                    </a:lnTo>
                    <a:cubicBezTo>
                      <a:pt x="38863" y="120000"/>
                      <a:pt x="37840" y="120000"/>
                      <a:pt x="37159" y="119626"/>
                    </a:cubicBezTo>
                    <a:lnTo>
                      <a:pt x="19431" y="111401"/>
                    </a:lnTo>
                    <a:lnTo>
                      <a:pt x="20454" y="111401"/>
                    </a:lnTo>
                    <a:lnTo>
                      <a:pt x="11590" y="111401"/>
                    </a:lnTo>
                    <a:cubicBezTo>
                      <a:pt x="10909" y="111401"/>
                      <a:pt x="10227" y="111401"/>
                      <a:pt x="9545" y="110654"/>
                    </a:cubicBezTo>
                    <a:lnTo>
                      <a:pt x="1022" y="100934"/>
                    </a:lnTo>
                    <a:cubicBezTo>
                      <a:pt x="0" y="99813"/>
                      <a:pt x="0" y="97943"/>
                      <a:pt x="681" y="96822"/>
                    </a:cubicBezTo>
                    <a:lnTo>
                      <a:pt x="27613" y="6205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5" name="Google Shape;235;p14"/>
              <p:cNvSpPr/>
              <p:nvPr/>
            </p:nvSpPr>
            <p:spPr>
              <a:xfrm>
                <a:off x="6942137" y="4246562"/>
                <a:ext cx="14287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6" name="Google Shape;236;p14"/>
              <p:cNvSpPr/>
              <p:nvPr/>
            </p:nvSpPr>
            <p:spPr>
              <a:xfrm>
                <a:off x="6942137" y="4243387"/>
                <a:ext cx="1746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372" y="60000"/>
                    </a:moveTo>
                    <a:lnTo>
                      <a:pt x="97674" y="60000"/>
                    </a:lnTo>
                    <a:lnTo>
                      <a:pt x="75348" y="90000"/>
                    </a:lnTo>
                    <a:lnTo>
                      <a:pt x="75348" y="30000"/>
                    </a:lnTo>
                    <a:lnTo>
                      <a:pt x="108837" y="60000"/>
                    </a:lnTo>
                    <a:lnTo>
                      <a:pt x="19534" y="120000"/>
                    </a:lnTo>
                    <a:lnTo>
                      <a:pt x="0" y="63750"/>
                    </a:lnTo>
                    <a:lnTo>
                      <a:pt x="89302" y="3750"/>
                    </a:lnTo>
                    <a:cubicBezTo>
                      <a:pt x="94883" y="0"/>
                      <a:pt x="103255" y="0"/>
                      <a:pt x="111627" y="7500"/>
                    </a:cubicBezTo>
                    <a:cubicBezTo>
                      <a:pt x="117209" y="11250"/>
                      <a:pt x="120000" y="22500"/>
                      <a:pt x="120000" y="30000"/>
                    </a:cubicBezTo>
                    <a:lnTo>
                      <a:pt x="120000" y="90000"/>
                    </a:lnTo>
                    <a:cubicBezTo>
                      <a:pt x="120000" y="108750"/>
                      <a:pt x="111627" y="120000"/>
                      <a:pt x="97674" y="120000"/>
                    </a:cubicBezTo>
                    <a:lnTo>
                      <a:pt x="8372" y="120000"/>
                    </a:lnTo>
                    <a:lnTo>
                      <a:pt x="8372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p14"/>
              <p:cNvSpPr/>
              <p:nvPr/>
            </p:nvSpPr>
            <p:spPr>
              <a:xfrm>
                <a:off x="6054725" y="3530600"/>
                <a:ext cx="131762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0120" y="120000"/>
                    </a:lnTo>
                    <a:lnTo>
                      <a:pt x="50602" y="0"/>
                    </a:lnTo>
                    <a:lnTo>
                      <a:pt x="89638" y="120000"/>
                    </a:lnTo>
                    <a:lnTo>
                      <a:pt x="119999" y="0"/>
                    </a:lnTo>
                    <a:lnTo>
                      <a:pt x="99759" y="0"/>
                    </a:lnTo>
                    <a:lnTo>
                      <a:pt x="69397" y="0"/>
                    </a:lnTo>
                    <a:lnTo>
                      <a:pt x="50602" y="0"/>
                    </a:lnTo>
                    <a:lnTo>
                      <a:pt x="20240" y="0"/>
                    </a:lnTo>
                    <a:lnTo>
                      <a:pt x="30361" y="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8" name="Google Shape;238;p14"/>
              <p:cNvSpPr/>
              <p:nvPr/>
            </p:nvSpPr>
            <p:spPr>
              <a:xfrm>
                <a:off x="6051550" y="3527425"/>
                <a:ext cx="138112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90" y="78367"/>
                    </a:moveTo>
                    <a:lnTo>
                      <a:pt x="12336" y="78367"/>
                    </a:lnTo>
                    <a:lnTo>
                      <a:pt x="11588" y="80816"/>
                    </a:lnTo>
                    <a:lnTo>
                      <a:pt x="49719" y="2448"/>
                    </a:lnTo>
                    <a:cubicBezTo>
                      <a:pt x="50467" y="0"/>
                      <a:pt x="50841" y="0"/>
                      <a:pt x="51588" y="2448"/>
                    </a:cubicBezTo>
                    <a:lnTo>
                      <a:pt x="89345" y="80816"/>
                    </a:lnTo>
                    <a:lnTo>
                      <a:pt x="87102" y="80816"/>
                    </a:lnTo>
                    <a:lnTo>
                      <a:pt x="115514" y="2448"/>
                    </a:lnTo>
                    <a:lnTo>
                      <a:pt x="116635" y="39183"/>
                    </a:lnTo>
                    <a:lnTo>
                      <a:pt x="97570" y="39183"/>
                    </a:lnTo>
                    <a:lnTo>
                      <a:pt x="69158" y="39183"/>
                    </a:lnTo>
                    <a:lnTo>
                      <a:pt x="50841" y="39183"/>
                    </a:lnTo>
                    <a:lnTo>
                      <a:pt x="22429" y="39183"/>
                    </a:lnTo>
                    <a:cubicBezTo>
                      <a:pt x="18317" y="39183"/>
                      <a:pt x="18317" y="0"/>
                      <a:pt x="22429" y="0"/>
                    </a:cubicBezTo>
                    <a:lnTo>
                      <a:pt x="31401" y="0"/>
                    </a:lnTo>
                    <a:lnTo>
                      <a:pt x="35514" y="0"/>
                    </a:lnTo>
                    <a:lnTo>
                      <a:pt x="35514" y="39183"/>
                    </a:lnTo>
                    <a:lnTo>
                      <a:pt x="2990" y="39183"/>
                    </a:lnTo>
                    <a:lnTo>
                      <a:pt x="5981" y="19591"/>
                    </a:lnTo>
                    <a:lnTo>
                      <a:pt x="5981" y="97959"/>
                    </a:lnTo>
                    <a:lnTo>
                      <a:pt x="0" y="97959"/>
                    </a:lnTo>
                    <a:lnTo>
                      <a:pt x="0" y="19591"/>
                    </a:lnTo>
                    <a:cubicBezTo>
                      <a:pt x="0" y="9795"/>
                      <a:pt x="1495" y="0"/>
                      <a:pt x="2990" y="0"/>
                    </a:cubicBezTo>
                    <a:lnTo>
                      <a:pt x="31401" y="0"/>
                    </a:lnTo>
                    <a:lnTo>
                      <a:pt x="31401" y="39183"/>
                    </a:lnTo>
                    <a:lnTo>
                      <a:pt x="22429" y="39183"/>
                    </a:lnTo>
                    <a:lnTo>
                      <a:pt x="22429" y="0"/>
                    </a:lnTo>
                    <a:lnTo>
                      <a:pt x="50841" y="0"/>
                    </a:lnTo>
                    <a:lnTo>
                      <a:pt x="69158" y="0"/>
                    </a:lnTo>
                    <a:lnTo>
                      <a:pt x="97570" y="0"/>
                    </a:lnTo>
                    <a:lnTo>
                      <a:pt x="116635" y="0"/>
                    </a:lnTo>
                    <a:cubicBezTo>
                      <a:pt x="118130" y="0"/>
                      <a:pt x="119626" y="7346"/>
                      <a:pt x="119626" y="17142"/>
                    </a:cubicBezTo>
                    <a:cubicBezTo>
                      <a:pt x="120000" y="26938"/>
                      <a:pt x="119252" y="34285"/>
                      <a:pt x="118130" y="39183"/>
                    </a:cubicBezTo>
                    <a:lnTo>
                      <a:pt x="89719" y="117551"/>
                    </a:lnTo>
                    <a:cubicBezTo>
                      <a:pt x="88971" y="119999"/>
                      <a:pt x="88224" y="119999"/>
                      <a:pt x="87476" y="117551"/>
                    </a:cubicBezTo>
                    <a:lnTo>
                      <a:pt x="49719" y="39183"/>
                    </a:lnTo>
                    <a:lnTo>
                      <a:pt x="51588" y="39183"/>
                    </a:lnTo>
                    <a:lnTo>
                      <a:pt x="13457" y="117551"/>
                    </a:lnTo>
                    <a:cubicBezTo>
                      <a:pt x="13084" y="117551"/>
                      <a:pt x="12710" y="117551"/>
                      <a:pt x="12336" y="117551"/>
                    </a:cubicBezTo>
                    <a:lnTo>
                      <a:pt x="2990" y="117551"/>
                    </a:lnTo>
                    <a:lnTo>
                      <a:pt x="2990" y="7836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9" name="Google Shape;239;p14"/>
              <p:cNvSpPr/>
              <p:nvPr/>
            </p:nvSpPr>
            <p:spPr>
              <a:xfrm>
                <a:off x="6096000" y="3551237"/>
                <a:ext cx="34925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81818" y="120000"/>
                    </a:lnTo>
                    <a:lnTo>
                      <a:pt x="120000" y="120000"/>
                    </a:lnTo>
                    <a:lnTo>
                      <a:pt x="8181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p14"/>
              <p:cNvSpPr/>
              <p:nvPr/>
            </p:nvSpPr>
            <p:spPr>
              <a:xfrm>
                <a:off x="6094412" y="3548062"/>
                <a:ext cx="4127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612" y="5000"/>
                    </a:moveTo>
                    <a:lnTo>
                      <a:pt x="80000" y="85000"/>
                    </a:lnTo>
                    <a:lnTo>
                      <a:pt x="74838" y="80000"/>
                    </a:lnTo>
                    <a:lnTo>
                      <a:pt x="108387" y="80000"/>
                    </a:lnTo>
                    <a:lnTo>
                      <a:pt x="100645" y="115000"/>
                    </a:lnTo>
                    <a:lnTo>
                      <a:pt x="67096" y="35000"/>
                    </a:lnTo>
                    <a:lnTo>
                      <a:pt x="74838" y="40000"/>
                    </a:lnTo>
                    <a:lnTo>
                      <a:pt x="5161" y="40000"/>
                    </a:lnTo>
                    <a:lnTo>
                      <a:pt x="5161" y="0"/>
                    </a:lnTo>
                    <a:lnTo>
                      <a:pt x="74838" y="0"/>
                    </a:lnTo>
                    <a:cubicBezTo>
                      <a:pt x="78709" y="0"/>
                      <a:pt x="81290" y="5000"/>
                      <a:pt x="83870" y="7500"/>
                    </a:cubicBezTo>
                    <a:lnTo>
                      <a:pt x="117419" y="87500"/>
                    </a:lnTo>
                    <a:cubicBezTo>
                      <a:pt x="120000" y="95000"/>
                      <a:pt x="120000" y="102500"/>
                      <a:pt x="118709" y="110000"/>
                    </a:cubicBezTo>
                    <a:cubicBezTo>
                      <a:pt x="116129" y="117500"/>
                      <a:pt x="113548" y="120000"/>
                      <a:pt x="108387" y="120000"/>
                    </a:cubicBezTo>
                    <a:lnTo>
                      <a:pt x="74838" y="120000"/>
                    </a:lnTo>
                    <a:cubicBezTo>
                      <a:pt x="73548" y="120000"/>
                      <a:pt x="70967" y="120000"/>
                      <a:pt x="69677" y="117500"/>
                    </a:cubicBezTo>
                    <a:lnTo>
                      <a:pt x="0" y="37500"/>
                    </a:lnTo>
                    <a:lnTo>
                      <a:pt x="11612" y="5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14"/>
              <p:cNvSpPr/>
              <p:nvPr/>
            </p:nvSpPr>
            <p:spPr>
              <a:xfrm>
                <a:off x="6172200" y="3530600"/>
                <a:ext cx="68262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41860" y="120000"/>
                    </a:lnTo>
                    <a:lnTo>
                      <a:pt x="120000" y="0"/>
                    </a:lnTo>
                    <a:lnTo>
                      <a:pt x="61395" y="0"/>
                    </a:lnTo>
                    <a:lnTo>
                      <a:pt x="19534" y="76363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14"/>
              <p:cNvSpPr/>
              <p:nvPr/>
            </p:nvSpPr>
            <p:spPr>
              <a:xfrm>
                <a:off x="6170612" y="3527425"/>
                <a:ext cx="74612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448" y="100000"/>
                    </a:moveTo>
                    <a:lnTo>
                      <a:pt x="40689" y="100000"/>
                    </a:lnTo>
                    <a:lnTo>
                      <a:pt x="37241" y="102500"/>
                    </a:lnTo>
                    <a:lnTo>
                      <a:pt x="111034" y="2500"/>
                    </a:lnTo>
                    <a:lnTo>
                      <a:pt x="113793" y="20000"/>
                    </a:lnTo>
                    <a:lnTo>
                      <a:pt x="58620" y="20000"/>
                    </a:lnTo>
                    <a:lnTo>
                      <a:pt x="62758" y="17500"/>
                    </a:lnTo>
                    <a:lnTo>
                      <a:pt x="25517" y="82500"/>
                    </a:lnTo>
                    <a:lnTo>
                      <a:pt x="7586" y="117500"/>
                    </a:lnTo>
                    <a:lnTo>
                      <a:pt x="0" y="103750"/>
                    </a:lnTo>
                    <a:lnTo>
                      <a:pt x="17931" y="67500"/>
                    </a:lnTo>
                    <a:lnTo>
                      <a:pt x="55172" y="3750"/>
                    </a:lnTo>
                    <a:cubicBezTo>
                      <a:pt x="55862" y="1250"/>
                      <a:pt x="57241" y="0"/>
                      <a:pt x="58620" y="0"/>
                    </a:cubicBezTo>
                    <a:lnTo>
                      <a:pt x="113793" y="0"/>
                    </a:lnTo>
                    <a:cubicBezTo>
                      <a:pt x="116551" y="0"/>
                      <a:pt x="118620" y="3750"/>
                      <a:pt x="119310" y="7500"/>
                    </a:cubicBezTo>
                    <a:cubicBezTo>
                      <a:pt x="120000" y="11250"/>
                      <a:pt x="119310" y="16250"/>
                      <a:pt x="117241" y="18750"/>
                    </a:cubicBezTo>
                    <a:lnTo>
                      <a:pt x="44137" y="118750"/>
                    </a:lnTo>
                    <a:cubicBezTo>
                      <a:pt x="43448" y="120000"/>
                      <a:pt x="42068" y="120000"/>
                      <a:pt x="40689" y="120000"/>
                    </a:cubicBezTo>
                    <a:lnTo>
                      <a:pt x="3448" y="120000"/>
                    </a:lnTo>
                    <a:lnTo>
                      <a:pt x="3448" y="10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14"/>
              <p:cNvSpPr/>
              <p:nvPr/>
            </p:nvSpPr>
            <p:spPr>
              <a:xfrm>
                <a:off x="6364287" y="3482975"/>
                <a:ext cx="79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35294"/>
                    </a:ln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14"/>
              <p:cNvSpPr/>
              <p:nvPr/>
            </p:nvSpPr>
            <p:spPr>
              <a:xfrm>
                <a:off x="6362700" y="3479800"/>
                <a:ext cx="12700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12000"/>
                    </a:moveTo>
                    <a:lnTo>
                      <a:pt x="61935" y="41600"/>
                    </a:lnTo>
                    <a:lnTo>
                      <a:pt x="58064" y="44800"/>
                    </a:lnTo>
                    <a:lnTo>
                      <a:pt x="58064" y="12800"/>
                    </a:lnTo>
                    <a:lnTo>
                      <a:pt x="120000" y="16000"/>
                    </a:lnTo>
                    <a:lnTo>
                      <a:pt x="58064" y="118400"/>
                    </a:lnTo>
                    <a:lnTo>
                      <a:pt x="0" y="113600"/>
                    </a:lnTo>
                    <a:lnTo>
                      <a:pt x="61935" y="11200"/>
                    </a:lnTo>
                    <a:cubicBezTo>
                      <a:pt x="65806" y="4800"/>
                      <a:pt x="77419" y="0"/>
                      <a:pt x="92903" y="1600"/>
                    </a:cubicBezTo>
                    <a:cubicBezTo>
                      <a:pt x="108387" y="1600"/>
                      <a:pt x="120000" y="6400"/>
                      <a:pt x="120000" y="12800"/>
                    </a:cubicBezTo>
                    <a:lnTo>
                      <a:pt x="120000" y="44800"/>
                    </a:lnTo>
                    <a:cubicBezTo>
                      <a:pt x="120000" y="46400"/>
                      <a:pt x="120000" y="48000"/>
                      <a:pt x="120000" y="49600"/>
                    </a:cubicBezTo>
                    <a:lnTo>
                      <a:pt x="58064" y="120000"/>
                    </a:lnTo>
                    <a:lnTo>
                      <a:pt x="0" y="112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14"/>
              <p:cNvSpPr/>
              <p:nvPr/>
            </p:nvSpPr>
            <p:spPr>
              <a:xfrm>
                <a:off x="6096000" y="3371850"/>
                <a:ext cx="111125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1351"/>
                    </a:moveTo>
                    <a:lnTo>
                      <a:pt x="0" y="71351"/>
                    </a:lnTo>
                    <a:lnTo>
                      <a:pt x="0" y="81081"/>
                    </a:lnTo>
                    <a:lnTo>
                      <a:pt x="12000" y="81081"/>
                    </a:lnTo>
                    <a:lnTo>
                      <a:pt x="12000" y="90810"/>
                    </a:lnTo>
                    <a:lnTo>
                      <a:pt x="12000" y="120000"/>
                    </a:lnTo>
                    <a:lnTo>
                      <a:pt x="24000" y="110270"/>
                    </a:lnTo>
                    <a:lnTo>
                      <a:pt x="24000" y="81081"/>
                    </a:lnTo>
                    <a:lnTo>
                      <a:pt x="36000" y="71351"/>
                    </a:lnTo>
                    <a:lnTo>
                      <a:pt x="48000" y="71351"/>
                    </a:lnTo>
                    <a:lnTo>
                      <a:pt x="36000" y="81081"/>
                    </a:lnTo>
                    <a:lnTo>
                      <a:pt x="48000" y="90810"/>
                    </a:lnTo>
                    <a:lnTo>
                      <a:pt x="48000" y="100540"/>
                    </a:lnTo>
                    <a:lnTo>
                      <a:pt x="72000" y="100540"/>
                    </a:lnTo>
                    <a:lnTo>
                      <a:pt x="72000" y="120000"/>
                    </a:lnTo>
                    <a:lnTo>
                      <a:pt x="84000" y="110270"/>
                    </a:lnTo>
                    <a:lnTo>
                      <a:pt x="84000" y="100540"/>
                    </a:lnTo>
                    <a:lnTo>
                      <a:pt x="60000" y="81081"/>
                    </a:lnTo>
                    <a:lnTo>
                      <a:pt x="72000" y="81081"/>
                    </a:lnTo>
                    <a:lnTo>
                      <a:pt x="48000" y="60000"/>
                    </a:lnTo>
                    <a:lnTo>
                      <a:pt x="72000" y="42162"/>
                    </a:lnTo>
                    <a:lnTo>
                      <a:pt x="84000" y="42162"/>
                    </a:lnTo>
                    <a:lnTo>
                      <a:pt x="36000" y="51891"/>
                    </a:lnTo>
                    <a:lnTo>
                      <a:pt x="24000" y="42162"/>
                    </a:lnTo>
                    <a:lnTo>
                      <a:pt x="24000" y="30810"/>
                    </a:lnTo>
                    <a:lnTo>
                      <a:pt x="36000" y="21081"/>
                    </a:lnTo>
                    <a:lnTo>
                      <a:pt x="108000" y="21081"/>
                    </a:lnTo>
                    <a:lnTo>
                      <a:pt x="120000" y="0"/>
                    </a:lnTo>
                    <a:lnTo>
                      <a:pt x="96000" y="11351"/>
                    </a:lnTo>
                    <a:lnTo>
                      <a:pt x="72000" y="21081"/>
                    </a:lnTo>
                    <a:lnTo>
                      <a:pt x="36000" y="11351"/>
                    </a:lnTo>
                    <a:lnTo>
                      <a:pt x="36000" y="21081"/>
                    </a:lnTo>
                    <a:lnTo>
                      <a:pt x="24000" y="21081"/>
                    </a:lnTo>
                    <a:lnTo>
                      <a:pt x="24000" y="42162"/>
                    </a:lnTo>
                    <a:lnTo>
                      <a:pt x="0" y="7135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14"/>
              <p:cNvSpPr/>
              <p:nvPr/>
            </p:nvSpPr>
            <p:spPr>
              <a:xfrm>
                <a:off x="6092825" y="3368675"/>
                <a:ext cx="11747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032" y="70173"/>
                    </a:moveTo>
                    <a:lnTo>
                      <a:pt x="7032" y="79307"/>
                    </a:lnTo>
                    <a:lnTo>
                      <a:pt x="3516" y="75986"/>
                    </a:lnTo>
                    <a:lnTo>
                      <a:pt x="14945" y="75986"/>
                    </a:lnTo>
                    <a:cubicBezTo>
                      <a:pt x="16703" y="75986"/>
                      <a:pt x="18461" y="77647"/>
                      <a:pt x="18461" y="79307"/>
                    </a:cubicBezTo>
                    <a:lnTo>
                      <a:pt x="18461" y="88027"/>
                    </a:lnTo>
                    <a:lnTo>
                      <a:pt x="18461" y="116262"/>
                    </a:lnTo>
                    <a:lnTo>
                      <a:pt x="12747" y="113771"/>
                    </a:lnTo>
                    <a:lnTo>
                      <a:pt x="24175" y="105051"/>
                    </a:lnTo>
                    <a:lnTo>
                      <a:pt x="22857" y="107543"/>
                    </a:lnTo>
                    <a:lnTo>
                      <a:pt x="22857" y="79307"/>
                    </a:lnTo>
                    <a:cubicBezTo>
                      <a:pt x="22857" y="78477"/>
                      <a:pt x="23296" y="77647"/>
                      <a:pt x="24175" y="76816"/>
                    </a:cubicBezTo>
                    <a:lnTo>
                      <a:pt x="35164" y="67681"/>
                    </a:lnTo>
                    <a:cubicBezTo>
                      <a:pt x="36043" y="66851"/>
                      <a:pt x="36483" y="66851"/>
                      <a:pt x="37362" y="66851"/>
                    </a:cubicBezTo>
                    <a:lnTo>
                      <a:pt x="48791" y="66851"/>
                    </a:lnTo>
                    <a:cubicBezTo>
                      <a:pt x="50109" y="66851"/>
                      <a:pt x="51428" y="67681"/>
                      <a:pt x="51868" y="68927"/>
                    </a:cubicBezTo>
                    <a:cubicBezTo>
                      <a:pt x="52307" y="70173"/>
                      <a:pt x="51868" y="71418"/>
                      <a:pt x="50989" y="72249"/>
                    </a:cubicBezTo>
                    <a:lnTo>
                      <a:pt x="40000" y="81799"/>
                    </a:lnTo>
                    <a:lnTo>
                      <a:pt x="40000" y="76816"/>
                    </a:lnTo>
                    <a:lnTo>
                      <a:pt x="50989" y="85536"/>
                    </a:lnTo>
                    <a:cubicBezTo>
                      <a:pt x="51868" y="86366"/>
                      <a:pt x="52307" y="87197"/>
                      <a:pt x="52307" y="88027"/>
                    </a:cubicBezTo>
                    <a:lnTo>
                      <a:pt x="52307" y="98408"/>
                    </a:lnTo>
                    <a:lnTo>
                      <a:pt x="48791" y="95086"/>
                    </a:lnTo>
                    <a:lnTo>
                      <a:pt x="71208" y="95086"/>
                    </a:lnTo>
                    <a:cubicBezTo>
                      <a:pt x="73406" y="95086"/>
                      <a:pt x="74725" y="96332"/>
                      <a:pt x="74725" y="98408"/>
                    </a:cubicBezTo>
                    <a:lnTo>
                      <a:pt x="74725" y="116262"/>
                    </a:lnTo>
                    <a:lnTo>
                      <a:pt x="69010" y="113771"/>
                    </a:lnTo>
                    <a:lnTo>
                      <a:pt x="80000" y="105051"/>
                    </a:lnTo>
                    <a:lnTo>
                      <a:pt x="79120" y="107543"/>
                    </a:lnTo>
                    <a:lnTo>
                      <a:pt x="79120" y="98408"/>
                    </a:lnTo>
                    <a:lnTo>
                      <a:pt x="80000" y="100484"/>
                    </a:lnTo>
                    <a:lnTo>
                      <a:pt x="58021" y="81799"/>
                    </a:lnTo>
                    <a:cubicBezTo>
                      <a:pt x="56703" y="80968"/>
                      <a:pt x="56703" y="79307"/>
                      <a:pt x="57142" y="78062"/>
                    </a:cubicBezTo>
                    <a:cubicBezTo>
                      <a:pt x="57582" y="76816"/>
                      <a:pt x="58901" y="75986"/>
                      <a:pt x="60219" y="75986"/>
                    </a:cubicBezTo>
                    <a:lnTo>
                      <a:pt x="71208" y="75986"/>
                    </a:lnTo>
                    <a:lnTo>
                      <a:pt x="69010" y="81799"/>
                    </a:lnTo>
                    <a:lnTo>
                      <a:pt x="46153" y="62283"/>
                    </a:lnTo>
                    <a:cubicBezTo>
                      <a:pt x="45274" y="61868"/>
                      <a:pt x="45274" y="61038"/>
                      <a:pt x="45274" y="59792"/>
                    </a:cubicBezTo>
                    <a:cubicBezTo>
                      <a:pt x="45274" y="58961"/>
                      <a:pt x="45714" y="58131"/>
                      <a:pt x="46153" y="57301"/>
                    </a:cubicBezTo>
                    <a:lnTo>
                      <a:pt x="69010" y="39861"/>
                    </a:lnTo>
                    <a:cubicBezTo>
                      <a:pt x="69890" y="39446"/>
                      <a:pt x="70769" y="39031"/>
                      <a:pt x="71208" y="39031"/>
                    </a:cubicBezTo>
                    <a:lnTo>
                      <a:pt x="82637" y="39031"/>
                    </a:lnTo>
                    <a:cubicBezTo>
                      <a:pt x="84395" y="39031"/>
                      <a:pt x="85714" y="40276"/>
                      <a:pt x="85714" y="41937"/>
                    </a:cubicBezTo>
                    <a:cubicBezTo>
                      <a:pt x="86153" y="43598"/>
                      <a:pt x="84835" y="45259"/>
                      <a:pt x="83076" y="45674"/>
                    </a:cubicBezTo>
                    <a:lnTo>
                      <a:pt x="38241" y="54394"/>
                    </a:lnTo>
                    <a:cubicBezTo>
                      <a:pt x="37362" y="54809"/>
                      <a:pt x="36043" y="54394"/>
                      <a:pt x="35164" y="53564"/>
                    </a:cubicBezTo>
                    <a:lnTo>
                      <a:pt x="24175" y="44844"/>
                    </a:lnTo>
                    <a:cubicBezTo>
                      <a:pt x="23296" y="44429"/>
                      <a:pt x="22857" y="43183"/>
                      <a:pt x="22857" y="42352"/>
                    </a:cubicBezTo>
                    <a:lnTo>
                      <a:pt x="22857" y="31557"/>
                    </a:lnTo>
                    <a:cubicBezTo>
                      <a:pt x="22857" y="30726"/>
                      <a:pt x="23296" y="29896"/>
                      <a:pt x="24175" y="29065"/>
                    </a:cubicBezTo>
                    <a:lnTo>
                      <a:pt x="35164" y="20346"/>
                    </a:lnTo>
                    <a:cubicBezTo>
                      <a:pt x="36043" y="19930"/>
                      <a:pt x="36923" y="19515"/>
                      <a:pt x="37362" y="19515"/>
                    </a:cubicBezTo>
                    <a:lnTo>
                      <a:pt x="105054" y="19515"/>
                    </a:lnTo>
                    <a:lnTo>
                      <a:pt x="101978" y="21176"/>
                    </a:lnTo>
                    <a:lnTo>
                      <a:pt x="112967" y="2076"/>
                    </a:lnTo>
                    <a:lnTo>
                      <a:pt x="117802" y="6643"/>
                    </a:lnTo>
                    <a:lnTo>
                      <a:pt x="94945" y="17024"/>
                    </a:lnTo>
                    <a:lnTo>
                      <a:pt x="72527" y="26159"/>
                    </a:lnTo>
                    <a:cubicBezTo>
                      <a:pt x="72087" y="26159"/>
                      <a:pt x="71208" y="26159"/>
                      <a:pt x="70329" y="26159"/>
                    </a:cubicBezTo>
                    <a:lnTo>
                      <a:pt x="36483" y="17439"/>
                    </a:lnTo>
                    <a:lnTo>
                      <a:pt x="40879" y="14117"/>
                    </a:lnTo>
                    <a:lnTo>
                      <a:pt x="40879" y="22837"/>
                    </a:lnTo>
                    <a:cubicBezTo>
                      <a:pt x="40879" y="24913"/>
                      <a:pt x="39560" y="26159"/>
                      <a:pt x="37362" y="26159"/>
                    </a:cubicBezTo>
                    <a:lnTo>
                      <a:pt x="26373" y="26159"/>
                    </a:lnTo>
                    <a:lnTo>
                      <a:pt x="29890" y="22837"/>
                    </a:lnTo>
                    <a:lnTo>
                      <a:pt x="29890" y="42352"/>
                    </a:lnTo>
                    <a:cubicBezTo>
                      <a:pt x="29890" y="43183"/>
                      <a:pt x="29890" y="43598"/>
                      <a:pt x="29450" y="44429"/>
                    </a:cubicBezTo>
                    <a:lnTo>
                      <a:pt x="6593" y="71833"/>
                    </a:lnTo>
                    <a:lnTo>
                      <a:pt x="879" y="68096"/>
                    </a:lnTo>
                    <a:lnTo>
                      <a:pt x="23736" y="40276"/>
                    </a:lnTo>
                    <a:lnTo>
                      <a:pt x="22857" y="42352"/>
                    </a:lnTo>
                    <a:lnTo>
                      <a:pt x="22857" y="22837"/>
                    </a:lnTo>
                    <a:cubicBezTo>
                      <a:pt x="22857" y="21176"/>
                      <a:pt x="24615" y="19515"/>
                      <a:pt x="26373" y="19515"/>
                    </a:cubicBezTo>
                    <a:lnTo>
                      <a:pt x="37362" y="19515"/>
                    </a:lnTo>
                    <a:lnTo>
                      <a:pt x="33846" y="22837"/>
                    </a:lnTo>
                    <a:lnTo>
                      <a:pt x="33846" y="14117"/>
                    </a:lnTo>
                    <a:cubicBezTo>
                      <a:pt x="33846" y="12871"/>
                      <a:pt x="34725" y="12041"/>
                      <a:pt x="35604" y="11626"/>
                    </a:cubicBezTo>
                    <a:cubicBezTo>
                      <a:pt x="36483" y="10795"/>
                      <a:pt x="37362" y="10795"/>
                      <a:pt x="38681" y="10795"/>
                    </a:cubicBezTo>
                    <a:lnTo>
                      <a:pt x="72087" y="19515"/>
                    </a:lnTo>
                    <a:lnTo>
                      <a:pt x="69890" y="19930"/>
                    </a:lnTo>
                    <a:lnTo>
                      <a:pt x="91868" y="11211"/>
                    </a:lnTo>
                    <a:lnTo>
                      <a:pt x="114725" y="415"/>
                    </a:lnTo>
                    <a:cubicBezTo>
                      <a:pt x="116043" y="0"/>
                      <a:pt x="117802" y="0"/>
                      <a:pt x="118681" y="1245"/>
                    </a:cubicBezTo>
                    <a:cubicBezTo>
                      <a:pt x="119999" y="2076"/>
                      <a:pt x="119999" y="3737"/>
                      <a:pt x="119560" y="4982"/>
                    </a:cubicBezTo>
                    <a:lnTo>
                      <a:pt x="108131" y="24498"/>
                    </a:lnTo>
                    <a:cubicBezTo>
                      <a:pt x="107692" y="25743"/>
                      <a:pt x="106373" y="26159"/>
                      <a:pt x="105054" y="26159"/>
                    </a:cubicBezTo>
                    <a:lnTo>
                      <a:pt x="37362" y="26159"/>
                    </a:lnTo>
                    <a:lnTo>
                      <a:pt x="40000" y="25328"/>
                    </a:lnTo>
                    <a:lnTo>
                      <a:pt x="28571" y="34463"/>
                    </a:lnTo>
                    <a:lnTo>
                      <a:pt x="29890" y="31557"/>
                    </a:lnTo>
                    <a:lnTo>
                      <a:pt x="29890" y="42352"/>
                    </a:lnTo>
                    <a:lnTo>
                      <a:pt x="28571" y="39861"/>
                    </a:lnTo>
                    <a:lnTo>
                      <a:pt x="40000" y="48581"/>
                    </a:lnTo>
                    <a:lnTo>
                      <a:pt x="36923" y="47750"/>
                    </a:lnTo>
                    <a:lnTo>
                      <a:pt x="81758" y="39031"/>
                    </a:lnTo>
                    <a:lnTo>
                      <a:pt x="82637" y="45674"/>
                    </a:lnTo>
                    <a:lnTo>
                      <a:pt x="71208" y="45674"/>
                    </a:lnTo>
                    <a:lnTo>
                      <a:pt x="73406" y="44844"/>
                    </a:lnTo>
                    <a:lnTo>
                      <a:pt x="50989" y="62698"/>
                    </a:lnTo>
                    <a:lnTo>
                      <a:pt x="50989" y="57716"/>
                    </a:lnTo>
                    <a:lnTo>
                      <a:pt x="73846" y="76816"/>
                    </a:lnTo>
                    <a:cubicBezTo>
                      <a:pt x="74725" y="77647"/>
                      <a:pt x="75164" y="79307"/>
                      <a:pt x="74725" y="80553"/>
                    </a:cubicBezTo>
                    <a:cubicBezTo>
                      <a:pt x="74285" y="81799"/>
                      <a:pt x="72967" y="82629"/>
                      <a:pt x="71208" y="82629"/>
                    </a:cubicBezTo>
                    <a:lnTo>
                      <a:pt x="60219" y="82629"/>
                    </a:lnTo>
                    <a:lnTo>
                      <a:pt x="62857" y="76816"/>
                    </a:lnTo>
                    <a:lnTo>
                      <a:pt x="84835" y="95916"/>
                    </a:lnTo>
                    <a:cubicBezTo>
                      <a:pt x="85714" y="96332"/>
                      <a:pt x="86153" y="97162"/>
                      <a:pt x="86153" y="98408"/>
                    </a:cubicBezTo>
                    <a:lnTo>
                      <a:pt x="86153" y="107543"/>
                    </a:lnTo>
                    <a:cubicBezTo>
                      <a:pt x="86153" y="108788"/>
                      <a:pt x="85274" y="109619"/>
                      <a:pt x="84835" y="110034"/>
                    </a:cubicBezTo>
                    <a:lnTo>
                      <a:pt x="73846" y="119169"/>
                    </a:lnTo>
                    <a:cubicBezTo>
                      <a:pt x="72527" y="120000"/>
                      <a:pt x="71208" y="120000"/>
                      <a:pt x="69890" y="119584"/>
                    </a:cubicBezTo>
                    <a:cubicBezTo>
                      <a:pt x="68571" y="118754"/>
                      <a:pt x="67692" y="117923"/>
                      <a:pt x="67692" y="116262"/>
                    </a:cubicBezTo>
                    <a:lnTo>
                      <a:pt x="67692" y="98408"/>
                    </a:lnTo>
                    <a:lnTo>
                      <a:pt x="71208" y="101730"/>
                    </a:lnTo>
                    <a:lnTo>
                      <a:pt x="48791" y="101730"/>
                    </a:lnTo>
                    <a:cubicBezTo>
                      <a:pt x="46593" y="101730"/>
                      <a:pt x="45274" y="100069"/>
                      <a:pt x="45274" y="98408"/>
                    </a:cubicBezTo>
                    <a:lnTo>
                      <a:pt x="45274" y="88027"/>
                    </a:lnTo>
                    <a:lnTo>
                      <a:pt x="46153" y="90934"/>
                    </a:lnTo>
                    <a:lnTo>
                      <a:pt x="35164" y="81799"/>
                    </a:lnTo>
                    <a:cubicBezTo>
                      <a:pt x="34285" y="81384"/>
                      <a:pt x="33846" y="80553"/>
                      <a:pt x="33846" y="79307"/>
                    </a:cubicBezTo>
                    <a:cubicBezTo>
                      <a:pt x="33846" y="78477"/>
                      <a:pt x="34285" y="77647"/>
                      <a:pt x="35164" y="76816"/>
                    </a:cubicBezTo>
                    <a:lnTo>
                      <a:pt x="46153" y="67681"/>
                    </a:lnTo>
                    <a:lnTo>
                      <a:pt x="48791" y="73494"/>
                    </a:lnTo>
                    <a:lnTo>
                      <a:pt x="37362" y="73494"/>
                    </a:lnTo>
                    <a:lnTo>
                      <a:pt x="40000" y="72249"/>
                    </a:lnTo>
                    <a:lnTo>
                      <a:pt x="29010" y="81799"/>
                    </a:lnTo>
                    <a:lnTo>
                      <a:pt x="29890" y="79307"/>
                    </a:lnTo>
                    <a:lnTo>
                      <a:pt x="29890" y="107543"/>
                    </a:lnTo>
                    <a:cubicBezTo>
                      <a:pt x="29890" y="108788"/>
                      <a:pt x="29450" y="109619"/>
                      <a:pt x="28571" y="110034"/>
                    </a:cubicBezTo>
                    <a:lnTo>
                      <a:pt x="17142" y="119169"/>
                    </a:lnTo>
                    <a:cubicBezTo>
                      <a:pt x="15824" y="120000"/>
                      <a:pt x="14505" y="120000"/>
                      <a:pt x="13186" y="119584"/>
                    </a:cubicBezTo>
                    <a:cubicBezTo>
                      <a:pt x="11868" y="118754"/>
                      <a:pt x="11428" y="117923"/>
                      <a:pt x="11428" y="116262"/>
                    </a:cubicBezTo>
                    <a:lnTo>
                      <a:pt x="11428" y="88027"/>
                    </a:lnTo>
                    <a:lnTo>
                      <a:pt x="11428" y="79307"/>
                    </a:lnTo>
                    <a:lnTo>
                      <a:pt x="14945" y="82629"/>
                    </a:lnTo>
                    <a:lnTo>
                      <a:pt x="3516" y="82629"/>
                    </a:lnTo>
                    <a:cubicBezTo>
                      <a:pt x="1758" y="82629"/>
                      <a:pt x="0" y="81384"/>
                      <a:pt x="0" y="79307"/>
                    </a:cubicBezTo>
                    <a:lnTo>
                      <a:pt x="0" y="70173"/>
                    </a:lnTo>
                    <a:lnTo>
                      <a:pt x="7032" y="7017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14"/>
              <p:cNvSpPr/>
              <p:nvPr/>
            </p:nvSpPr>
            <p:spPr>
              <a:xfrm>
                <a:off x="6240462" y="3359150"/>
                <a:ext cx="20637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49411"/>
                    </a:moveTo>
                    <a:lnTo>
                      <a:pt x="0" y="49411"/>
                    </a:lnTo>
                    <a:lnTo>
                      <a:pt x="64615" y="95294"/>
                    </a:lnTo>
                    <a:lnTo>
                      <a:pt x="120000" y="120000"/>
                    </a:lnTo>
                    <a:lnTo>
                      <a:pt x="64615" y="95294"/>
                    </a:lnTo>
                    <a:lnTo>
                      <a:pt x="64615" y="70588"/>
                    </a:lnTo>
                    <a:lnTo>
                      <a:pt x="120000" y="70588"/>
                    </a:lnTo>
                    <a:lnTo>
                      <a:pt x="120000" y="49411"/>
                    </a:lnTo>
                    <a:lnTo>
                      <a:pt x="120000" y="21176"/>
                    </a:lnTo>
                    <a:lnTo>
                      <a:pt x="120000" y="49411"/>
                    </a:lnTo>
                    <a:lnTo>
                      <a:pt x="64615" y="0"/>
                    </a:lnTo>
                    <a:lnTo>
                      <a:pt x="0" y="4941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8" name="Google Shape;248;p14"/>
            <p:cNvGrpSpPr/>
            <p:nvPr/>
          </p:nvGrpSpPr>
          <p:grpSpPr>
            <a:xfrm>
              <a:off x="4167187" y="1346200"/>
              <a:ext cx="3178175" cy="2422525"/>
              <a:chOff x="4167187" y="1346200"/>
              <a:chExt cx="3178175" cy="2422525"/>
            </a:xfrm>
          </p:grpSpPr>
          <p:sp>
            <p:nvSpPr>
              <p:cNvPr id="249" name="Google Shape;249;p14"/>
              <p:cNvSpPr/>
              <p:nvPr/>
            </p:nvSpPr>
            <p:spPr>
              <a:xfrm>
                <a:off x="6238875" y="3355975"/>
                <a:ext cx="28575" cy="635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6470" y="45906"/>
                    </a:moveTo>
                    <a:lnTo>
                      <a:pt x="68823" y="83758"/>
                    </a:lnTo>
                    <a:lnTo>
                      <a:pt x="67058" y="82953"/>
                    </a:lnTo>
                    <a:lnTo>
                      <a:pt x="109411" y="105503"/>
                    </a:lnTo>
                    <a:lnTo>
                      <a:pt x="120000" y="111946"/>
                    </a:lnTo>
                    <a:lnTo>
                      <a:pt x="100588" y="120000"/>
                    </a:lnTo>
                    <a:lnTo>
                      <a:pt x="44117" y="91006"/>
                    </a:lnTo>
                    <a:cubicBezTo>
                      <a:pt x="42352" y="90201"/>
                      <a:pt x="40588" y="88590"/>
                      <a:pt x="40588" y="86979"/>
                    </a:cubicBezTo>
                    <a:lnTo>
                      <a:pt x="40588" y="67651"/>
                    </a:lnTo>
                    <a:cubicBezTo>
                      <a:pt x="40588" y="64429"/>
                      <a:pt x="47647" y="61208"/>
                      <a:pt x="54705" y="61208"/>
                    </a:cubicBezTo>
                    <a:lnTo>
                      <a:pt x="97058" y="61208"/>
                    </a:lnTo>
                    <a:lnTo>
                      <a:pt x="82941" y="67651"/>
                    </a:lnTo>
                    <a:lnTo>
                      <a:pt x="82941" y="49127"/>
                    </a:lnTo>
                    <a:lnTo>
                      <a:pt x="82941" y="25771"/>
                    </a:lnTo>
                    <a:cubicBezTo>
                      <a:pt x="82941" y="16912"/>
                      <a:pt x="111176" y="16912"/>
                      <a:pt x="111176" y="25771"/>
                    </a:cubicBezTo>
                    <a:lnTo>
                      <a:pt x="111176" y="49127"/>
                    </a:lnTo>
                    <a:cubicBezTo>
                      <a:pt x="111176" y="51543"/>
                      <a:pt x="107647" y="54765"/>
                      <a:pt x="100588" y="54765"/>
                    </a:cubicBezTo>
                    <a:cubicBezTo>
                      <a:pt x="95294" y="55570"/>
                      <a:pt x="88235" y="53959"/>
                      <a:pt x="84705" y="51543"/>
                    </a:cubicBezTo>
                    <a:lnTo>
                      <a:pt x="42352" y="9664"/>
                    </a:lnTo>
                    <a:lnTo>
                      <a:pt x="68823" y="9664"/>
                    </a:lnTo>
                    <a:lnTo>
                      <a:pt x="26470" y="51543"/>
                    </a:lnTo>
                    <a:lnTo>
                      <a:pt x="0" y="45906"/>
                    </a:lnTo>
                    <a:lnTo>
                      <a:pt x="42352" y="4026"/>
                    </a:lnTo>
                    <a:cubicBezTo>
                      <a:pt x="44117" y="1610"/>
                      <a:pt x="49411" y="0"/>
                      <a:pt x="54705" y="0"/>
                    </a:cubicBezTo>
                    <a:cubicBezTo>
                      <a:pt x="61764" y="0"/>
                      <a:pt x="65294" y="1610"/>
                      <a:pt x="68823" y="4026"/>
                    </a:cubicBezTo>
                    <a:lnTo>
                      <a:pt x="111176" y="45906"/>
                    </a:lnTo>
                    <a:lnTo>
                      <a:pt x="82941" y="49127"/>
                    </a:lnTo>
                    <a:lnTo>
                      <a:pt x="82941" y="25771"/>
                    </a:lnTo>
                    <a:lnTo>
                      <a:pt x="111176" y="25771"/>
                    </a:lnTo>
                    <a:lnTo>
                      <a:pt x="111176" y="49127"/>
                    </a:lnTo>
                    <a:lnTo>
                      <a:pt x="111176" y="67651"/>
                    </a:lnTo>
                    <a:cubicBezTo>
                      <a:pt x="111176" y="71677"/>
                      <a:pt x="105882" y="74093"/>
                      <a:pt x="97058" y="74093"/>
                    </a:cubicBezTo>
                    <a:lnTo>
                      <a:pt x="54705" y="74093"/>
                    </a:lnTo>
                    <a:lnTo>
                      <a:pt x="68823" y="67651"/>
                    </a:lnTo>
                    <a:lnTo>
                      <a:pt x="68823" y="86979"/>
                    </a:lnTo>
                    <a:lnTo>
                      <a:pt x="67058" y="82953"/>
                    </a:lnTo>
                    <a:lnTo>
                      <a:pt x="109411" y="105503"/>
                    </a:lnTo>
                    <a:lnTo>
                      <a:pt x="86470" y="114362"/>
                    </a:lnTo>
                    <a:lnTo>
                      <a:pt x="44117" y="91006"/>
                    </a:lnTo>
                    <a:cubicBezTo>
                      <a:pt x="44117" y="91006"/>
                      <a:pt x="44117" y="90201"/>
                      <a:pt x="42352" y="90201"/>
                    </a:cubicBezTo>
                    <a:lnTo>
                      <a:pt x="0" y="51543"/>
                    </a:lnTo>
                    <a:lnTo>
                      <a:pt x="26470" y="4590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4"/>
              <p:cNvSpPr/>
              <p:nvPr/>
            </p:nvSpPr>
            <p:spPr>
              <a:xfrm>
                <a:off x="6219825" y="3448050"/>
                <a:ext cx="2063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4"/>
              <p:cNvSpPr/>
              <p:nvPr/>
            </p:nvSpPr>
            <p:spPr>
              <a:xfrm>
                <a:off x="6218237" y="3444875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000" y="4897"/>
                    </a:moveTo>
                    <a:lnTo>
                      <a:pt x="114000" y="83265"/>
                    </a:lnTo>
                    <a:lnTo>
                      <a:pt x="88000" y="97959"/>
                    </a:lnTo>
                    <a:lnTo>
                      <a:pt x="88000" y="19591"/>
                    </a:lnTo>
                    <a:lnTo>
                      <a:pt x="104000" y="39183"/>
                    </a:lnTo>
                    <a:lnTo>
                      <a:pt x="8000" y="39183"/>
                    </a:lnTo>
                    <a:lnTo>
                      <a:pt x="8000" y="0"/>
                    </a:lnTo>
                    <a:lnTo>
                      <a:pt x="104000" y="0"/>
                    </a:lnTo>
                    <a:cubicBezTo>
                      <a:pt x="114000" y="0"/>
                      <a:pt x="120000" y="9795"/>
                      <a:pt x="120000" y="19591"/>
                    </a:cubicBezTo>
                    <a:lnTo>
                      <a:pt x="120000" y="97959"/>
                    </a:lnTo>
                    <a:cubicBezTo>
                      <a:pt x="120000" y="105306"/>
                      <a:pt x="118000" y="112653"/>
                      <a:pt x="112000" y="117551"/>
                    </a:cubicBezTo>
                    <a:cubicBezTo>
                      <a:pt x="108000" y="119999"/>
                      <a:pt x="100000" y="119999"/>
                      <a:pt x="96000" y="115102"/>
                    </a:cubicBezTo>
                    <a:lnTo>
                      <a:pt x="0" y="36734"/>
                    </a:lnTo>
                    <a:lnTo>
                      <a:pt x="18000" y="489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4"/>
              <p:cNvSpPr/>
              <p:nvPr/>
            </p:nvSpPr>
            <p:spPr>
              <a:xfrm>
                <a:off x="6254750" y="3441700"/>
                <a:ext cx="55562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5384"/>
                    </a:moveTo>
                    <a:lnTo>
                      <a:pt x="0" y="55384"/>
                    </a:lnTo>
                    <a:lnTo>
                      <a:pt x="120000" y="120000"/>
                    </a:lnTo>
                    <a:lnTo>
                      <a:pt x="96000" y="55384"/>
                    </a:lnTo>
                    <a:lnTo>
                      <a:pt x="72000" y="0"/>
                    </a:lnTo>
                    <a:lnTo>
                      <a:pt x="24000" y="0"/>
                    </a:lnTo>
                    <a:lnTo>
                      <a:pt x="0" y="5538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14"/>
              <p:cNvSpPr/>
              <p:nvPr/>
            </p:nvSpPr>
            <p:spPr>
              <a:xfrm>
                <a:off x="6253162" y="3438525"/>
                <a:ext cx="6032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915" y="46153"/>
                    </a:moveTo>
                    <a:lnTo>
                      <a:pt x="114084" y="90461"/>
                    </a:lnTo>
                    <a:lnTo>
                      <a:pt x="108169" y="114461"/>
                    </a:lnTo>
                    <a:lnTo>
                      <a:pt x="87042" y="72000"/>
                    </a:lnTo>
                    <a:lnTo>
                      <a:pt x="65070" y="25846"/>
                    </a:lnTo>
                    <a:lnTo>
                      <a:pt x="70140" y="29538"/>
                    </a:lnTo>
                    <a:lnTo>
                      <a:pt x="26197" y="29538"/>
                    </a:lnTo>
                    <a:lnTo>
                      <a:pt x="30422" y="25846"/>
                    </a:lnTo>
                    <a:lnTo>
                      <a:pt x="9295" y="72000"/>
                    </a:lnTo>
                    <a:lnTo>
                      <a:pt x="0" y="51692"/>
                    </a:lnTo>
                    <a:lnTo>
                      <a:pt x="21126" y="5538"/>
                    </a:lnTo>
                    <a:cubicBezTo>
                      <a:pt x="22816" y="1846"/>
                      <a:pt x="24507" y="0"/>
                      <a:pt x="26197" y="0"/>
                    </a:cubicBezTo>
                    <a:lnTo>
                      <a:pt x="70140" y="0"/>
                    </a:lnTo>
                    <a:cubicBezTo>
                      <a:pt x="71830" y="0"/>
                      <a:pt x="73521" y="1846"/>
                      <a:pt x="74366" y="5538"/>
                    </a:cubicBezTo>
                    <a:lnTo>
                      <a:pt x="96338" y="49846"/>
                    </a:lnTo>
                    <a:lnTo>
                      <a:pt x="117464" y="94153"/>
                    </a:lnTo>
                    <a:cubicBezTo>
                      <a:pt x="120000" y="97846"/>
                      <a:pt x="120000" y="105230"/>
                      <a:pt x="119154" y="110769"/>
                    </a:cubicBezTo>
                    <a:cubicBezTo>
                      <a:pt x="117464" y="116307"/>
                      <a:pt x="114929" y="120000"/>
                      <a:pt x="111549" y="118153"/>
                    </a:cubicBezTo>
                    <a:lnTo>
                      <a:pt x="3380" y="75692"/>
                    </a:lnTo>
                    <a:lnTo>
                      <a:pt x="5915" y="4615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14"/>
              <p:cNvSpPr/>
              <p:nvPr/>
            </p:nvSpPr>
            <p:spPr>
              <a:xfrm>
                <a:off x="6240462" y="3417887"/>
                <a:ext cx="25400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975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525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52500" y="0"/>
                    </a:lnTo>
                    <a:lnTo>
                      <a:pt x="97500" y="0"/>
                    </a:lnTo>
                    <a:lnTo>
                      <a:pt x="975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14"/>
              <p:cNvSpPr/>
              <p:nvPr/>
            </p:nvSpPr>
            <p:spPr>
              <a:xfrm>
                <a:off x="6384925" y="3413125"/>
                <a:ext cx="7937" cy="79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14"/>
              <p:cNvSpPr/>
              <p:nvPr/>
            </p:nvSpPr>
            <p:spPr>
              <a:xfrm>
                <a:off x="6383337" y="3409950"/>
                <a:ext cx="12700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5517" y="10909"/>
                    </a:moveTo>
                    <a:lnTo>
                      <a:pt x="111724" y="69090"/>
                    </a:lnTo>
                    <a:lnTo>
                      <a:pt x="53793" y="87272"/>
                    </a:lnTo>
                    <a:lnTo>
                      <a:pt x="53793" y="29090"/>
                    </a:lnTo>
                    <a:lnTo>
                      <a:pt x="86896" y="58181"/>
                    </a:lnTo>
                    <a:lnTo>
                      <a:pt x="20689" y="58181"/>
                    </a:lnTo>
                    <a:lnTo>
                      <a:pt x="20689" y="0"/>
                    </a:lnTo>
                    <a:lnTo>
                      <a:pt x="86896" y="0"/>
                    </a:lnTo>
                    <a:cubicBezTo>
                      <a:pt x="107586" y="0"/>
                      <a:pt x="120000" y="14545"/>
                      <a:pt x="120000" y="29090"/>
                    </a:cubicBezTo>
                    <a:lnTo>
                      <a:pt x="120000" y="87272"/>
                    </a:lnTo>
                    <a:cubicBezTo>
                      <a:pt x="120000" y="101818"/>
                      <a:pt x="115862" y="112727"/>
                      <a:pt x="103448" y="116363"/>
                    </a:cubicBezTo>
                    <a:cubicBezTo>
                      <a:pt x="91034" y="120000"/>
                      <a:pt x="74482" y="116363"/>
                      <a:pt x="66206" y="109090"/>
                    </a:cubicBezTo>
                    <a:lnTo>
                      <a:pt x="0" y="50909"/>
                    </a:lnTo>
                    <a:lnTo>
                      <a:pt x="45517" y="1090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14"/>
              <p:cNvSpPr/>
              <p:nvPr/>
            </p:nvSpPr>
            <p:spPr>
              <a:xfrm>
                <a:off x="6605587" y="3462337"/>
                <a:ext cx="762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lnTo>
                      <a:pt x="35000" y="120000"/>
                    </a:lnTo>
                    <a:lnTo>
                      <a:pt x="70000" y="120000"/>
                    </a:lnTo>
                    <a:lnTo>
                      <a:pt x="102500" y="87692"/>
                    </a:lnTo>
                    <a:lnTo>
                      <a:pt x="120000" y="32307"/>
                    </a:lnTo>
                    <a:lnTo>
                      <a:pt x="120000" y="0"/>
                    </a:lnTo>
                    <a:lnTo>
                      <a:pt x="102500" y="0"/>
                    </a:lnTo>
                    <a:lnTo>
                      <a:pt x="102500" y="60000"/>
                    </a:lnTo>
                    <a:lnTo>
                      <a:pt x="85000" y="60000"/>
                    </a:lnTo>
                    <a:lnTo>
                      <a:pt x="70000" y="60000"/>
                    </a:lnTo>
                    <a:lnTo>
                      <a:pt x="0" y="6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14"/>
              <p:cNvSpPr/>
              <p:nvPr/>
            </p:nvSpPr>
            <p:spPr>
              <a:xfrm>
                <a:off x="6604000" y="3459162"/>
                <a:ext cx="8096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984" y="54642"/>
                    </a:moveTo>
                    <a:lnTo>
                      <a:pt x="38730" y="106071"/>
                    </a:lnTo>
                    <a:lnTo>
                      <a:pt x="35555" y="102857"/>
                    </a:lnTo>
                    <a:lnTo>
                      <a:pt x="67936" y="102857"/>
                    </a:lnTo>
                    <a:lnTo>
                      <a:pt x="65396" y="103928"/>
                    </a:lnTo>
                    <a:lnTo>
                      <a:pt x="97777" y="77142"/>
                    </a:lnTo>
                    <a:lnTo>
                      <a:pt x="95238" y="81428"/>
                    </a:lnTo>
                    <a:lnTo>
                      <a:pt x="110476" y="32142"/>
                    </a:lnTo>
                    <a:lnTo>
                      <a:pt x="109841" y="36428"/>
                    </a:lnTo>
                    <a:lnTo>
                      <a:pt x="109841" y="8571"/>
                    </a:lnTo>
                    <a:lnTo>
                      <a:pt x="114920" y="17142"/>
                    </a:lnTo>
                    <a:lnTo>
                      <a:pt x="99682" y="17142"/>
                    </a:lnTo>
                    <a:lnTo>
                      <a:pt x="104761" y="8571"/>
                    </a:lnTo>
                    <a:lnTo>
                      <a:pt x="104761" y="61071"/>
                    </a:lnTo>
                    <a:cubicBezTo>
                      <a:pt x="104761" y="66428"/>
                      <a:pt x="102857" y="69642"/>
                      <a:pt x="99682" y="69642"/>
                    </a:cubicBezTo>
                    <a:lnTo>
                      <a:pt x="83174" y="69642"/>
                    </a:lnTo>
                    <a:lnTo>
                      <a:pt x="67936" y="69642"/>
                    </a:lnTo>
                    <a:lnTo>
                      <a:pt x="3174" y="69642"/>
                    </a:lnTo>
                    <a:lnTo>
                      <a:pt x="3174" y="52499"/>
                    </a:lnTo>
                    <a:lnTo>
                      <a:pt x="67936" y="52499"/>
                    </a:lnTo>
                    <a:lnTo>
                      <a:pt x="83174" y="52499"/>
                    </a:lnTo>
                    <a:lnTo>
                      <a:pt x="99682" y="52499"/>
                    </a:lnTo>
                    <a:lnTo>
                      <a:pt x="94603" y="61071"/>
                    </a:lnTo>
                    <a:lnTo>
                      <a:pt x="94603" y="8571"/>
                    </a:lnTo>
                    <a:cubicBezTo>
                      <a:pt x="94603" y="4285"/>
                      <a:pt x="97142" y="0"/>
                      <a:pt x="99682" y="0"/>
                    </a:cubicBezTo>
                    <a:lnTo>
                      <a:pt x="114920" y="0"/>
                    </a:lnTo>
                    <a:cubicBezTo>
                      <a:pt x="118095" y="0"/>
                      <a:pt x="120000" y="4285"/>
                      <a:pt x="120000" y="8571"/>
                    </a:cubicBezTo>
                    <a:lnTo>
                      <a:pt x="120000" y="36428"/>
                    </a:lnTo>
                    <a:cubicBezTo>
                      <a:pt x="120000" y="37500"/>
                      <a:pt x="120000" y="38571"/>
                      <a:pt x="120000" y="39642"/>
                    </a:cubicBezTo>
                    <a:lnTo>
                      <a:pt x="104126" y="88928"/>
                    </a:lnTo>
                    <a:cubicBezTo>
                      <a:pt x="103492" y="91071"/>
                      <a:pt x="102857" y="92142"/>
                      <a:pt x="102222" y="93214"/>
                    </a:cubicBezTo>
                    <a:lnTo>
                      <a:pt x="70476" y="119999"/>
                    </a:lnTo>
                    <a:cubicBezTo>
                      <a:pt x="69841" y="119999"/>
                      <a:pt x="68571" y="119999"/>
                      <a:pt x="67936" y="119999"/>
                    </a:cubicBezTo>
                    <a:lnTo>
                      <a:pt x="35555" y="119999"/>
                    </a:lnTo>
                    <a:cubicBezTo>
                      <a:pt x="34285" y="119999"/>
                      <a:pt x="33015" y="119999"/>
                      <a:pt x="31746" y="117857"/>
                    </a:cubicBezTo>
                    <a:lnTo>
                      <a:pt x="0" y="67500"/>
                    </a:lnTo>
                    <a:lnTo>
                      <a:pt x="6984" y="5464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14"/>
              <p:cNvSpPr/>
              <p:nvPr/>
            </p:nvSpPr>
            <p:spPr>
              <a:xfrm>
                <a:off x="6661150" y="3448050"/>
                <a:ext cx="333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80000" y="55384"/>
                    </a:lnTo>
                    <a:lnTo>
                      <a:pt x="120000" y="120000"/>
                    </a:lnTo>
                    <a:lnTo>
                      <a:pt x="120000" y="55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14"/>
              <p:cNvSpPr/>
              <p:nvPr/>
            </p:nvSpPr>
            <p:spPr>
              <a:xfrm>
                <a:off x="6659562" y="3444875"/>
                <a:ext cx="3968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230" y="0"/>
                    </a:moveTo>
                    <a:lnTo>
                      <a:pt x="79120" y="43125"/>
                    </a:lnTo>
                    <a:cubicBezTo>
                      <a:pt x="80439" y="43125"/>
                      <a:pt x="81758" y="45000"/>
                      <a:pt x="83076" y="45000"/>
                    </a:cubicBezTo>
                    <a:lnTo>
                      <a:pt x="117362" y="93750"/>
                    </a:lnTo>
                    <a:lnTo>
                      <a:pt x="98901" y="103125"/>
                    </a:lnTo>
                    <a:lnTo>
                      <a:pt x="98901" y="56250"/>
                    </a:lnTo>
                    <a:lnTo>
                      <a:pt x="106813" y="71250"/>
                    </a:lnTo>
                    <a:lnTo>
                      <a:pt x="1318" y="28125"/>
                    </a:lnTo>
                    <a:lnTo>
                      <a:pt x="7912" y="0"/>
                    </a:lnTo>
                    <a:lnTo>
                      <a:pt x="113406" y="41250"/>
                    </a:lnTo>
                    <a:cubicBezTo>
                      <a:pt x="117362" y="43125"/>
                      <a:pt x="120000" y="48750"/>
                      <a:pt x="120000" y="56250"/>
                    </a:cubicBezTo>
                    <a:lnTo>
                      <a:pt x="120000" y="103125"/>
                    </a:lnTo>
                    <a:cubicBezTo>
                      <a:pt x="120000" y="110625"/>
                      <a:pt x="118681" y="116250"/>
                      <a:pt x="114725" y="118125"/>
                    </a:cubicBezTo>
                    <a:cubicBezTo>
                      <a:pt x="110769" y="120000"/>
                      <a:pt x="105494" y="118125"/>
                      <a:pt x="102857" y="114375"/>
                    </a:cubicBezTo>
                    <a:lnTo>
                      <a:pt x="68571" y="67500"/>
                    </a:lnTo>
                    <a:lnTo>
                      <a:pt x="71208" y="69375"/>
                    </a:lnTo>
                    <a:lnTo>
                      <a:pt x="0" y="28125"/>
                    </a:lnTo>
                    <a:lnTo>
                      <a:pt x="923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14"/>
              <p:cNvSpPr/>
              <p:nvPr/>
            </p:nvSpPr>
            <p:spPr>
              <a:xfrm>
                <a:off x="6729412" y="3482975"/>
                <a:ext cx="206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4615" y="120000"/>
                    </a:lnTo>
                    <a:lnTo>
                      <a:pt x="120000" y="776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14"/>
              <p:cNvSpPr/>
              <p:nvPr/>
            </p:nvSpPr>
            <p:spPr>
              <a:xfrm>
                <a:off x="6726237" y="3479800"/>
                <a:ext cx="26987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8571" y="6075"/>
                    </a:moveTo>
                    <a:lnTo>
                      <a:pt x="72380" y="103291"/>
                    </a:lnTo>
                    <a:lnTo>
                      <a:pt x="49523" y="97215"/>
                    </a:lnTo>
                    <a:lnTo>
                      <a:pt x="95238" y="65316"/>
                    </a:lnTo>
                    <a:lnTo>
                      <a:pt x="95238" y="83544"/>
                    </a:lnTo>
                    <a:lnTo>
                      <a:pt x="3809" y="18227"/>
                    </a:lnTo>
                    <a:lnTo>
                      <a:pt x="24761" y="0"/>
                    </a:lnTo>
                    <a:lnTo>
                      <a:pt x="116190" y="65316"/>
                    </a:lnTo>
                    <a:cubicBezTo>
                      <a:pt x="120000" y="68354"/>
                      <a:pt x="120000" y="71392"/>
                      <a:pt x="120000" y="74430"/>
                    </a:cubicBezTo>
                    <a:cubicBezTo>
                      <a:pt x="120000" y="77468"/>
                      <a:pt x="118095" y="82025"/>
                      <a:pt x="116190" y="83544"/>
                    </a:cubicBezTo>
                    <a:lnTo>
                      <a:pt x="68571" y="116962"/>
                    </a:lnTo>
                    <a:cubicBezTo>
                      <a:pt x="64761" y="118481"/>
                      <a:pt x="59047" y="120000"/>
                      <a:pt x="55238" y="118481"/>
                    </a:cubicBezTo>
                    <a:cubicBezTo>
                      <a:pt x="49523" y="118481"/>
                      <a:pt x="45714" y="115443"/>
                      <a:pt x="43809" y="110886"/>
                    </a:cubicBezTo>
                    <a:lnTo>
                      <a:pt x="0" y="13670"/>
                    </a:lnTo>
                    <a:lnTo>
                      <a:pt x="28571" y="607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14"/>
              <p:cNvSpPr/>
              <p:nvPr/>
            </p:nvSpPr>
            <p:spPr>
              <a:xfrm>
                <a:off x="6805612" y="3544887"/>
                <a:ext cx="20637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14"/>
              <p:cNvSpPr/>
              <p:nvPr/>
            </p:nvSpPr>
            <p:spPr>
              <a:xfrm>
                <a:off x="6802437" y="3541712"/>
                <a:ext cx="26987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538" y="27096"/>
                    </a:moveTo>
                    <a:lnTo>
                      <a:pt x="29538" y="89032"/>
                    </a:lnTo>
                    <a:lnTo>
                      <a:pt x="14769" y="58064"/>
                    </a:lnTo>
                    <a:lnTo>
                      <a:pt x="103384" y="58064"/>
                    </a:lnTo>
                    <a:lnTo>
                      <a:pt x="99692" y="120000"/>
                    </a:lnTo>
                    <a:lnTo>
                      <a:pt x="11076" y="58064"/>
                    </a:lnTo>
                    <a:lnTo>
                      <a:pt x="20307" y="0"/>
                    </a:lnTo>
                    <a:lnTo>
                      <a:pt x="108923" y="61935"/>
                    </a:lnTo>
                    <a:cubicBezTo>
                      <a:pt x="116307" y="65806"/>
                      <a:pt x="120000" y="81290"/>
                      <a:pt x="118153" y="96774"/>
                    </a:cubicBezTo>
                    <a:cubicBezTo>
                      <a:pt x="118153" y="112258"/>
                      <a:pt x="110769" y="120000"/>
                      <a:pt x="103384" y="120000"/>
                    </a:cubicBezTo>
                    <a:lnTo>
                      <a:pt x="14769" y="120000"/>
                    </a:lnTo>
                    <a:cubicBezTo>
                      <a:pt x="7384" y="120000"/>
                      <a:pt x="0" y="108387"/>
                      <a:pt x="0" y="89032"/>
                    </a:cubicBezTo>
                    <a:lnTo>
                      <a:pt x="0" y="27096"/>
                    </a:lnTo>
                    <a:lnTo>
                      <a:pt x="29538" y="2709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5" name="Google Shape;265;p14"/>
              <p:cNvSpPr/>
              <p:nvPr/>
            </p:nvSpPr>
            <p:spPr>
              <a:xfrm>
                <a:off x="6935787" y="3633787"/>
                <a:ext cx="142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553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6" name="Google Shape;266;p14"/>
              <p:cNvSpPr/>
              <p:nvPr/>
            </p:nvSpPr>
            <p:spPr>
              <a:xfrm>
                <a:off x="6932612" y="3630612"/>
                <a:ext cx="206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9183" y="11428"/>
                    </a:moveTo>
                    <a:lnTo>
                      <a:pt x="39183" y="102857"/>
                    </a:lnTo>
                    <a:lnTo>
                      <a:pt x="7346" y="91428"/>
                    </a:lnTo>
                    <a:lnTo>
                      <a:pt x="85714" y="43809"/>
                    </a:lnTo>
                    <a:lnTo>
                      <a:pt x="88163" y="68571"/>
                    </a:lnTo>
                    <a:lnTo>
                      <a:pt x="9795" y="24761"/>
                    </a:lnTo>
                    <a:lnTo>
                      <a:pt x="31836" y="0"/>
                    </a:lnTo>
                    <a:lnTo>
                      <a:pt x="110204" y="41904"/>
                    </a:lnTo>
                    <a:cubicBezTo>
                      <a:pt x="115102" y="45714"/>
                      <a:pt x="117551" y="49523"/>
                      <a:pt x="117551" y="55238"/>
                    </a:cubicBezTo>
                    <a:cubicBezTo>
                      <a:pt x="119999" y="59047"/>
                      <a:pt x="115102" y="64761"/>
                      <a:pt x="110204" y="66666"/>
                    </a:cubicBezTo>
                    <a:lnTo>
                      <a:pt x="31836" y="116190"/>
                    </a:lnTo>
                    <a:cubicBezTo>
                      <a:pt x="26938" y="120000"/>
                      <a:pt x="19591" y="120000"/>
                      <a:pt x="12244" y="118095"/>
                    </a:cubicBezTo>
                    <a:cubicBezTo>
                      <a:pt x="4897" y="114285"/>
                      <a:pt x="0" y="110476"/>
                      <a:pt x="0" y="102857"/>
                    </a:cubicBezTo>
                    <a:lnTo>
                      <a:pt x="0" y="11428"/>
                    </a:lnTo>
                    <a:lnTo>
                      <a:pt x="39183" y="1142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7" name="Google Shape;267;p14"/>
              <p:cNvSpPr/>
              <p:nvPr/>
            </p:nvSpPr>
            <p:spPr>
              <a:xfrm>
                <a:off x="6894512" y="3722687"/>
                <a:ext cx="4127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32307" y="64615"/>
                    </a:lnTo>
                    <a:lnTo>
                      <a:pt x="92307" y="120000"/>
                    </a:lnTo>
                    <a:lnTo>
                      <a:pt x="120000" y="120000"/>
                    </a:lnTo>
                    <a:lnTo>
                      <a:pt x="32307" y="323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8" name="Google Shape;268;p14"/>
              <p:cNvSpPr/>
              <p:nvPr/>
            </p:nvSpPr>
            <p:spPr>
              <a:xfrm>
                <a:off x="6891337" y="3721100"/>
                <a:ext cx="4762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6071" y="2201"/>
                    </a:moveTo>
                    <a:lnTo>
                      <a:pt x="41785" y="56146"/>
                    </a:lnTo>
                    <a:lnTo>
                      <a:pt x="39642" y="53944"/>
                    </a:lnTo>
                    <a:lnTo>
                      <a:pt x="91071" y="105688"/>
                    </a:lnTo>
                    <a:lnTo>
                      <a:pt x="84642" y="102385"/>
                    </a:lnTo>
                    <a:lnTo>
                      <a:pt x="110357" y="102385"/>
                    </a:lnTo>
                    <a:lnTo>
                      <a:pt x="104999" y="117798"/>
                    </a:lnTo>
                    <a:lnTo>
                      <a:pt x="27857" y="37431"/>
                    </a:lnTo>
                    <a:lnTo>
                      <a:pt x="2142" y="12110"/>
                    </a:lnTo>
                    <a:lnTo>
                      <a:pt x="13928" y="0"/>
                    </a:lnTo>
                    <a:lnTo>
                      <a:pt x="40714" y="25321"/>
                    </a:lnTo>
                    <a:lnTo>
                      <a:pt x="116785" y="105688"/>
                    </a:lnTo>
                    <a:cubicBezTo>
                      <a:pt x="118928" y="107889"/>
                      <a:pt x="119999" y="112293"/>
                      <a:pt x="118928" y="115596"/>
                    </a:cubicBezTo>
                    <a:cubicBezTo>
                      <a:pt x="117857" y="118899"/>
                      <a:pt x="114642" y="120000"/>
                      <a:pt x="110357" y="120000"/>
                    </a:cubicBezTo>
                    <a:lnTo>
                      <a:pt x="84642" y="120000"/>
                    </a:lnTo>
                    <a:cubicBezTo>
                      <a:pt x="82499" y="120000"/>
                      <a:pt x="80357" y="120000"/>
                      <a:pt x="78214" y="117798"/>
                    </a:cubicBezTo>
                    <a:lnTo>
                      <a:pt x="27857" y="66055"/>
                    </a:lnTo>
                    <a:cubicBezTo>
                      <a:pt x="27857" y="64954"/>
                      <a:pt x="26785" y="64954"/>
                      <a:pt x="26785" y="63853"/>
                    </a:cubicBezTo>
                    <a:lnTo>
                      <a:pt x="0" y="9908"/>
                    </a:lnTo>
                    <a:lnTo>
                      <a:pt x="16071" y="220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9" name="Google Shape;269;p14"/>
              <p:cNvSpPr/>
              <p:nvPr/>
            </p:nvSpPr>
            <p:spPr>
              <a:xfrm>
                <a:off x="7115175" y="3675062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64615"/>
                    </a:lnTo>
                    <a:lnTo>
                      <a:pt x="55384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0" name="Google Shape;270;p14"/>
              <p:cNvSpPr/>
              <p:nvPr/>
            </p:nvSpPr>
            <p:spPr>
              <a:xfrm>
                <a:off x="7112000" y="3671887"/>
                <a:ext cx="2698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3333" y="90000"/>
                    </a:moveTo>
                    <a:lnTo>
                      <a:pt x="104761" y="90000"/>
                    </a:lnTo>
                    <a:lnTo>
                      <a:pt x="89523" y="105000"/>
                    </a:lnTo>
                    <a:lnTo>
                      <a:pt x="89523" y="61875"/>
                    </a:lnTo>
                    <a:lnTo>
                      <a:pt x="95238" y="73125"/>
                    </a:lnTo>
                    <a:lnTo>
                      <a:pt x="49523" y="26250"/>
                    </a:lnTo>
                    <a:lnTo>
                      <a:pt x="74285" y="22500"/>
                    </a:lnTo>
                    <a:lnTo>
                      <a:pt x="28571" y="112500"/>
                    </a:lnTo>
                    <a:lnTo>
                      <a:pt x="0" y="99375"/>
                    </a:lnTo>
                    <a:lnTo>
                      <a:pt x="45714" y="9375"/>
                    </a:lnTo>
                    <a:cubicBezTo>
                      <a:pt x="47619" y="5625"/>
                      <a:pt x="53333" y="1875"/>
                      <a:pt x="57142" y="1875"/>
                    </a:cubicBezTo>
                    <a:cubicBezTo>
                      <a:pt x="62857" y="0"/>
                      <a:pt x="66666" y="1875"/>
                      <a:pt x="70476" y="5625"/>
                    </a:cubicBezTo>
                    <a:lnTo>
                      <a:pt x="116190" y="52500"/>
                    </a:lnTo>
                    <a:cubicBezTo>
                      <a:pt x="120000" y="54375"/>
                      <a:pt x="120000" y="58125"/>
                      <a:pt x="120000" y="61875"/>
                    </a:cubicBezTo>
                    <a:lnTo>
                      <a:pt x="120000" y="105000"/>
                    </a:lnTo>
                    <a:cubicBezTo>
                      <a:pt x="120000" y="114375"/>
                      <a:pt x="114285" y="120000"/>
                      <a:pt x="104761" y="120000"/>
                    </a:cubicBezTo>
                    <a:lnTo>
                      <a:pt x="13333" y="120000"/>
                    </a:lnTo>
                    <a:lnTo>
                      <a:pt x="13333" y="9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271;p14"/>
              <p:cNvSpPr/>
              <p:nvPr/>
            </p:nvSpPr>
            <p:spPr>
              <a:xfrm>
                <a:off x="7135812" y="3668712"/>
                <a:ext cx="20637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55384" y="120000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272;p14"/>
              <p:cNvSpPr/>
              <p:nvPr/>
            </p:nvSpPr>
            <p:spPr>
              <a:xfrm>
                <a:off x="7134225" y="3665537"/>
                <a:ext cx="254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7704" y="7272"/>
                    </a:moveTo>
                    <a:lnTo>
                      <a:pt x="62950" y="65454"/>
                    </a:lnTo>
                    <a:lnTo>
                      <a:pt x="45245" y="65454"/>
                    </a:lnTo>
                    <a:lnTo>
                      <a:pt x="94426" y="7272"/>
                    </a:lnTo>
                    <a:lnTo>
                      <a:pt x="102295" y="58181"/>
                    </a:lnTo>
                    <a:lnTo>
                      <a:pt x="7868" y="58181"/>
                    </a:lnTo>
                    <a:lnTo>
                      <a:pt x="7868" y="0"/>
                    </a:lnTo>
                    <a:lnTo>
                      <a:pt x="102295" y="0"/>
                    </a:lnTo>
                    <a:cubicBezTo>
                      <a:pt x="110163" y="0"/>
                      <a:pt x="116065" y="10909"/>
                      <a:pt x="118032" y="21818"/>
                    </a:cubicBezTo>
                    <a:cubicBezTo>
                      <a:pt x="120000" y="36363"/>
                      <a:pt x="118032" y="47272"/>
                      <a:pt x="112131" y="54545"/>
                    </a:cubicBezTo>
                    <a:lnTo>
                      <a:pt x="62950" y="112727"/>
                    </a:lnTo>
                    <a:cubicBezTo>
                      <a:pt x="57049" y="120000"/>
                      <a:pt x="51147" y="120000"/>
                      <a:pt x="45245" y="112727"/>
                    </a:cubicBezTo>
                    <a:lnTo>
                      <a:pt x="0" y="54545"/>
                    </a:lnTo>
                    <a:lnTo>
                      <a:pt x="17704" y="727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273;p14"/>
              <p:cNvSpPr/>
              <p:nvPr/>
            </p:nvSpPr>
            <p:spPr>
              <a:xfrm>
                <a:off x="6313487" y="3516312"/>
                <a:ext cx="14287" cy="365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14782"/>
                    </a:moveTo>
                    <a:lnTo>
                      <a:pt x="66666" y="0"/>
                    </a:lnTo>
                    <a:lnTo>
                      <a:pt x="120000" y="5217"/>
                    </a:lnTo>
                    <a:lnTo>
                      <a:pt x="53333" y="120000"/>
                    </a:lnTo>
                    <a:lnTo>
                      <a:pt x="0" y="11478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14"/>
              <p:cNvSpPr/>
              <p:nvPr/>
            </p:nvSpPr>
            <p:spPr>
              <a:xfrm>
                <a:off x="6748462" y="3513137"/>
                <a:ext cx="30162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631" y="0"/>
                    </a:moveTo>
                    <a:lnTo>
                      <a:pt x="120000" y="83076"/>
                    </a:lnTo>
                    <a:lnTo>
                      <a:pt x="113684" y="120000"/>
                    </a:lnTo>
                    <a:lnTo>
                      <a:pt x="0" y="46153"/>
                    </a:lnTo>
                    <a:lnTo>
                      <a:pt x="12631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14"/>
              <p:cNvSpPr/>
              <p:nvPr/>
            </p:nvSpPr>
            <p:spPr>
              <a:xfrm>
                <a:off x="6773862" y="3536950"/>
                <a:ext cx="14287" cy="158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6666" y="0"/>
                    </a:moveTo>
                    <a:lnTo>
                      <a:pt x="120000" y="96000"/>
                    </a:lnTo>
                    <a:lnTo>
                      <a:pt x="66666" y="120000"/>
                    </a:lnTo>
                    <a:lnTo>
                      <a:pt x="0" y="12000"/>
                    </a:lnTo>
                    <a:lnTo>
                      <a:pt x="66666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14"/>
              <p:cNvSpPr/>
              <p:nvPr/>
            </p:nvSpPr>
            <p:spPr>
              <a:xfrm>
                <a:off x="6829425" y="3549650"/>
                <a:ext cx="14287" cy="17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3333" y="0"/>
                    </a:moveTo>
                    <a:lnTo>
                      <a:pt x="120000" y="98181"/>
                    </a:lnTo>
                    <a:lnTo>
                      <a:pt x="53333" y="120000"/>
                    </a:lnTo>
                    <a:lnTo>
                      <a:pt x="0" y="21818"/>
                    </a:lnTo>
                    <a:lnTo>
                      <a:pt x="53333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14"/>
              <p:cNvSpPr/>
              <p:nvPr/>
            </p:nvSpPr>
            <p:spPr>
              <a:xfrm>
                <a:off x="6838950" y="3575050"/>
                <a:ext cx="28575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666" y="0"/>
                    </a:moveTo>
                    <a:lnTo>
                      <a:pt x="120000" y="66666"/>
                    </a:lnTo>
                    <a:lnTo>
                      <a:pt x="113333" y="120000"/>
                    </a:lnTo>
                    <a:lnTo>
                      <a:pt x="0" y="66666"/>
                    </a:lnTo>
                    <a:lnTo>
                      <a:pt x="6666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14"/>
              <p:cNvSpPr/>
              <p:nvPr/>
            </p:nvSpPr>
            <p:spPr>
              <a:xfrm>
                <a:off x="5930900" y="3289300"/>
                <a:ext cx="179387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9026" y="40000"/>
                    </a:moveTo>
                    <a:lnTo>
                      <a:pt x="69026" y="40000"/>
                    </a:lnTo>
                    <a:lnTo>
                      <a:pt x="75398" y="40000"/>
                    </a:lnTo>
                    <a:lnTo>
                      <a:pt x="69026" y="52631"/>
                    </a:lnTo>
                    <a:lnTo>
                      <a:pt x="60530" y="52631"/>
                    </a:lnTo>
                    <a:lnTo>
                      <a:pt x="54159" y="52631"/>
                    </a:lnTo>
                    <a:lnTo>
                      <a:pt x="38230" y="80000"/>
                    </a:lnTo>
                    <a:lnTo>
                      <a:pt x="23362" y="80000"/>
                    </a:lnTo>
                    <a:lnTo>
                      <a:pt x="23362" y="105263"/>
                    </a:lnTo>
                    <a:lnTo>
                      <a:pt x="0" y="105263"/>
                    </a:lnTo>
                    <a:lnTo>
                      <a:pt x="15929" y="119999"/>
                    </a:lnTo>
                    <a:lnTo>
                      <a:pt x="30796" y="119999"/>
                    </a:lnTo>
                    <a:lnTo>
                      <a:pt x="38230" y="105263"/>
                    </a:lnTo>
                    <a:lnTo>
                      <a:pt x="54159" y="119999"/>
                    </a:lnTo>
                    <a:lnTo>
                      <a:pt x="60530" y="105263"/>
                    </a:lnTo>
                    <a:lnTo>
                      <a:pt x="82831" y="52631"/>
                    </a:lnTo>
                    <a:lnTo>
                      <a:pt x="106194" y="52631"/>
                    </a:lnTo>
                    <a:lnTo>
                      <a:pt x="112566" y="52631"/>
                    </a:lnTo>
                    <a:lnTo>
                      <a:pt x="106194" y="40000"/>
                    </a:lnTo>
                    <a:lnTo>
                      <a:pt x="120000" y="40000"/>
                    </a:lnTo>
                    <a:lnTo>
                      <a:pt x="97699" y="25263"/>
                    </a:lnTo>
                    <a:lnTo>
                      <a:pt x="97699" y="12631"/>
                    </a:lnTo>
                    <a:lnTo>
                      <a:pt x="90265" y="0"/>
                    </a:lnTo>
                    <a:lnTo>
                      <a:pt x="75398" y="25263"/>
                    </a:lnTo>
                    <a:lnTo>
                      <a:pt x="69026" y="4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14"/>
              <p:cNvSpPr/>
              <p:nvPr/>
            </p:nvSpPr>
            <p:spPr>
              <a:xfrm>
                <a:off x="5927725" y="3286125"/>
                <a:ext cx="187325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7898" y="37333"/>
                    </a:moveTo>
                    <a:lnTo>
                      <a:pt x="74826" y="37333"/>
                    </a:lnTo>
                    <a:cubicBezTo>
                      <a:pt x="75935" y="37333"/>
                      <a:pt x="76766" y="38400"/>
                      <a:pt x="77043" y="40000"/>
                    </a:cubicBezTo>
                    <a:cubicBezTo>
                      <a:pt x="77321" y="41600"/>
                      <a:pt x="77043" y="43733"/>
                      <a:pt x="76489" y="44800"/>
                    </a:cubicBezTo>
                    <a:lnTo>
                      <a:pt x="69284" y="56533"/>
                    </a:lnTo>
                    <a:cubicBezTo>
                      <a:pt x="69006" y="57066"/>
                      <a:pt x="68452" y="57066"/>
                      <a:pt x="67898" y="57066"/>
                    </a:cubicBezTo>
                    <a:lnTo>
                      <a:pt x="60415" y="57066"/>
                    </a:lnTo>
                    <a:lnTo>
                      <a:pt x="53487" y="57066"/>
                    </a:lnTo>
                    <a:lnTo>
                      <a:pt x="54872" y="56000"/>
                    </a:lnTo>
                    <a:lnTo>
                      <a:pt x="40461" y="81600"/>
                    </a:lnTo>
                    <a:cubicBezTo>
                      <a:pt x="39907" y="82133"/>
                      <a:pt x="39353" y="82666"/>
                      <a:pt x="38799" y="82666"/>
                    </a:cubicBezTo>
                    <a:lnTo>
                      <a:pt x="23833" y="82666"/>
                    </a:lnTo>
                    <a:lnTo>
                      <a:pt x="26050" y="78400"/>
                    </a:lnTo>
                    <a:lnTo>
                      <a:pt x="26050" y="101333"/>
                    </a:lnTo>
                    <a:cubicBezTo>
                      <a:pt x="26050" y="104000"/>
                      <a:pt x="25219" y="105600"/>
                      <a:pt x="23833" y="105600"/>
                    </a:cubicBezTo>
                    <a:lnTo>
                      <a:pt x="2217" y="105600"/>
                    </a:lnTo>
                    <a:lnTo>
                      <a:pt x="3325" y="97600"/>
                    </a:lnTo>
                    <a:lnTo>
                      <a:pt x="17736" y="111466"/>
                    </a:lnTo>
                    <a:lnTo>
                      <a:pt x="16905" y="110933"/>
                    </a:lnTo>
                    <a:lnTo>
                      <a:pt x="31039" y="110933"/>
                    </a:lnTo>
                    <a:lnTo>
                      <a:pt x="29376" y="112533"/>
                    </a:lnTo>
                    <a:lnTo>
                      <a:pt x="37413" y="98666"/>
                    </a:lnTo>
                    <a:cubicBezTo>
                      <a:pt x="37967" y="97066"/>
                      <a:pt x="39076" y="97066"/>
                      <a:pt x="39907" y="97600"/>
                    </a:cubicBezTo>
                    <a:lnTo>
                      <a:pt x="54318" y="111466"/>
                    </a:lnTo>
                    <a:lnTo>
                      <a:pt x="51824" y="112533"/>
                    </a:lnTo>
                    <a:lnTo>
                      <a:pt x="58752" y="98666"/>
                    </a:lnTo>
                    <a:lnTo>
                      <a:pt x="80369" y="50133"/>
                    </a:lnTo>
                    <a:cubicBezTo>
                      <a:pt x="80646" y="49066"/>
                      <a:pt x="81200" y="48533"/>
                      <a:pt x="82032" y="48533"/>
                    </a:cubicBezTo>
                    <a:lnTo>
                      <a:pt x="103648" y="48533"/>
                    </a:lnTo>
                    <a:lnTo>
                      <a:pt x="110577" y="48533"/>
                    </a:lnTo>
                    <a:lnTo>
                      <a:pt x="109191" y="56533"/>
                    </a:lnTo>
                    <a:lnTo>
                      <a:pt x="101986" y="44800"/>
                    </a:lnTo>
                    <a:cubicBezTo>
                      <a:pt x="101431" y="43733"/>
                      <a:pt x="101154" y="41600"/>
                      <a:pt x="101431" y="40000"/>
                    </a:cubicBezTo>
                    <a:cubicBezTo>
                      <a:pt x="101709" y="38400"/>
                      <a:pt x="102540" y="37333"/>
                      <a:pt x="103648" y="37333"/>
                    </a:cubicBezTo>
                    <a:lnTo>
                      <a:pt x="117505" y="37333"/>
                    </a:lnTo>
                    <a:lnTo>
                      <a:pt x="116951" y="45333"/>
                    </a:lnTo>
                    <a:lnTo>
                      <a:pt x="95889" y="31466"/>
                    </a:lnTo>
                    <a:cubicBezTo>
                      <a:pt x="94780" y="30933"/>
                      <a:pt x="94226" y="29333"/>
                      <a:pt x="94226" y="27733"/>
                    </a:cubicBezTo>
                    <a:lnTo>
                      <a:pt x="94226" y="16000"/>
                    </a:lnTo>
                    <a:lnTo>
                      <a:pt x="95057" y="19200"/>
                    </a:lnTo>
                    <a:lnTo>
                      <a:pt x="87575" y="8000"/>
                    </a:lnTo>
                    <a:lnTo>
                      <a:pt x="90346" y="8000"/>
                    </a:lnTo>
                    <a:lnTo>
                      <a:pt x="76489" y="30933"/>
                    </a:lnTo>
                    <a:lnTo>
                      <a:pt x="69561" y="44266"/>
                    </a:lnTo>
                    <a:lnTo>
                      <a:pt x="66235" y="38400"/>
                    </a:lnTo>
                    <a:lnTo>
                      <a:pt x="73441" y="24533"/>
                    </a:lnTo>
                    <a:lnTo>
                      <a:pt x="87575" y="1066"/>
                    </a:lnTo>
                    <a:cubicBezTo>
                      <a:pt x="88406" y="0"/>
                      <a:pt x="89515" y="0"/>
                      <a:pt x="90346" y="1066"/>
                    </a:cubicBezTo>
                    <a:lnTo>
                      <a:pt x="97829" y="12800"/>
                    </a:lnTo>
                    <a:cubicBezTo>
                      <a:pt x="98383" y="13333"/>
                      <a:pt x="98660" y="14933"/>
                      <a:pt x="98660" y="16000"/>
                    </a:cubicBezTo>
                    <a:lnTo>
                      <a:pt x="98660" y="27733"/>
                    </a:lnTo>
                    <a:lnTo>
                      <a:pt x="97274" y="23466"/>
                    </a:lnTo>
                    <a:lnTo>
                      <a:pt x="118337" y="37333"/>
                    </a:lnTo>
                    <a:cubicBezTo>
                      <a:pt x="119445" y="37866"/>
                      <a:pt x="120000" y="40000"/>
                      <a:pt x="119722" y="42133"/>
                    </a:cubicBezTo>
                    <a:cubicBezTo>
                      <a:pt x="119722" y="44266"/>
                      <a:pt x="118614" y="45866"/>
                      <a:pt x="117505" y="45866"/>
                    </a:cubicBezTo>
                    <a:lnTo>
                      <a:pt x="103648" y="45866"/>
                    </a:lnTo>
                    <a:lnTo>
                      <a:pt x="105034" y="38400"/>
                    </a:lnTo>
                    <a:lnTo>
                      <a:pt x="111963" y="49600"/>
                    </a:lnTo>
                    <a:cubicBezTo>
                      <a:pt x="112794" y="51200"/>
                      <a:pt x="113071" y="52800"/>
                      <a:pt x="112794" y="54400"/>
                    </a:cubicBezTo>
                    <a:cubicBezTo>
                      <a:pt x="112240" y="56000"/>
                      <a:pt x="111408" y="57066"/>
                      <a:pt x="110577" y="57066"/>
                    </a:cubicBezTo>
                    <a:lnTo>
                      <a:pt x="103648" y="57066"/>
                    </a:lnTo>
                    <a:lnTo>
                      <a:pt x="82032" y="57066"/>
                    </a:lnTo>
                    <a:lnTo>
                      <a:pt x="83695" y="56000"/>
                    </a:lnTo>
                    <a:lnTo>
                      <a:pt x="62078" y="104533"/>
                    </a:lnTo>
                    <a:lnTo>
                      <a:pt x="54872" y="118400"/>
                    </a:lnTo>
                    <a:cubicBezTo>
                      <a:pt x="54318" y="120000"/>
                      <a:pt x="53210" y="120000"/>
                      <a:pt x="52378" y="119466"/>
                    </a:cubicBezTo>
                    <a:lnTo>
                      <a:pt x="37967" y="105600"/>
                    </a:lnTo>
                    <a:lnTo>
                      <a:pt x="40461" y="104533"/>
                    </a:lnTo>
                    <a:lnTo>
                      <a:pt x="32424" y="118400"/>
                    </a:lnTo>
                    <a:cubicBezTo>
                      <a:pt x="32147" y="119466"/>
                      <a:pt x="31593" y="119466"/>
                      <a:pt x="31039" y="119466"/>
                    </a:cubicBezTo>
                    <a:lnTo>
                      <a:pt x="16905" y="119466"/>
                    </a:lnTo>
                    <a:cubicBezTo>
                      <a:pt x="16628" y="119466"/>
                      <a:pt x="16073" y="119466"/>
                      <a:pt x="15796" y="119466"/>
                    </a:cubicBezTo>
                    <a:lnTo>
                      <a:pt x="1385" y="105600"/>
                    </a:lnTo>
                    <a:cubicBezTo>
                      <a:pt x="554" y="104533"/>
                      <a:pt x="0" y="102400"/>
                      <a:pt x="277" y="100800"/>
                    </a:cubicBezTo>
                    <a:cubicBezTo>
                      <a:pt x="554" y="98666"/>
                      <a:pt x="1385" y="97066"/>
                      <a:pt x="2217" y="97066"/>
                    </a:cubicBezTo>
                    <a:lnTo>
                      <a:pt x="23833" y="97066"/>
                    </a:lnTo>
                    <a:lnTo>
                      <a:pt x="21616" y="101333"/>
                    </a:lnTo>
                    <a:lnTo>
                      <a:pt x="21616" y="78400"/>
                    </a:lnTo>
                    <a:cubicBezTo>
                      <a:pt x="21616" y="76266"/>
                      <a:pt x="22725" y="74133"/>
                      <a:pt x="23833" y="74133"/>
                    </a:cubicBezTo>
                    <a:lnTo>
                      <a:pt x="38799" y="74133"/>
                    </a:lnTo>
                    <a:lnTo>
                      <a:pt x="37413" y="75200"/>
                    </a:lnTo>
                    <a:lnTo>
                      <a:pt x="51824" y="50133"/>
                    </a:lnTo>
                    <a:cubicBezTo>
                      <a:pt x="52378" y="49066"/>
                      <a:pt x="52933" y="48533"/>
                      <a:pt x="53487" y="48533"/>
                    </a:cubicBezTo>
                    <a:lnTo>
                      <a:pt x="60415" y="48533"/>
                    </a:lnTo>
                    <a:lnTo>
                      <a:pt x="67898" y="48533"/>
                    </a:lnTo>
                    <a:lnTo>
                      <a:pt x="66512" y="49600"/>
                    </a:lnTo>
                    <a:lnTo>
                      <a:pt x="73441" y="38400"/>
                    </a:lnTo>
                    <a:lnTo>
                      <a:pt x="74826" y="45866"/>
                    </a:lnTo>
                    <a:lnTo>
                      <a:pt x="67898" y="45866"/>
                    </a:lnTo>
                    <a:lnTo>
                      <a:pt x="67898" y="3733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14"/>
              <p:cNvSpPr/>
              <p:nvPr/>
            </p:nvSpPr>
            <p:spPr>
              <a:xfrm>
                <a:off x="6007100" y="3317875"/>
                <a:ext cx="34925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38181" y="120000"/>
                    </a:lnTo>
                    <a:lnTo>
                      <a:pt x="81818" y="120000"/>
                    </a:lnTo>
                    <a:lnTo>
                      <a:pt x="120000" y="0"/>
                    </a:lnTo>
                    <a:lnTo>
                      <a:pt x="81818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14"/>
              <p:cNvSpPr/>
              <p:nvPr/>
            </p:nvSpPr>
            <p:spPr>
              <a:xfrm>
                <a:off x="6005512" y="3314700"/>
                <a:ext cx="396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161" y="80000"/>
                    </a:moveTo>
                    <a:lnTo>
                      <a:pt x="40000" y="80000"/>
                    </a:lnTo>
                    <a:lnTo>
                      <a:pt x="74838" y="80000"/>
                    </a:lnTo>
                    <a:lnTo>
                      <a:pt x="67096" y="87500"/>
                    </a:lnTo>
                    <a:lnTo>
                      <a:pt x="100645" y="7500"/>
                    </a:lnTo>
                    <a:lnTo>
                      <a:pt x="108387" y="40000"/>
                    </a:lnTo>
                    <a:lnTo>
                      <a:pt x="74838" y="40000"/>
                    </a:lnTo>
                    <a:lnTo>
                      <a:pt x="80000" y="37500"/>
                    </a:lnTo>
                    <a:lnTo>
                      <a:pt x="11612" y="117500"/>
                    </a:lnTo>
                    <a:lnTo>
                      <a:pt x="0" y="85000"/>
                    </a:lnTo>
                    <a:lnTo>
                      <a:pt x="69677" y="5000"/>
                    </a:lnTo>
                    <a:cubicBezTo>
                      <a:pt x="70967" y="2500"/>
                      <a:pt x="73548" y="0"/>
                      <a:pt x="74838" y="0"/>
                    </a:cubicBezTo>
                    <a:lnTo>
                      <a:pt x="108387" y="0"/>
                    </a:lnTo>
                    <a:cubicBezTo>
                      <a:pt x="113548" y="0"/>
                      <a:pt x="116129" y="5000"/>
                      <a:pt x="118709" y="12500"/>
                    </a:cubicBezTo>
                    <a:cubicBezTo>
                      <a:pt x="120000" y="20000"/>
                      <a:pt x="120000" y="27500"/>
                      <a:pt x="117419" y="35000"/>
                    </a:cubicBezTo>
                    <a:lnTo>
                      <a:pt x="83870" y="115000"/>
                    </a:lnTo>
                    <a:cubicBezTo>
                      <a:pt x="81290" y="117500"/>
                      <a:pt x="78709" y="120000"/>
                      <a:pt x="74838" y="120000"/>
                    </a:cubicBezTo>
                    <a:lnTo>
                      <a:pt x="40000" y="120000"/>
                    </a:lnTo>
                    <a:lnTo>
                      <a:pt x="5161" y="120000"/>
                    </a:lnTo>
                    <a:lnTo>
                      <a:pt x="5161" y="8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14"/>
              <p:cNvSpPr/>
              <p:nvPr/>
            </p:nvSpPr>
            <p:spPr>
              <a:xfrm>
                <a:off x="5918200" y="3330575"/>
                <a:ext cx="177800" cy="1317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499" y="37590"/>
                    </a:moveTo>
                    <a:lnTo>
                      <a:pt x="7499" y="37590"/>
                    </a:lnTo>
                    <a:lnTo>
                      <a:pt x="22499" y="47710"/>
                    </a:lnTo>
                    <a:lnTo>
                      <a:pt x="37500" y="47710"/>
                    </a:lnTo>
                    <a:lnTo>
                      <a:pt x="44999" y="37590"/>
                    </a:lnTo>
                    <a:lnTo>
                      <a:pt x="59999" y="47710"/>
                    </a:lnTo>
                    <a:lnTo>
                      <a:pt x="67500" y="37590"/>
                    </a:lnTo>
                    <a:lnTo>
                      <a:pt x="89999" y="0"/>
                    </a:lnTo>
                    <a:lnTo>
                      <a:pt x="113571" y="0"/>
                    </a:lnTo>
                    <a:lnTo>
                      <a:pt x="106071" y="20240"/>
                    </a:lnTo>
                    <a:lnTo>
                      <a:pt x="113571" y="28915"/>
                    </a:lnTo>
                    <a:lnTo>
                      <a:pt x="106071" y="37590"/>
                    </a:lnTo>
                    <a:lnTo>
                      <a:pt x="119999" y="47710"/>
                    </a:lnTo>
                    <a:lnTo>
                      <a:pt x="113571" y="56385"/>
                    </a:lnTo>
                    <a:lnTo>
                      <a:pt x="97499" y="75180"/>
                    </a:lnTo>
                    <a:lnTo>
                      <a:pt x="89999" y="92530"/>
                    </a:lnTo>
                    <a:lnTo>
                      <a:pt x="97499" y="92530"/>
                    </a:lnTo>
                    <a:lnTo>
                      <a:pt x="89999" y="111325"/>
                    </a:lnTo>
                    <a:lnTo>
                      <a:pt x="75000" y="119999"/>
                    </a:lnTo>
                    <a:lnTo>
                      <a:pt x="67500" y="111325"/>
                    </a:lnTo>
                    <a:lnTo>
                      <a:pt x="52499" y="111325"/>
                    </a:lnTo>
                    <a:lnTo>
                      <a:pt x="37500" y="111325"/>
                    </a:lnTo>
                    <a:lnTo>
                      <a:pt x="37500" y="102650"/>
                    </a:lnTo>
                    <a:lnTo>
                      <a:pt x="22499" y="102650"/>
                    </a:lnTo>
                    <a:lnTo>
                      <a:pt x="14999" y="83855"/>
                    </a:lnTo>
                    <a:lnTo>
                      <a:pt x="7499" y="65060"/>
                    </a:lnTo>
                    <a:lnTo>
                      <a:pt x="0" y="47710"/>
                    </a:lnTo>
                    <a:lnTo>
                      <a:pt x="7499" y="3759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14"/>
              <p:cNvSpPr/>
              <p:nvPr/>
            </p:nvSpPr>
            <p:spPr>
              <a:xfrm>
                <a:off x="5915025" y="3327400"/>
                <a:ext cx="185737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531" y="35140"/>
                    </a:moveTo>
                    <a:lnTo>
                      <a:pt x="24942" y="44859"/>
                    </a:lnTo>
                    <a:lnTo>
                      <a:pt x="23833" y="44485"/>
                    </a:lnTo>
                    <a:lnTo>
                      <a:pt x="37967" y="44485"/>
                    </a:lnTo>
                    <a:lnTo>
                      <a:pt x="36581" y="45607"/>
                    </a:lnTo>
                    <a:lnTo>
                      <a:pt x="43787" y="35514"/>
                    </a:lnTo>
                    <a:cubicBezTo>
                      <a:pt x="44618" y="34766"/>
                      <a:pt x="45727" y="34392"/>
                      <a:pt x="46558" y="35140"/>
                    </a:cubicBezTo>
                    <a:lnTo>
                      <a:pt x="60692" y="44859"/>
                    </a:lnTo>
                    <a:lnTo>
                      <a:pt x="57921" y="45607"/>
                    </a:lnTo>
                    <a:lnTo>
                      <a:pt x="65127" y="35514"/>
                    </a:lnTo>
                    <a:lnTo>
                      <a:pt x="86466" y="1121"/>
                    </a:lnTo>
                    <a:cubicBezTo>
                      <a:pt x="87020" y="747"/>
                      <a:pt x="87575" y="0"/>
                      <a:pt x="88129" y="0"/>
                    </a:cubicBezTo>
                    <a:lnTo>
                      <a:pt x="110577" y="0"/>
                    </a:lnTo>
                    <a:cubicBezTo>
                      <a:pt x="111408" y="0"/>
                      <a:pt x="111963" y="747"/>
                      <a:pt x="112517" y="1495"/>
                    </a:cubicBezTo>
                    <a:cubicBezTo>
                      <a:pt x="112794" y="2616"/>
                      <a:pt x="112794" y="3738"/>
                      <a:pt x="112517" y="4485"/>
                    </a:cubicBezTo>
                    <a:lnTo>
                      <a:pt x="105588" y="22803"/>
                    </a:lnTo>
                    <a:lnTo>
                      <a:pt x="105034" y="19065"/>
                    </a:lnTo>
                    <a:lnTo>
                      <a:pt x="111963" y="27289"/>
                    </a:lnTo>
                    <a:cubicBezTo>
                      <a:pt x="112517" y="27663"/>
                      <a:pt x="112794" y="28785"/>
                      <a:pt x="112794" y="29532"/>
                    </a:cubicBezTo>
                    <a:cubicBezTo>
                      <a:pt x="112794" y="30280"/>
                      <a:pt x="112517" y="31028"/>
                      <a:pt x="111963" y="31775"/>
                    </a:cubicBezTo>
                    <a:lnTo>
                      <a:pt x="105034" y="40000"/>
                    </a:lnTo>
                    <a:lnTo>
                      <a:pt x="104480" y="35140"/>
                    </a:lnTo>
                    <a:lnTo>
                      <a:pt x="118614" y="44859"/>
                    </a:lnTo>
                    <a:cubicBezTo>
                      <a:pt x="119445" y="45607"/>
                      <a:pt x="119722" y="46355"/>
                      <a:pt x="119722" y="47102"/>
                    </a:cubicBezTo>
                    <a:cubicBezTo>
                      <a:pt x="120000" y="48224"/>
                      <a:pt x="119722" y="49345"/>
                      <a:pt x="119168" y="49719"/>
                    </a:cubicBezTo>
                    <a:lnTo>
                      <a:pt x="111963" y="58317"/>
                    </a:lnTo>
                    <a:lnTo>
                      <a:pt x="96720" y="76261"/>
                    </a:lnTo>
                    <a:lnTo>
                      <a:pt x="97274" y="75514"/>
                    </a:lnTo>
                    <a:lnTo>
                      <a:pt x="90069" y="91962"/>
                    </a:lnTo>
                    <a:lnTo>
                      <a:pt x="88129" y="87476"/>
                    </a:lnTo>
                    <a:lnTo>
                      <a:pt x="95334" y="87476"/>
                    </a:lnTo>
                    <a:cubicBezTo>
                      <a:pt x="95889" y="87476"/>
                      <a:pt x="96720" y="87850"/>
                      <a:pt x="97274" y="88971"/>
                    </a:cubicBezTo>
                    <a:cubicBezTo>
                      <a:pt x="97551" y="89719"/>
                      <a:pt x="97551" y="90841"/>
                      <a:pt x="97274" y="91962"/>
                    </a:cubicBezTo>
                    <a:lnTo>
                      <a:pt x="90069" y="109906"/>
                    </a:lnTo>
                    <a:cubicBezTo>
                      <a:pt x="89792" y="110654"/>
                      <a:pt x="89515" y="111028"/>
                      <a:pt x="88960" y="111401"/>
                    </a:cubicBezTo>
                    <a:lnTo>
                      <a:pt x="75103" y="119626"/>
                    </a:lnTo>
                    <a:cubicBezTo>
                      <a:pt x="74272" y="120000"/>
                      <a:pt x="73441" y="120000"/>
                      <a:pt x="72609" y="119252"/>
                    </a:cubicBezTo>
                    <a:lnTo>
                      <a:pt x="65127" y="111028"/>
                    </a:lnTo>
                    <a:lnTo>
                      <a:pt x="66512" y="111401"/>
                    </a:lnTo>
                    <a:lnTo>
                      <a:pt x="52655" y="111401"/>
                    </a:lnTo>
                    <a:lnTo>
                      <a:pt x="37967" y="111401"/>
                    </a:lnTo>
                    <a:cubicBezTo>
                      <a:pt x="36859" y="111401"/>
                      <a:pt x="35750" y="110280"/>
                      <a:pt x="35750" y="108411"/>
                    </a:cubicBezTo>
                    <a:lnTo>
                      <a:pt x="35750" y="99813"/>
                    </a:lnTo>
                    <a:lnTo>
                      <a:pt x="37967" y="102803"/>
                    </a:lnTo>
                    <a:lnTo>
                      <a:pt x="23833" y="102803"/>
                    </a:lnTo>
                    <a:cubicBezTo>
                      <a:pt x="23002" y="102803"/>
                      <a:pt x="22448" y="102056"/>
                      <a:pt x="21893" y="101308"/>
                    </a:cubicBezTo>
                    <a:lnTo>
                      <a:pt x="14411" y="83738"/>
                    </a:lnTo>
                    <a:lnTo>
                      <a:pt x="7482" y="65420"/>
                    </a:lnTo>
                    <a:lnTo>
                      <a:pt x="554" y="48971"/>
                    </a:lnTo>
                    <a:cubicBezTo>
                      <a:pt x="0" y="47850"/>
                      <a:pt x="0" y="46355"/>
                      <a:pt x="831" y="45607"/>
                    </a:cubicBezTo>
                    <a:lnTo>
                      <a:pt x="7759" y="35514"/>
                    </a:lnTo>
                    <a:lnTo>
                      <a:pt x="11085" y="40000"/>
                    </a:lnTo>
                    <a:lnTo>
                      <a:pt x="3879" y="49719"/>
                    </a:lnTo>
                    <a:lnTo>
                      <a:pt x="4157" y="45981"/>
                    </a:lnTo>
                    <a:lnTo>
                      <a:pt x="11362" y="62803"/>
                    </a:lnTo>
                    <a:lnTo>
                      <a:pt x="18290" y="80747"/>
                    </a:lnTo>
                    <a:lnTo>
                      <a:pt x="25773" y="98317"/>
                    </a:lnTo>
                    <a:lnTo>
                      <a:pt x="23833" y="96822"/>
                    </a:lnTo>
                    <a:lnTo>
                      <a:pt x="37967" y="96822"/>
                    </a:lnTo>
                    <a:cubicBezTo>
                      <a:pt x="39353" y="96822"/>
                      <a:pt x="40184" y="98317"/>
                      <a:pt x="40184" y="99813"/>
                    </a:cubicBezTo>
                    <a:lnTo>
                      <a:pt x="40184" y="108411"/>
                    </a:lnTo>
                    <a:lnTo>
                      <a:pt x="37967" y="105420"/>
                    </a:lnTo>
                    <a:lnTo>
                      <a:pt x="52655" y="105420"/>
                    </a:lnTo>
                    <a:lnTo>
                      <a:pt x="66512" y="105420"/>
                    </a:lnTo>
                    <a:cubicBezTo>
                      <a:pt x="67066" y="105420"/>
                      <a:pt x="67621" y="105794"/>
                      <a:pt x="67898" y="106168"/>
                    </a:cubicBezTo>
                    <a:lnTo>
                      <a:pt x="75381" y="114392"/>
                    </a:lnTo>
                    <a:lnTo>
                      <a:pt x="73163" y="114018"/>
                    </a:lnTo>
                    <a:lnTo>
                      <a:pt x="87297" y="105794"/>
                    </a:lnTo>
                    <a:lnTo>
                      <a:pt x="86189" y="107289"/>
                    </a:lnTo>
                    <a:lnTo>
                      <a:pt x="93394" y="88971"/>
                    </a:lnTo>
                    <a:lnTo>
                      <a:pt x="95334" y="93457"/>
                    </a:lnTo>
                    <a:lnTo>
                      <a:pt x="88129" y="93457"/>
                    </a:lnTo>
                    <a:cubicBezTo>
                      <a:pt x="87297" y="93457"/>
                      <a:pt x="86743" y="92710"/>
                      <a:pt x="86189" y="91962"/>
                    </a:cubicBezTo>
                    <a:cubicBezTo>
                      <a:pt x="85912" y="90841"/>
                      <a:pt x="85912" y="89719"/>
                      <a:pt x="86189" y="88971"/>
                    </a:cubicBezTo>
                    <a:lnTo>
                      <a:pt x="93394" y="72523"/>
                    </a:lnTo>
                    <a:cubicBezTo>
                      <a:pt x="93394" y="72149"/>
                      <a:pt x="93672" y="71775"/>
                      <a:pt x="93672" y="71775"/>
                    </a:cubicBezTo>
                    <a:lnTo>
                      <a:pt x="109191" y="53457"/>
                    </a:lnTo>
                    <a:lnTo>
                      <a:pt x="116120" y="45233"/>
                    </a:lnTo>
                    <a:lnTo>
                      <a:pt x="116674" y="50467"/>
                    </a:lnTo>
                    <a:lnTo>
                      <a:pt x="102540" y="40373"/>
                    </a:lnTo>
                    <a:cubicBezTo>
                      <a:pt x="101986" y="40000"/>
                      <a:pt x="101431" y="39252"/>
                      <a:pt x="101431" y="38130"/>
                    </a:cubicBezTo>
                    <a:cubicBezTo>
                      <a:pt x="101154" y="37009"/>
                      <a:pt x="101431" y="36261"/>
                      <a:pt x="101986" y="35514"/>
                    </a:cubicBezTo>
                    <a:lnTo>
                      <a:pt x="109191" y="27289"/>
                    </a:lnTo>
                    <a:lnTo>
                      <a:pt x="109191" y="31775"/>
                    </a:lnTo>
                    <a:lnTo>
                      <a:pt x="101986" y="23551"/>
                    </a:lnTo>
                    <a:cubicBezTo>
                      <a:pt x="101431" y="22803"/>
                      <a:pt x="101154" y="21308"/>
                      <a:pt x="101431" y="19813"/>
                    </a:cubicBezTo>
                    <a:lnTo>
                      <a:pt x="108637" y="1869"/>
                    </a:lnTo>
                    <a:lnTo>
                      <a:pt x="110577" y="5981"/>
                    </a:lnTo>
                    <a:lnTo>
                      <a:pt x="88129" y="5981"/>
                    </a:lnTo>
                    <a:lnTo>
                      <a:pt x="89792" y="5233"/>
                    </a:lnTo>
                    <a:lnTo>
                      <a:pt x="68175" y="40000"/>
                    </a:lnTo>
                    <a:lnTo>
                      <a:pt x="61247" y="49719"/>
                    </a:lnTo>
                    <a:cubicBezTo>
                      <a:pt x="60415" y="50841"/>
                      <a:pt x="59307" y="50841"/>
                      <a:pt x="58475" y="50467"/>
                    </a:cubicBezTo>
                    <a:lnTo>
                      <a:pt x="44341" y="40373"/>
                    </a:lnTo>
                    <a:lnTo>
                      <a:pt x="47113" y="40000"/>
                    </a:lnTo>
                    <a:lnTo>
                      <a:pt x="39630" y="49719"/>
                    </a:lnTo>
                    <a:cubicBezTo>
                      <a:pt x="39076" y="50467"/>
                      <a:pt x="38521" y="50467"/>
                      <a:pt x="37967" y="50467"/>
                    </a:cubicBezTo>
                    <a:lnTo>
                      <a:pt x="23833" y="50467"/>
                    </a:lnTo>
                    <a:cubicBezTo>
                      <a:pt x="23556" y="50467"/>
                      <a:pt x="23279" y="50467"/>
                      <a:pt x="23002" y="50467"/>
                    </a:cubicBezTo>
                    <a:lnTo>
                      <a:pt x="8314" y="40373"/>
                    </a:lnTo>
                    <a:lnTo>
                      <a:pt x="10531" y="3514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14"/>
              <p:cNvSpPr/>
              <p:nvPr/>
            </p:nvSpPr>
            <p:spPr>
              <a:xfrm>
                <a:off x="5724525" y="3371850"/>
                <a:ext cx="79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3846"/>
                    </a:moveTo>
                    <a:lnTo>
                      <a:pt x="0" y="73846"/>
                    </a:lnTo>
                    <a:lnTo>
                      <a:pt x="120000" y="120000"/>
                    </a:lnTo>
                    <a:lnTo>
                      <a:pt x="0" y="0"/>
                    </a:lnTo>
                    <a:lnTo>
                      <a:pt x="0" y="7384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14"/>
              <p:cNvSpPr/>
              <p:nvPr/>
            </p:nvSpPr>
            <p:spPr>
              <a:xfrm>
                <a:off x="5721350" y="3368675"/>
                <a:ext cx="14287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4545" y="55384"/>
                    </a:moveTo>
                    <a:lnTo>
                      <a:pt x="112727" y="96000"/>
                    </a:lnTo>
                    <a:lnTo>
                      <a:pt x="61818" y="108923"/>
                    </a:lnTo>
                    <a:lnTo>
                      <a:pt x="3636" y="20307"/>
                    </a:lnTo>
                    <a:lnTo>
                      <a:pt x="58181" y="14769"/>
                    </a:lnTo>
                    <a:lnTo>
                      <a:pt x="58181" y="64615"/>
                    </a:lnTo>
                    <a:lnTo>
                      <a:pt x="0" y="64615"/>
                    </a:lnTo>
                    <a:lnTo>
                      <a:pt x="0" y="14769"/>
                    </a:lnTo>
                    <a:cubicBezTo>
                      <a:pt x="0" y="9230"/>
                      <a:pt x="10909" y="1846"/>
                      <a:pt x="25454" y="1846"/>
                    </a:cubicBezTo>
                    <a:cubicBezTo>
                      <a:pt x="40000" y="0"/>
                      <a:pt x="54545" y="3692"/>
                      <a:pt x="58181" y="11076"/>
                    </a:cubicBezTo>
                    <a:lnTo>
                      <a:pt x="116363" y="99692"/>
                    </a:lnTo>
                    <a:cubicBezTo>
                      <a:pt x="120000" y="107076"/>
                      <a:pt x="116363" y="114461"/>
                      <a:pt x="101818" y="118153"/>
                    </a:cubicBezTo>
                    <a:cubicBezTo>
                      <a:pt x="90909" y="120000"/>
                      <a:pt x="72727" y="118153"/>
                      <a:pt x="65454" y="112615"/>
                    </a:cubicBezTo>
                    <a:lnTo>
                      <a:pt x="7272" y="72000"/>
                    </a:lnTo>
                    <a:lnTo>
                      <a:pt x="54545" y="5538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14"/>
              <p:cNvSpPr/>
              <p:nvPr/>
            </p:nvSpPr>
            <p:spPr>
              <a:xfrm>
                <a:off x="5745162" y="3413125"/>
                <a:ext cx="793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120000"/>
                    </a:lnTo>
                    <a:lnTo>
                      <a:pt x="120000" y="66666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14"/>
              <p:cNvSpPr/>
              <p:nvPr/>
            </p:nvSpPr>
            <p:spPr>
              <a:xfrm>
                <a:off x="5743575" y="3409950"/>
                <a:ext cx="12700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8064" y="12244"/>
                    </a:moveTo>
                    <a:lnTo>
                      <a:pt x="120000" y="90612"/>
                    </a:lnTo>
                    <a:lnTo>
                      <a:pt x="58064" y="97959"/>
                    </a:lnTo>
                    <a:lnTo>
                      <a:pt x="58064" y="58775"/>
                    </a:lnTo>
                    <a:lnTo>
                      <a:pt x="58064" y="19591"/>
                    </a:lnTo>
                    <a:lnTo>
                      <a:pt x="89032" y="39183"/>
                    </a:lnTo>
                    <a:lnTo>
                      <a:pt x="27096" y="39183"/>
                    </a:lnTo>
                    <a:lnTo>
                      <a:pt x="27096" y="0"/>
                    </a:lnTo>
                    <a:lnTo>
                      <a:pt x="89032" y="0"/>
                    </a:lnTo>
                    <a:cubicBezTo>
                      <a:pt x="108387" y="0"/>
                      <a:pt x="120000" y="9795"/>
                      <a:pt x="120000" y="19591"/>
                    </a:cubicBezTo>
                    <a:lnTo>
                      <a:pt x="120000" y="58775"/>
                    </a:lnTo>
                    <a:lnTo>
                      <a:pt x="120000" y="97959"/>
                    </a:lnTo>
                    <a:cubicBezTo>
                      <a:pt x="120000" y="107755"/>
                      <a:pt x="112258" y="115102"/>
                      <a:pt x="96774" y="117551"/>
                    </a:cubicBezTo>
                    <a:cubicBezTo>
                      <a:pt x="85161" y="119999"/>
                      <a:pt x="69677" y="115102"/>
                      <a:pt x="61935" y="107755"/>
                    </a:cubicBezTo>
                    <a:lnTo>
                      <a:pt x="0" y="29387"/>
                    </a:lnTo>
                    <a:lnTo>
                      <a:pt x="58064" y="1224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4"/>
              <p:cNvSpPr/>
              <p:nvPr/>
            </p:nvSpPr>
            <p:spPr>
              <a:xfrm>
                <a:off x="5414962" y="3235325"/>
                <a:ext cx="41275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8461"/>
                    </a:moveTo>
                    <a:lnTo>
                      <a:pt x="0" y="58461"/>
                    </a:lnTo>
                    <a:lnTo>
                      <a:pt x="32307" y="120000"/>
                    </a:lnTo>
                    <a:lnTo>
                      <a:pt x="92307" y="120000"/>
                    </a:lnTo>
                    <a:lnTo>
                      <a:pt x="120000" y="76923"/>
                    </a:lnTo>
                    <a:lnTo>
                      <a:pt x="64615" y="18461"/>
                    </a:lnTo>
                    <a:lnTo>
                      <a:pt x="32307" y="0"/>
                    </a:lnTo>
                    <a:lnTo>
                      <a:pt x="0" y="5846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14"/>
              <p:cNvSpPr/>
              <p:nvPr/>
            </p:nvSpPr>
            <p:spPr>
              <a:xfrm>
                <a:off x="5413375" y="3232150"/>
                <a:ext cx="47625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6071" y="58500"/>
                    </a:moveTo>
                    <a:lnTo>
                      <a:pt x="40714" y="112500"/>
                    </a:lnTo>
                    <a:lnTo>
                      <a:pt x="32142" y="108000"/>
                    </a:lnTo>
                    <a:lnTo>
                      <a:pt x="85714" y="108000"/>
                    </a:lnTo>
                    <a:lnTo>
                      <a:pt x="78214" y="111750"/>
                    </a:lnTo>
                    <a:lnTo>
                      <a:pt x="102857" y="75000"/>
                    </a:lnTo>
                    <a:lnTo>
                      <a:pt x="103928" y="80250"/>
                    </a:lnTo>
                    <a:lnTo>
                      <a:pt x="54642" y="26250"/>
                    </a:lnTo>
                    <a:lnTo>
                      <a:pt x="55714" y="27750"/>
                    </a:lnTo>
                    <a:lnTo>
                      <a:pt x="26785" y="11250"/>
                    </a:lnTo>
                    <a:lnTo>
                      <a:pt x="40714" y="8250"/>
                    </a:lnTo>
                    <a:lnTo>
                      <a:pt x="16071" y="62250"/>
                    </a:lnTo>
                    <a:lnTo>
                      <a:pt x="0" y="58500"/>
                    </a:lnTo>
                    <a:lnTo>
                      <a:pt x="24642" y="4500"/>
                    </a:lnTo>
                    <a:cubicBezTo>
                      <a:pt x="25714" y="2250"/>
                      <a:pt x="27857" y="1500"/>
                      <a:pt x="29999" y="750"/>
                    </a:cubicBezTo>
                    <a:cubicBezTo>
                      <a:pt x="33214" y="0"/>
                      <a:pt x="36428" y="750"/>
                      <a:pt x="38571" y="1500"/>
                    </a:cubicBezTo>
                    <a:lnTo>
                      <a:pt x="67500" y="18750"/>
                    </a:lnTo>
                    <a:cubicBezTo>
                      <a:pt x="67500" y="18750"/>
                      <a:pt x="68571" y="19500"/>
                      <a:pt x="68571" y="20250"/>
                    </a:cubicBezTo>
                    <a:lnTo>
                      <a:pt x="117857" y="74250"/>
                    </a:lnTo>
                    <a:cubicBezTo>
                      <a:pt x="119999" y="75750"/>
                      <a:pt x="119999" y="78000"/>
                      <a:pt x="118928" y="79500"/>
                    </a:cubicBezTo>
                    <a:lnTo>
                      <a:pt x="94285" y="117000"/>
                    </a:lnTo>
                    <a:cubicBezTo>
                      <a:pt x="92142" y="119250"/>
                      <a:pt x="89999" y="120000"/>
                      <a:pt x="85714" y="120000"/>
                    </a:cubicBezTo>
                    <a:lnTo>
                      <a:pt x="32142" y="120000"/>
                    </a:lnTo>
                    <a:cubicBezTo>
                      <a:pt x="28928" y="120000"/>
                      <a:pt x="25714" y="118500"/>
                      <a:pt x="24642" y="116250"/>
                    </a:cubicBezTo>
                    <a:lnTo>
                      <a:pt x="0" y="62250"/>
                    </a:lnTo>
                    <a:lnTo>
                      <a:pt x="16071" y="58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14"/>
              <p:cNvSpPr/>
              <p:nvPr/>
            </p:nvSpPr>
            <p:spPr>
              <a:xfrm>
                <a:off x="5918200" y="3076575"/>
                <a:ext cx="4762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5294"/>
                    </a:moveTo>
                    <a:lnTo>
                      <a:pt x="0" y="35294"/>
                    </a:lnTo>
                    <a:lnTo>
                      <a:pt x="0" y="77647"/>
                    </a:lnTo>
                    <a:lnTo>
                      <a:pt x="60000" y="120000"/>
                    </a:lnTo>
                    <a:lnTo>
                      <a:pt x="92000" y="77647"/>
                    </a:lnTo>
                    <a:lnTo>
                      <a:pt x="120000" y="0"/>
                    </a:lnTo>
                    <a:lnTo>
                      <a:pt x="28000" y="0"/>
                    </a:lnTo>
                    <a:lnTo>
                      <a:pt x="0" y="3529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4"/>
              <p:cNvSpPr/>
              <p:nvPr/>
            </p:nvSpPr>
            <p:spPr>
              <a:xfrm>
                <a:off x="5915025" y="3073400"/>
                <a:ext cx="55562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883" y="41481"/>
                    </a:moveTo>
                    <a:lnTo>
                      <a:pt x="14883" y="74074"/>
                    </a:lnTo>
                    <a:lnTo>
                      <a:pt x="11162" y="62222"/>
                    </a:lnTo>
                    <a:lnTo>
                      <a:pt x="62325" y="96296"/>
                    </a:lnTo>
                    <a:lnTo>
                      <a:pt x="54883" y="97777"/>
                    </a:lnTo>
                    <a:lnTo>
                      <a:pt x="81860" y="63703"/>
                    </a:lnTo>
                    <a:lnTo>
                      <a:pt x="80000" y="66666"/>
                    </a:lnTo>
                    <a:lnTo>
                      <a:pt x="106046" y="5925"/>
                    </a:lnTo>
                    <a:lnTo>
                      <a:pt x="111627" y="23703"/>
                    </a:lnTo>
                    <a:lnTo>
                      <a:pt x="33488" y="23703"/>
                    </a:lnTo>
                    <a:lnTo>
                      <a:pt x="38139" y="22222"/>
                    </a:lnTo>
                    <a:lnTo>
                      <a:pt x="12093" y="51851"/>
                    </a:lnTo>
                    <a:lnTo>
                      <a:pt x="3720" y="32592"/>
                    </a:lnTo>
                    <a:lnTo>
                      <a:pt x="28837" y="2962"/>
                    </a:lnTo>
                    <a:cubicBezTo>
                      <a:pt x="30697" y="1481"/>
                      <a:pt x="31627" y="0"/>
                      <a:pt x="33488" y="0"/>
                    </a:cubicBezTo>
                    <a:lnTo>
                      <a:pt x="111627" y="0"/>
                    </a:lnTo>
                    <a:cubicBezTo>
                      <a:pt x="114418" y="0"/>
                      <a:pt x="117209" y="2962"/>
                      <a:pt x="119069" y="7407"/>
                    </a:cubicBezTo>
                    <a:cubicBezTo>
                      <a:pt x="120000" y="10370"/>
                      <a:pt x="120000" y="14814"/>
                      <a:pt x="118139" y="19259"/>
                    </a:cubicBezTo>
                    <a:lnTo>
                      <a:pt x="93023" y="80000"/>
                    </a:lnTo>
                    <a:cubicBezTo>
                      <a:pt x="92093" y="81481"/>
                      <a:pt x="91162" y="82962"/>
                      <a:pt x="91162" y="82962"/>
                    </a:cubicBezTo>
                    <a:lnTo>
                      <a:pt x="64186" y="117037"/>
                    </a:lnTo>
                    <a:cubicBezTo>
                      <a:pt x="61395" y="120000"/>
                      <a:pt x="58604" y="120000"/>
                      <a:pt x="56744" y="118518"/>
                    </a:cubicBezTo>
                    <a:lnTo>
                      <a:pt x="4651" y="84444"/>
                    </a:lnTo>
                    <a:cubicBezTo>
                      <a:pt x="1860" y="82962"/>
                      <a:pt x="0" y="78518"/>
                      <a:pt x="0" y="74074"/>
                    </a:cubicBezTo>
                    <a:lnTo>
                      <a:pt x="0" y="41481"/>
                    </a:lnTo>
                    <a:lnTo>
                      <a:pt x="14883" y="4148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4"/>
              <p:cNvSpPr/>
              <p:nvPr/>
            </p:nvSpPr>
            <p:spPr>
              <a:xfrm>
                <a:off x="6116637" y="2979737"/>
                <a:ext cx="34925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2000"/>
                    </a:moveTo>
                    <a:lnTo>
                      <a:pt x="0" y="72000"/>
                    </a:lnTo>
                    <a:lnTo>
                      <a:pt x="0" y="96000"/>
                    </a:lnTo>
                    <a:lnTo>
                      <a:pt x="43636" y="120000"/>
                    </a:lnTo>
                    <a:lnTo>
                      <a:pt x="120000" y="0"/>
                    </a:lnTo>
                    <a:lnTo>
                      <a:pt x="81818" y="0"/>
                    </a:lnTo>
                    <a:lnTo>
                      <a:pt x="0" y="72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4"/>
              <p:cNvSpPr/>
              <p:nvPr/>
            </p:nvSpPr>
            <p:spPr>
              <a:xfrm>
                <a:off x="6113462" y="2976562"/>
                <a:ext cx="42862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9793" y="71172"/>
                    </a:moveTo>
                    <a:lnTo>
                      <a:pt x="19793" y="91862"/>
                    </a:lnTo>
                    <a:lnTo>
                      <a:pt x="17319" y="86896"/>
                    </a:lnTo>
                    <a:lnTo>
                      <a:pt x="49484" y="108413"/>
                    </a:lnTo>
                    <a:lnTo>
                      <a:pt x="33402" y="110068"/>
                    </a:lnTo>
                    <a:lnTo>
                      <a:pt x="100206" y="4137"/>
                    </a:lnTo>
                    <a:lnTo>
                      <a:pt x="108865" y="13241"/>
                    </a:lnTo>
                    <a:lnTo>
                      <a:pt x="75463" y="13241"/>
                    </a:lnTo>
                    <a:lnTo>
                      <a:pt x="82886" y="10758"/>
                    </a:lnTo>
                    <a:lnTo>
                      <a:pt x="18556" y="75310"/>
                    </a:lnTo>
                    <a:lnTo>
                      <a:pt x="2474" y="67862"/>
                    </a:lnTo>
                    <a:lnTo>
                      <a:pt x="66804" y="3310"/>
                    </a:lnTo>
                    <a:cubicBezTo>
                      <a:pt x="69278" y="1655"/>
                      <a:pt x="71752" y="0"/>
                      <a:pt x="75463" y="0"/>
                    </a:cubicBezTo>
                    <a:lnTo>
                      <a:pt x="108865" y="0"/>
                    </a:lnTo>
                    <a:cubicBezTo>
                      <a:pt x="112577" y="0"/>
                      <a:pt x="116288" y="1655"/>
                      <a:pt x="117525" y="3310"/>
                    </a:cubicBezTo>
                    <a:cubicBezTo>
                      <a:pt x="120000" y="4965"/>
                      <a:pt x="120000" y="7448"/>
                      <a:pt x="118762" y="9931"/>
                    </a:cubicBezTo>
                    <a:lnTo>
                      <a:pt x="51958" y="115862"/>
                    </a:lnTo>
                    <a:cubicBezTo>
                      <a:pt x="50721" y="117517"/>
                      <a:pt x="48247" y="119172"/>
                      <a:pt x="44536" y="119172"/>
                    </a:cubicBezTo>
                    <a:cubicBezTo>
                      <a:pt x="42061" y="120000"/>
                      <a:pt x="38350" y="119172"/>
                      <a:pt x="35876" y="117517"/>
                    </a:cubicBezTo>
                    <a:lnTo>
                      <a:pt x="3711" y="96000"/>
                    </a:lnTo>
                    <a:cubicBezTo>
                      <a:pt x="1237" y="95172"/>
                      <a:pt x="0" y="93517"/>
                      <a:pt x="0" y="91862"/>
                    </a:cubicBezTo>
                    <a:lnTo>
                      <a:pt x="0" y="71172"/>
                    </a:lnTo>
                    <a:lnTo>
                      <a:pt x="19793" y="7117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14"/>
              <p:cNvSpPr/>
              <p:nvPr/>
            </p:nvSpPr>
            <p:spPr>
              <a:xfrm>
                <a:off x="5691187" y="3309937"/>
                <a:ext cx="185737" cy="1793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7433"/>
                    </a:lnTo>
                    <a:lnTo>
                      <a:pt x="14358" y="20176"/>
                    </a:lnTo>
                    <a:lnTo>
                      <a:pt x="28717" y="33982"/>
                    </a:lnTo>
                    <a:lnTo>
                      <a:pt x="35897" y="40353"/>
                    </a:lnTo>
                    <a:lnTo>
                      <a:pt x="43076" y="54159"/>
                    </a:lnTo>
                    <a:lnTo>
                      <a:pt x="56410" y="67964"/>
                    </a:lnTo>
                    <a:lnTo>
                      <a:pt x="70769" y="93451"/>
                    </a:lnTo>
                    <a:lnTo>
                      <a:pt x="98461" y="120000"/>
                    </a:lnTo>
                    <a:lnTo>
                      <a:pt x="112820" y="120000"/>
                    </a:lnTo>
                    <a:lnTo>
                      <a:pt x="120000" y="93451"/>
                    </a:lnTo>
                    <a:lnTo>
                      <a:pt x="112820" y="80707"/>
                    </a:lnTo>
                    <a:lnTo>
                      <a:pt x="105641" y="80707"/>
                    </a:lnTo>
                    <a:lnTo>
                      <a:pt x="98461" y="67964"/>
                    </a:lnTo>
                    <a:lnTo>
                      <a:pt x="92307" y="67964"/>
                    </a:lnTo>
                    <a:lnTo>
                      <a:pt x="92307" y="60530"/>
                    </a:lnTo>
                    <a:lnTo>
                      <a:pt x="84102" y="54159"/>
                    </a:lnTo>
                    <a:lnTo>
                      <a:pt x="84102" y="47787"/>
                    </a:lnTo>
                    <a:lnTo>
                      <a:pt x="63589" y="33982"/>
                    </a:lnTo>
                    <a:lnTo>
                      <a:pt x="56410" y="33982"/>
                    </a:lnTo>
                    <a:lnTo>
                      <a:pt x="21538" y="74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14"/>
              <p:cNvSpPr/>
              <p:nvPr/>
            </p:nvSpPr>
            <p:spPr>
              <a:xfrm>
                <a:off x="5688012" y="3306762"/>
                <a:ext cx="192087" cy="1857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276" y="1948"/>
                    </a:moveTo>
                    <a:lnTo>
                      <a:pt x="4276" y="9187"/>
                    </a:lnTo>
                    <a:lnTo>
                      <a:pt x="3741" y="7517"/>
                    </a:lnTo>
                    <a:lnTo>
                      <a:pt x="17371" y="19767"/>
                    </a:lnTo>
                    <a:lnTo>
                      <a:pt x="31269" y="33132"/>
                    </a:lnTo>
                    <a:lnTo>
                      <a:pt x="37951" y="38979"/>
                    </a:lnTo>
                    <a:cubicBezTo>
                      <a:pt x="38218" y="39257"/>
                      <a:pt x="38218" y="39257"/>
                      <a:pt x="38485" y="39535"/>
                    </a:cubicBezTo>
                    <a:lnTo>
                      <a:pt x="45434" y="52900"/>
                    </a:lnTo>
                    <a:lnTo>
                      <a:pt x="45167" y="52343"/>
                    </a:lnTo>
                    <a:lnTo>
                      <a:pt x="58262" y="65707"/>
                    </a:lnTo>
                    <a:cubicBezTo>
                      <a:pt x="58530" y="65707"/>
                      <a:pt x="58530" y="65986"/>
                      <a:pt x="58797" y="66264"/>
                    </a:cubicBezTo>
                    <a:lnTo>
                      <a:pt x="72427" y="91600"/>
                    </a:lnTo>
                    <a:lnTo>
                      <a:pt x="71893" y="91044"/>
                    </a:lnTo>
                    <a:lnTo>
                      <a:pt x="98886" y="116380"/>
                    </a:lnTo>
                    <a:lnTo>
                      <a:pt x="97550" y="115545"/>
                    </a:lnTo>
                    <a:lnTo>
                      <a:pt x="110645" y="115545"/>
                    </a:lnTo>
                    <a:lnTo>
                      <a:pt x="108507" y="117215"/>
                    </a:lnTo>
                    <a:lnTo>
                      <a:pt x="115723" y="91879"/>
                    </a:lnTo>
                    <a:lnTo>
                      <a:pt x="115723" y="93549"/>
                    </a:lnTo>
                    <a:lnTo>
                      <a:pt x="108775" y="80464"/>
                    </a:lnTo>
                    <a:lnTo>
                      <a:pt x="110645" y="81577"/>
                    </a:lnTo>
                    <a:lnTo>
                      <a:pt x="103964" y="81577"/>
                    </a:lnTo>
                    <a:cubicBezTo>
                      <a:pt x="103429" y="81577"/>
                      <a:pt x="102628" y="81020"/>
                      <a:pt x="102093" y="80464"/>
                    </a:cubicBezTo>
                    <a:lnTo>
                      <a:pt x="95679" y="68213"/>
                    </a:lnTo>
                    <a:lnTo>
                      <a:pt x="97550" y="69327"/>
                    </a:lnTo>
                    <a:lnTo>
                      <a:pt x="90868" y="69327"/>
                    </a:lnTo>
                    <a:cubicBezTo>
                      <a:pt x="89532" y="69327"/>
                      <a:pt x="88730" y="68491"/>
                      <a:pt x="88730" y="67099"/>
                    </a:cubicBezTo>
                    <a:lnTo>
                      <a:pt x="88730" y="59860"/>
                    </a:lnTo>
                    <a:lnTo>
                      <a:pt x="89532" y="61809"/>
                    </a:lnTo>
                    <a:lnTo>
                      <a:pt x="82316" y="55684"/>
                    </a:lnTo>
                    <a:cubicBezTo>
                      <a:pt x="82048" y="55127"/>
                      <a:pt x="81514" y="54570"/>
                      <a:pt x="81514" y="54013"/>
                    </a:cubicBezTo>
                    <a:lnTo>
                      <a:pt x="81514" y="47888"/>
                    </a:lnTo>
                    <a:lnTo>
                      <a:pt x="82583" y="49837"/>
                    </a:lnTo>
                    <a:lnTo>
                      <a:pt x="62806" y="36473"/>
                    </a:lnTo>
                    <a:lnTo>
                      <a:pt x="63875" y="36751"/>
                    </a:lnTo>
                    <a:lnTo>
                      <a:pt x="56926" y="36751"/>
                    </a:lnTo>
                    <a:cubicBezTo>
                      <a:pt x="56391" y="36751"/>
                      <a:pt x="55857" y="36751"/>
                      <a:pt x="55590" y="36473"/>
                    </a:cubicBezTo>
                    <a:lnTo>
                      <a:pt x="22182" y="11136"/>
                    </a:lnTo>
                    <a:lnTo>
                      <a:pt x="22717" y="11415"/>
                    </a:lnTo>
                    <a:lnTo>
                      <a:pt x="1603" y="4176"/>
                    </a:lnTo>
                    <a:lnTo>
                      <a:pt x="2939" y="0"/>
                    </a:lnTo>
                    <a:lnTo>
                      <a:pt x="24053" y="7238"/>
                    </a:lnTo>
                    <a:cubicBezTo>
                      <a:pt x="24320" y="7238"/>
                      <a:pt x="24320" y="7238"/>
                      <a:pt x="24587" y="7517"/>
                    </a:cubicBezTo>
                    <a:lnTo>
                      <a:pt x="57995" y="32853"/>
                    </a:lnTo>
                    <a:lnTo>
                      <a:pt x="56926" y="32296"/>
                    </a:lnTo>
                    <a:lnTo>
                      <a:pt x="63875" y="32296"/>
                    </a:lnTo>
                    <a:cubicBezTo>
                      <a:pt x="64409" y="32296"/>
                      <a:pt x="64677" y="32575"/>
                      <a:pt x="64944" y="32853"/>
                    </a:cubicBezTo>
                    <a:lnTo>
                      <a:pt x="84988" y="45939"/>
                    </a:lnTo>
                    <a:cubicBezTo>
                      <a:pt x="85523" y="46496"/>
                      <a:pt x="85790" y="47053"/>
                      <a:pt x="85790" y="47888"/>
                    </a:cubicBezTo>
                    <a:lnTo>
                      <a:pt x="85790" y="54013"/>
                    </a:lnTo>
                    <a:lnTo>
                      <a:pt x="85256" y="52343"/>
                    </a:lnTo>
                    <a:lnTo>
                      <a:pt x="92204" y="58190"/>
                    </a:lnTo>
                    <a:cubicBezTo>
                      <a:pt x="92739" y="58747"/>
                      <a:pt x="93006" y="59303"/>
                      <a:pt x="93006" y="59860"/>
                    </a:cubicBezTo>
                    <a:lnTo>
                      <a:pt x="93006" y="67099"/>
                    </a:lnTo>
                    <a:lnTo>
                      <a:pt x="90868" y="64872"/>
                    </a:lnTo>
                    <a:lnTo>
                      <a:pt x="97550" y="64872"/>
                    </a:lnTo>
                    <a:cubicBezTo>
                      <a:pt x="98084" y="64872"/>
                      <a:pt x="98886" y="65429"/>
                      <a:pt x="99420" y="65986"/>
                    </a:cubicBezTo>
                    <a:lnTo>
                      <a:pt x="105835" y="78236"/>
                    </a:lnTo>
                    <a:lnTo>
                      <a:pt x="103964" y="77122"/>
                    </a:lnTo>
                    <a:lnTo>
                      <a:pt x="110645" y="77122"/>
                    </a:lnTo>
                    <a:cubicBezTo>
                      <a:pt x="111447" y="77122"/>
                      <a:pt x="112249" y="77401"/>
                      <a:pt x="112516" y="78236"/>
                    </a:cubicBezTo>
                    <a:lnTo>
                      <a:pt x="119465" y="91600"/>
                    </a:lnTo>
                    <a:cubicBezTo>
                      <a:pt x="120000" y="91879"/>
                      <a:pt x="120000" y="92714"/>
                      <a:pt x="119732" y="93271"/>
                    </a:cubicBezTo>
                    <a:lnTo>
                      <a:pt x="112783" y="118607"/>
                    </a:lnTo>
                    <a:cubicBezTo>
                      <a:pt x="112516" y="119443"/>
                      <a:pt x="111714" y="120000"/>
                      <a:pt x="110645" y="120000"/>
                    </a:cubicBezTo>
                    <a:lnTo>
                      <a:pt x="97550" y="120000"/>
                    </a:lnTo>
                    <a:cubicBezTo>
                      <a:pt x="97015" y="120000"/>
                      <a:pt x="96481" y="120000"/>
                      <a:pt x="95946" y="119443"/>
                    </a:cubicBezTo>
                    <a:lnTo>
                      <a:pt x="69220" y="94106"/>
                    </a:lnTo>
                    <a:cubicBezTo>
                      <a:pt x="68953" y="94106"/>
                      <a:pt x="68685" y="93828"/>
                      <a:pt x="68685" y="93549"/>
                    </a:cubicBezTo>
                    <a:lnTo>
                      <a:pt x="55055" y="68213"/>
                    </a:lnTo>
                    <a:lnTo>
                      <a:pt x="55322" y="68770"/>
                    </a:lnTo>
                    <a:lnTo>
                      <a:pt x="42227" y="55684"/>
                    </a:lnTo>
                    <a:cubicBezTo>
                      <a:pt x="41959" y="55406"/>
                      <a:pt x="41959" y="55127"/>
                      <a:pt x="41692" y="55127"/>
                    </a:cubicBezTo>
                    <a:lnTo>
                      <a:pt x="34743" y="41763"/>
                    </a:lnTo>
                    <a:lnTo>
                      <a:pt x="35278" y="42320"/>
                    </a:lnTo>
                    <a:lnTo>
                      <a:pt x="28596" y="36194"/>
                    </a:lnTo>
                    <a:lnTo>
                      <a:pt x="14432" y="23109"/>
                    </a:lnTo>
                    <a:lnTo>
                      <a:pt x="801" y="11136"/>
                    </a:lnTo>
                    <a:cubicBezTo>
                      <a:pt x="267" y="10580"/>
                      <a:pt x="0" y="10023"/>
                      <a:pt x="0" y="9187"/>
                    </a:cubicBezTo>
                    <a:lnTo>
                      <a:pt x="0" y="1948"/>
                    </a:lnTo>
                    <a:lnTo>
                      <a:pt x="4276" y="194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14"/>
              <p:cNvSpPr/>
              <p:nvPr/>
            </p:nvSpPr>
            <p:spPr>
              <a:xfrm>
                <a:off x="5862637" y="3489325"/>
                <a:ext cx="15875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2307"/>
                    </a:moveTo>
                    <a:lnTo>
                      <a:pt x="0" y="32307"/>
                    </a:lnTo>
                    <a:lnTo>
                      <a:pt x="34800" y="87692"/>
                    </a:lnTo>
                    <a:lnTo>
                      <a:pt x="120000" y="120000"/>
                    </a:lnTo>
                    <a:lnTo>
                      <a:pt x="120000" y="87692"/>
                    </a:lnTo>
                    <a:lnTo>
                      <a:pt x="103200" y="87692"/>
                    </a:lnTo>
                    <a:lnTo>
                      <a:pt x="94800" y="60000"/>
                    </a:lnTo>
                    <a:lnTo>
                      <a:pt x="69600" y="32307"/>
                    </a:lnTo>
                    <a:lnTo>
                      <a:pt x="69600" y="60000"/>
                    </a:lnTo>
                    <a:lnTo>
                      <a:pt x="51600" y="32307"/>
                    </a:lnTo>
                    <a:lnTo>
                      <a:pt x="26400" y="0"/>
                    </a:lnTo>
                    <a:lnTo>
                      <a:pt x="9600" y="0"/>
                    </a:lnTo>
                    <a:lnTo>
                      <a:pt x="0" y="3230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14"/>
              <p:cNvSpPr/>
              <p:nvPr/>
            </p:nvSpPr>
            <p:spPr>
              <a:xfrm>
                <a:off x="5859462" y="3486150"/>
                <a:ext cx="16510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375" y="41415"/>
                    </a:moveTo>
                    <a:lnTo>
                      <a:pt x="3750" y="27610"/>
                    </a:lnTo>
                    <a:lnTo>
                      <a:pt x="36875" y="76460"/>
                    </a:lnTo>
                    <a:lnTo>
                      <a:pt x="36250" y="75398"/>
                    </a:lnTo>
                    <a:lnTo>
                      <a:pt x="117812" y="101946"/>
                    </a:lnTo>
                    <a:lnTo>
                      <a:pt x="115000" y="110442"/>
                    </a:lnTo>
                    <a:lnTo>
                      <a:pt x="115000" y="83893"/>
                    </a:lnTo>
                    <a:lnTo>
                      <a:pt x="117500" y="92389"/>
                    </a:lnTo>
                    <a:lnTo>
                      <a:pt x="101562" y="92389"/>
                    </a:lnTo>
                    <a:cubicBezTo>
                      <a:pt x="100937" y="92389"/>
                      <a:pt x="100312" y="92389"/>
                      <a:pt x="100000" y="90265"/>
                    </a:cubicBezTo>
                    <a:lnTo>
                      <a:pt x="91875" y="66902"/>
                    </a:lnTo>
                    <a:lnTo>
                      <a:pt x="92812" y="69026"/>
                    </a:lnTo>
                    <a:lnTo>
                      <a:pt x="68125" y="43539"/>
                    </a:lnTo>
                    <a:lnTo>
                      <a:pt x="71250" y="36106"/>
                    </a:lnTo>
                    <a:lnTo>
                      <a:pt x="71250" y="60530"/>
                    </a:lnTo>
                    <a:cubicBezTo>
                      <a:pt x="71250" y="63716"/>
                      <a:pt x="70625" y="65840"/>
                      <a:pt x="70000" y="67964"/>
                    </a:cubicBezTo>
                    <a:cubicBezTo>
                      <a:pt x="69375" y="69026"/>
                      <a:pt x="68437" y="70088"/>
                      <a:pt x="67812" y="69026"/>
                    </a:cubicBezTo>
                    <a:lnTo>
                      <a:pt x="50937" y="43539"/>
                    </a:lnTo>
                    <a:lnTo>
                      <a:pt x="26562" y="16991"/>
                    </a:lnTo>
                    <a:lnTo>
                      <a:pt x="27500" y="16991"/>
                    </a:lnTo>
                    <a:lnTo>
                      <a:pt x="11250" y="16991"/>
                    </a:lnTo>
                    <a:lnTo>
                      <a:pt x="12812" y="14867"/>
                    </a:lnTo>
                    <a:lnTo>
                      <a:pt x="4375" y="41415"/>
                    </a:lnTo>
                    <a:close/>
                    <a:moveTo>
                      <a:pt x="9375" y="3185"/>
                    </a:moveTo>
                    <a:cubicBezTo>
                      <a:pt x="10000" y="1061"/>
                      <a:pt x="10625" y="0"/>
                      <a:pt x="11250" y="0"/>
                    </a:cubicBezTo>
                    <a:lnTo>
                      <a:pt x="27500" y="0"/>
                    </a:lnTo>
                    <a:cubicBezTo>
                      <a:pt x="27500" y="0"/>
                      <a:pt x="27812" y="1061"/>
                      <a:pt x="28125" y="1061"/>
                    </a:cubicBezTo>
                    <a:lnTo>
                      <a:pt x="53125" y="27610"/>
                    </a:lnTo>
                    <a:lnTo>
                      <a:pt x="69687" y="53097"/>
                    </a:lnTo>
                    <a:lnTo>
                      <a:pt x="66250" y="60530"/>
                    </a:lnTo>
                    <a:lnTo>
                      <a:pt x="66250" y="36106"/>
                    </a:lnTo>
                    <a:cubicBezTo>
                      <a:pt x="66250" y="32920"/>
                      <a:pt x="66562" y="30796"/>
                      <a:pt x="67187" y="28672"/>
                    </a:cubicBezTo>
                    <a:cubicBezTo>
                      <a:pt x="67812" y="27610"/>
                      <a:pt x="68750" y="26548"/>
                      <a:pt x="69375" y="27610"/>
                    </a:cubicBezTo>
                    <a:lnTo>
                      <a:pt x="94062" y="53097"/>
                    </a:lnTo>
                    <a:cubicBezTo>
                      <a:pt x="94375" y="53097"/>
                      <a:pt x="94687" y="53097"/>
                      <a:pt x="95000" y="54159"/>
                    </a:cubicBezTo>
                    <a:lnTo>
                      <a:pt x="103125" y="77522"/>
                    </a:lnTo>
                    <a:lnTo>
                      <a:pt x="101562" y="75398"/>
                    </a:lnTo>
                    <a:lnTo>
                      <a:pt x="117500" y="75398"/>
                    </a:lnTo>
                    <a:cubicBezTo>
                      <a:pt x="119062" y="75398"/>
                      <a:pt x="120000" y="79646"/>
                      <a:pt x="120000" y="83893"/>
                    </a:cubicBezTo>
                    <a:lnTo>
                      <a:pt x="120000" y="110442"/>
                    </a:lnTo>
                    <a:cubicBezTo>
                      <a:pt x="120000" y="113628"/>
                      <a:pt x="120000" y="115752"/>
                      <a:pt x="119375" y="116814"/>
                    </a:cubicBezTo>
                    <a:cubicBezTo>
                      <a:pt x="118750" y="118938"/>
                      <a:pt x="118125" y="120000"/>
                      <a:pt x="117500" y="118938"/>
                    </a:cubicBezTo>
                    <a:lnTo>
                      <a:pt x="35625" y="92389"/>
                    </a:lnTo>
                    <a:cubicBezTo>
                      <a:pt x="35312" y="92389"/>
                      <a:pt x="35312" y="92389"/>
                      <a:pt x="35000" y="92389"/>
                    </a:cubicBezTo>
                    <a:lnTo>
                      <a:pt x="1562" y="43539"/>
                    </a:lnTo>
                    <a:cubicBezTo>
                      <a:pt x="937" y="42477"/>
                      <a:pt x="312" y="40353"/>
                      <a:pt x="312" y="37168"/>
                    </a:cubicBezTo>
                    <a:cubicBezTo>
                      <a:pt x="0" y="33982"/>
                      <a:pt x="312" y="31858"/>
                      <a:pt x="937" y="29734"/>
                    </a:cubicBezTo>
                    <a:lnTo>
                      <a:pt x="9375" y="318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14"/>
              <p:cNvSpPr/>
              <p:nvPr/>
            </p:nvSpPr>
            <p:spPr>
              <a:xfrm>
                <a:off x="6021387" y="3527425"/>
                <a:ext cx="25400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45000" y="0"/>
                    </a:lnTo>
                    <a:lnTo>
                      <a:pt x="9750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lnTo>
                      <a:pt x="0" y="0"/>
                    </a:lnTo>
                    <a:lnTo>
                      <a:pt x="97500" y="0"/>
                    </a:lnTo>
                    <a:lnTo>
                      <a:pt x="97500" y="120000"/>
                    </a:lnTo>
                    <a:lnTo>
                      <a:pt x="45000" y="120000"/>
                    </a:lnTo>
                    <a:lnTo>
                      <a:pt x="0" y="1200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14"/>
              <p:cNvSpPr/>
              <p:nvPr/>
            </p:nvSpPr>
            <p:spPr>
              <a:xfrm>
                <a:off x="5862637" y="3421062"/>
                <a:ext cx="2698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5294"/>
                    </a:moveTo>
                    <a:lnTo>
                      <a:pt x="0" y="35294"/>
                    </a:lnTo>
                    <a:lnTo>
                      <a:pt x="63529" y="77647"/>
                    </a:lnTo>
                    <a:lnTo>
                      <a:pt x="120000" y="120000"/>
                    </a:lnTo>
                    <a:lnTo>
                      <a:pt x="120000" y="77647"/>
                    </a:lnTo>
                    <a:lnTo>
                      <a:pt x="63529" y="0"/>
                    </a:lnTo>
                    <a:lnTo>
                      <a:pt x="0" y="3529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14"/>
              <p:cNvSpPr/>
              <p:nvPr/>
            </p:nvSpPr>
            <p:spPr>
              <a:xfrm>
                <a:off x="5861050" y="3416300"/>
                <a:ext cx="33337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210" y="33658"/>
                    </a:moveTo>
                    <a:lnTo>
                      <a:pt x="66315" y="67317"/>
                    </a:lnTo>
                    <a:lnTo>
                      <a:pt x="115263" y="98048"/>
                    </a:lnTo>
                    <a:lnTo>
                      <a:pt x="94736" y="106829"/>
                    </a:lnTo>
                    <a:lnTo>
                      <a:pt x="94736" y="76097"/>
                    </a:lnTo>
                    <a:lnTo>
                      <a:pt x="97894" y="83414"/>
                    </a:lnTo>
                    <a:lnTo>
                      <a:pt x="48947" y="20487"/>
                    </a:lnTo>
                    <a:lnTo>
                      <a:pt x="66315" y="23414"/>
                    </a:lnTo>
                    <a:lnTo>
                      <a:pt x="14210" y="52682"/>
                    </a:lnTo>
                    <a:lnTo>
                      <a:pt x="0" y="33658"/>
                    </a:lnTo>
                    <a:lnTo>
                      <a:pt x="52105" y="4390"/>
                    </a:lnTo>
                    <a:cubicBezTo>
                      <a:pt x="58421" y="0"/>
                      <a:pt x="64736" y="1463"/>
                      <a:pt x="69473" y="7317"/>
                    </a:cubicBezTo>
                    <a:lnTo>
                      <a:pt x="118421" y="68780"/>
                    </a:lnTo>
                    <a:cubicBezTo>
                      <a:pt x="120000" y="71707"/>
                      <a:pt x="120000" y="73170"/>
                      <a:pt x="120000" y="76097"/>
                    </a:cubicBezTo>
                    <a:lnTo>
                      <a:pt x="120000" y="106829"/>
                    </a:lnTo>
                    <a:cubicBezTo>
                      <a:pt x="120000" y="111219"/>
                      <a:pt x="118421" y="115609"/>
                      <a:pt x="113684" y="118536"/>
                    </a:cubicBezTo>
                    <a:cubicBezTo>
                      <a:pt x="110526" y="120000"/>
                      <a:pt x="104210" y="120000"/>
                      <a:pt x="101052" y="117073"/>
                    </a:cubicBezTo>
                    <a:lnTo>
                      <a:pt x="52105" y="86341"/>
                    </a:lnTo>
                    <a:lnTo>
                      <a:pt x="0" y="52682"/>
                    </a:lnTo>
                    <a:lnTo>
                      <a:pt x="14210" y="3365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14"/>
              <p:cNvSpPr/>
              <p:nvPr/>
            </p:nvSpPr>
            <p:spPr>
              <a:xfrm>
                <a:off x="5897562" y="3441700"/>
                <a:ext cx="12700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2" name="Google Shape;302;p14"/>
              <p:cNvSpPr/>
              <p:nvPr/>
            </p:nvSpPr>
            <p:spPr>
              <a:xfrm>
                <a:off x="5894387" y="3438525"/>
                <a:ext cx="20637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0000" y="60000"/>
                    </a:moveTo>
                    <a:lnTo>
                      <a:pt x="100000" y="60000"/>
                    </a:lnTo>
                    <a:lnTo>
                      <a:pt x="80000" y="90000"/>
                    </a:lnTo>
                    <a:lnTo>
                      <a:pt x="80000" y="30000"/>
                    </a:lnTo>
                    <a:lnTo>
                      <a:pt x="100000" y="60000"/>
                    </a:lnTo>
                    <a:lnTo>
                      <a:pt x="20000" y="60000"/>
                    </a:lnTo>
                    <a:lnTo>
                      <a:pt x="40000" y="30000"/>
                    </a:lnTo>
                    <a:lnTo>
                      <a:pt x="40000" y="90000"/>
                    </a:lnTo>
                    <a:lnTo>
                      <a:pt x="0" y="90000"/>
                    </a:lnTo>
                    <a:lnTo>
                      <a:pt x="0" y="30000"/>
                    </a:lnTo>
                    <a:cubicBezTo>
                      <a:pt x="0" y="15000"/>
                      <a:pt x="10000" y="0"/>
                      <a:pt x="20000" y="0"/>
                    </a:cubicBezTo>
                    <a:lnTo>
                      <a:pt x="100000" y="0"/>
                    </a:lnTo>
                    <a:cubicBezTo>
                      <a:pt x="112500" y="0"/>
                      <a:pt x="120000" y="15000"/>
                      <a:pt x="120000" y="30000"/>
                    </a:cubicBezTo>
                    <a:lnTo>
                      <a:pt x="120000" y="90000"/>
                    </a:lnTo>
                    <a:cubicBezTo>
                      <a:pt x="120000" y="108750"/>
                      <a:pt x="112500" y="120000"/>
                      <a:pt x="100000" y="120000"/>
                    </a:cubicBezTo>
                    <a:lnTo>
                      <a:pt x="20000" y="120000"/>
                    </a:lnTo>
                    <a:lnTo>
                      <a:pt x="20000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3" name="Google Shape;303;p14"/>
              <p:cNvSpPr/>
              <p:nvPr/>
            </p:nvSpPr>
            <p:spPr>
              <a:xfrm>
                <a:off x="6116637" y="3097212"/>
                <a:ext cx="6985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5714"/>
                    </a:moveTo>
                    <a:lnTo>
                      <a:pt x="0" y="55714"/>
                    </a:lnTo>
                    <a:lnTo>
                      <a:pt x="0" y="81428"/>
                    </a:lnTo>
                    <a:lnTo>
                      <a:pt x="21818" y="96428"/>
                    </a:lnTo>
                    <a:lnTo>
                      <a:pt x="21818" y="109285"/>
                    </a:lnTo>
                    <a:lnTo>
                      <a:pt x="40909" y="109285"/>
                    </a:lnTo>
                    <a:lnTo>
                      <a:pt x="60000" y="109285"/>
                    </a:lnTo>
                    <a:lnTo>
                      <a:pt x="79090" y="119999"/>
                    </a:lnTo>
                    <a:lnTo>
                      <a:pt x="79090" y="109285"/>
                    </a:lnTo>
                    <a:lnTo>
                      <a:pt x="98181" y="119999"/>
                    </a:lnTo>
                    <a:lnTo>
                      <a:pt x="120000" y="119999"/>
                    </a:lnTo>
                    <a:lnTo>
                      <a:pt x="98181" y="109285"/>
                    </a:lnTo>
                    <a:lnTo>
                      <a:pt x="120000" y="109285"/>
                    </a:lnTo>
                    <a:lnTo>
                      <a:pt x="79090" y="96428"/>
                    </a:lnTo>
                    <a:lnTo>
                      <a:pt x="60000" y="109285"/>
                    </a:lnTo>
                    <a:lnTo>
                      <a:pt x="40909" y="81428"/>
                    </a:lnTo>
                    <a:lnTo>
                      <a:pt x="79090" y="40714"/>
                    </a:lnTo>
                    <a:lnTo>
                      <a:pt x="60000" y="27857"/>
                    </a:lnTo>
                    <a:lnTo>
                      <a:pt x="79090" y="0"/>
                    </a:lnTo>
                    <a:lnTo>
                      <a:pt x="60000" y="14999"/>
                    </a:lnTo>
                    <a:lnTo>
                      <a:pt x="21818" y="0"/>
                    </a:lnTo>
                    <a:lnTo>
                      <a:pt x="0" y="5571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14"/>
              <p:cNvSpPr/>
              <p:nvPr/>
            </p:nvSpPr>
            <p:spPr>
              <a:xfrm>
                <a:off x="6113462" y="3094037"/>
                <a:ext cx="76200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847" y="54933"/>
                    </a:moveTo>
                    <a:lnTo>
                      <a:pt x="10847" y="78400"/>
                    </a:lnTo>
                    <a:lnTo>
                      <a:pt x="9491" y="75200"/>
                    </a:lnTo>
                    <a:lnTo>
                      <a:pt x="27118" y="89066"/>
                    </a:lnTo>
                    <a:cubicBezTo>
                      <a:pt x="28474" y="90133"/>
                      <a:pt x="29152" y="91200"/>
                      <a:pt x="29152" y="92266"/>
                    </a:cubicBezTo>
                    <a:lnTo>
                      <a:pt x="29152" y="104000"/>
                    </a:lnTo>
                    <a:lnTo>
                      <a:pt x="23728" y="99733"/>
                    </a:lnTo>
                    <a:lnTo>
                      <a:pt x="41355" y="99733"/>
                    </a:lnTo>
                    <a:lnTo>
                      <a:pt x="59661" y="99733"/>
                    </a:lnTo>
                    <a:cubicBezTo>
                      <a:pt x="61016" y="99733"/>
                      <a:pt x="62372" y="99733"/>
                      <a:pt x="63728" y="100266"/>
                    </a:cubicBezTo>
                    <a:lnTo>
                      <a:pt x="81355" y="112000"/>
                    </a:lnTo>
                    <a:lnTo>
                      <a:pt x="72542" y="115200"/>
                    </a:lnTo>
                    <a:lnTo>
                      <a:pt x="72542" y="104000"/>
                    </a:lnTo>
                    <a:cubicBezTo>
                      <a:pt x="72542" y="102400"/>
                      <a:pt x="73220" y="100800"/>
                      <a:pt x="75254" y="99733"/>
                    </a:cubicBezTo>
                    <a:cubicBezTo>
                      <a:pt x="77288" y="99200"/>
                      <a:pt x="79322" y="99733"/>
                      <a:pt x="81355" y="100266"/>
                    </a:cubicBezTo>
                    <a:lnTo>
                      <a:pt x="98983" y="112000"/>
                    </a:lnTo>
                    <a:lnTo>
                      <a:pt x="95593" y="110933"/>
                    </a:lnTo>
                    <a:lnTo>
                      <a:pt x="113898" y="110933"/>
                    </a:lnTo>
                    <a:lnTo>
                      <a:pt x="111186" y="118933"/>
                    </a:lnTo>
                    <a:lnTo>
                      <a:pt x="92203" y="107200"/>
                    </a:lnTo>
                    <a:cubicBezTo>
                      <a:pt x="90169" y="106133"/>
                      <a:pt x="89491" y="104000"/>
                      <a:pt x="90169" y="102400"/>
                    </a:cubicBezTo>
                    <a:cubicBezTo>
                      <a:pt x="90847" y="100800"/>
                      <a:pt x="92881" y="99733"/>
                      <a:pt x="95593" y="99733"/>
                    </a:cubicBezTo>
                    <a:lnTo>
                      <a:pt x="113898" y="99733"/>
                    </a:lnTo>
                    <a:lnTo>
                      <a:pt x="111864" y="107733"/>
                    </a:lnTo>
                    <a:lnTo>
                      <a:pt x="75932" y="96000"/>
                    </a:lnTo>
                    <a:lnTo>
                      <a:pt x="81355" y="95466"/>
                    </a:lnTo>
                    <a:lnTo>
                      <a:pt x="63728" y="107200"/>
                    </a:lnTo>
                    <a:cubicBezTo>
                      <a:pt x="62372" y="107733"/>
                      <a:pt x="60338" y="108266"/>
                      <a:pt x="58983" y="108266"/>
                    </a:cubicBezTo>
                    <a:cubicBezTo>
                      <a:pt x="57627" y="107733"/>
                      <a:pt x="56271" y="107200"/>
                      <a:pt x="55593" y="106133"/>
                    </a:cubicBezTo>
                    <a:lnTo>
                      <a:pt x="36610" y="80533"/>
                    </a:lnTo>
                    <a:cubicBezTo>
                      <a:pt x="35254" y="78933"/>
                      <a:pt x="35254" y="76800"/>
                      <a:pt x="36610" y="75733"/>
                    </a:cubicBezTo>
                    <a:lnTo>
                      <a:pt x="73220" y="38933"/>
                    </a:lnTo>
                    <a:lnTo>
                      <a:pt x="73898" y="44800"/>
                    </a:lnTo>
                    <a:lnTo>
                      <a:pt x="56271" y="32533"/>
                    </a:lnTo>
                    <a:cubicBezTo>
                      <a:pt x="54237" y="30933"/>
                      <a:pt x="54237" y="28800"/>
                      <a:pt x="54915" y="27200"/>
                    </a:cubicBezTo>
                    <a:lnTo>
                      <a:pt x="73220" y="2666"/>
                    </a:lnTo>
                    <a:lnTo>
                      <a:pt x="81355" y="7466"/>
                    </a:lnTo>
                    <a:lnTo>
                      <a:pt x="63728" y="20800"/>
                    </a:lnTo>
                    <a:cubicBezTo>
                      <a:pt x="62372" y="21866"/>
                      <a:pt x="59661" y="22400"/>
                      <a:pt x="57627" y="21333"/>
                    </a:cubicBezTo>
                    <a:lnTo>
                      <a:pt x="21016" y="8533"/>
                    </a:lnTo>
                    <a:lnTo>
                      <a:pt x="28474" y="5866"/>
                    </a:lnTo>
                    <a:lnTo>
                      <a:pt x="10847" y="56000"/>
                    </a:lnTo>
                    <a:lnTo>
                      <a:pt x="677" y="53866"/>
                    </a:lnTo>
                    <a:lnTo>
                      <a:pt x="18305" y="3200"/>
                    </a:lnTo>
                    <a:cubicBezTo>
                      <a:pt x="18983" y="2133"/>
                      <a:pt x="19661" y="1066"/>
                      <a:pt x="21016" y="533"/>
                    </a:cubicBezTo>
                    <a:cubicBezTo>
                      <a:pt x="22372" y="0"/>
                      <a:pt x="24406" y="0"/>
                      <a:pt x="25762" y="533"/>
                    </a:cubicBezTo>
                    <a:lnTo>
                      <a:pt x="62372" y="13866"/>
                    </a:lnTo>
                    <a:lnTo>
                      <a:pt x="56271" y="14400"/>
                    </a:lnTo>
                    <a:lnTo>
                      <a:pt x="73898" y="1600"/>
                    </a:lnTo>
                    <a:cubicBezTo>
                      <a:pt x="75932" y="0"/>
                      <a:pt x="78644" y="0"/>
                      <a:pt x="81355" y="1066"/>
                    </a:cubicBezTo>
                    <a:cubicBezTo>
                      <a:pt x="83389" y="2666"/>
                      <a:pt x="84067" y="4800"/>
                      <a:pt x="82711" y="6400"/>
                    </a:cubicBezTo>
                    <a:lnTo>
                      <a:pt x="64406" y="31466"/>
                    </a:lnTo>
                    <a:lnTo>
                      <a:pt x="63728" y="26133"/>
                    </a:lnTo>
                    <a:lnTo>
                      <a:pt x="81355" y="38400"/>
                    </a:lnTo>
                    <a:cubicBezTo>
                      <a:pt x="83389" y="40000"/>
                      <a:pt x="84067" y="42666"/>
                      <a:pt x="82033" y="44266"/>
                    </a:cubicBezTo>
                    <a:lnTo>
                      <a:pt x="45423" y="81066"/>
                    </a:lnTo>
                    <a:lnTo>
                      <a:pt x="46101" y="76266"/>
                    </a:lnTo>
                    <a:lnTo>
                      <a:pt x="64406" y="101866"/>
                    </a:lnTo>
                    <a:lnTo>
                      <a:pt x="56271" y="100266"/>
                    </a:lnTo>
                    <a:lnTo>
                      <a:pt x="73898" y="89066"/>
                    </a:lnTo>
                    <a:cubicBezTo>
                      <a:pt x="75932" y="88000"/>
                      <a:pt x="77966" y="87466"/>
                      <a:pt x="80000" y="88000"/>
                    </a:cubicBezTo>
                    <a:lnTo>
                      <a:pt x="115932" y="99733"/>
                    </a:lnTo>
                    <a:cubicBezTo>
                      <a:pt x="118644" y="100800"/>
                      <a:pt x="119999" y="102400"/>
                      <a:pt x="119322" y="104533"/>
                    </a:cubicBezTo>
                    <a:cubicBezTo>
                      <a:pt x="119322" y="106666"/>
                      <a:pt x="116610" y="108266"/>
                      <a:pt x="113898" y="108266"/>
                    </a:cubicBezTo>
                    <a:lnTo>
                      <a:pt x="95593" y="108266"/>
                    </a:lnTo>
                    <a:lnTo>
                      <a:pt x="98983" y="100266"/>
                    </a:lnTo>
                    <a:lnTo>
                      <a:pt x="117288" y="112000"/>
                    </a:lnTo>
                    <a:cubicBezTo>
                      <a:pt x="119322" y="113066"/>
                      <a:pt x="119999" y="115200"/>
                      <a:pt x="119322" y="116800"/>
                    </a:cubicBezTo>
                    <a:cubicBezTo>
                      <a:pt x="118644" y="118400"/>
                      <a:pt x="116610" y="119466"/>
                      <a:pt x="113898" y="119466"/>
                    </a:cubicBezTo>
                    <a:lnTo>
                      <a:pt x="95593" y="119466"/>
                    </a:lnTo>
                    <a:cubicBezTo>
                      <a:pt x="94237" y="119466"/>
                      <a:pt x="92881" y="119466"/>
                      <a:pt x="92203" y="118933"/>
                    </a:cubicBezTo>
                    <a:lnTo>
                      <a:pt x="73898" y="107200"/>
                    </a:lnTo>
                    <a:lnTo>
                      <a:pt x="83389" y="104000"/>
                    </a:lnTo>
                    <a:lnTo>
                      <a:pt x="83389" y="115200"/>
                    </a:lnTo>
                    <a:cubicBezTo>
                      <a:pt x="83389" y="117333"/>
                      <a:pt x="82033" y="118400"/>
                      <a:pt x="80000" y="119466"/>
                    </a:cubicBezTo>
                    <a:cubicBezTo>
                      <a:pt x="77966" y="120000"/>
                      <a:pt x="75932" y="120000"/>
                      <a:pt x="73898" y="118933"/>
                    </a:cubicBezTo>
                    <a:lnTo>
                      <a:pt x="56271" y="107200"/>
                    </a:lnTo>
                    <a:lnTo>
                      <a:pt x="59661" y="108266"/>
                    </a:lnTo>
                    <a:lnTo>
                      <a:pt x="41355" y="108266"/>
                    </a:lnTo>
                    <a:lnTo>
                      <a:pt x="23728" y="108266"/>
                    </a:lnTo>
                    <a:cubicBezTo>
                      <a:pt x="20338" y="108266"/>
                      <a:pt x="18305" y="106133"/>
                      <a:pt x="18305" y="104000"/>
                    </a:cubicBezTo>
                    <a:lnTo>
                      <a:pt x="18305" y="92266"/>
                    </a:lnTo>
                    <a:lnTo>
                      <a:pt x="19661" y="94933"/>
                    </a:lnTo>
                    <a:lnTo>
                      <a:pt x="2033" y="81066"/>
                    </a:lnTo>
                    <a:cubicBezTo>
                      <a:pt x="677" y="80533"/>
                      <a:pt x="0" y="79466"/>
                      <a:pt x="0" y="78400"/>
                    </a:cubicBezTo>
                    <a:lnTo>
                      <a:pt x="0" y="54933"/>
                    </a:lnTo>
                    <a:lnTo>
                      <a:pt x="10847" y="5493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14"/>
              <p:cNvSpPr/>
              <p:nvPr/>
            </p:nvSpPr>
            <p:spPr>
              <a:xfrm>
                <a:off x="6069012" y="3214687"/>
                <a:ext cx="41275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28235"/>
                    </a:lnTo>
                    <a:lnTo>
                      <a:pt x="12000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14"/>
              <p:cNvSpPr/>
              <p:nvPr/>
            </p:nvSpPr>
            <p:spPr>
              <a:xfrm>
                <a:off x="6065837" y="3211512"/>
                <a:ext cx="47625" cy="603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90" y="110704"/>
                    </a:moveTo>
                    <a:lnTo>
                      <a:pt x="105818" y="26197"/>
                    </a:lnTo>
                    <a:lnTo>
                      <a:pt x="102545" y="31267"/>
                    </a:lnTo>
                    <a:lnTo>
                      <a:pt x="102545" y="6760"/>
                    </a:lnTo>
                    <a:lnTo>
                      <a:pt x="118909" y="10985"/>
                    </a:lnTo>
                    <a:lnTo>
                      <a:pt x="14181" y="119154"/>
                    </a:lnTo>
                    <a:lnTo>
                      <a:pt x="0" y="111549"/>
                    </a:lnTo>
                    <a:lnTo>
                      <a:pt x="104727" y="3380"/>
                    </a:lnTo>
                    <a:cubicBezTo>
                      <a:pt x="106909" y="845"/>
                      <a:pt x="111272" y="0"/>
                      <a:pt x="114545" y="845"/>
                    </a:cubicBezTo>
                    <a:cubicBezTo>
                      <a:pt x="117818" y="1690"/>
                      <a:pt x="120000" y="4225"/>
                      <a:pt x="120000" y="6760"/>
                    </a:cubicBezTo>
                    <a:lnTo>
                      <a:pt x="120000" y="31267"/>
                    </a:lnTo>
                    <a:cubicBezTo>
                      <a:pt x="120000" y="32957"/>
                      <a:pt x="120000" y="34647"/>
                      <a:pt x="117818" y="35492"/>
                    </a:cubicBezTo>
                    <a:lnTo>
                      <a:pt x="13090" y="120000"/>
                    </a:lnTo>
                    <a:lnTo>
                      <a:pt x="1090" y="11070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4"/>
              <p:cNvSpPr/>
              <p:nvPr/>
            </p:nvSpPr>
            <p:spPr>
              <a:xfrm>
                <a:off x="6116637" y="3186112"/>
                <a:ext cx="2857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120000"/>
                    </a:lnTo>
                    <a:lnTo>
                      <a:pt x="120000" y="73846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4"/>
              <p:cNvSpPr/>
              <p:nvPr/>
            </p:nvSpPr>
            <p:spPr>
              <a:xfrm>
                <a:off x="6115050" y="3182937"/>
                <a:ext cx="33337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210" y="3692"/>
                    </a:moveTo>
                    <a:lnTo>
                      <a:pt x="115263" y="92307"/>
                    </a:lnTo>
                    <a:lnTo>
                      <a:pt x="94736" y="103384"/>
                    </a:lnTo>
                    <a:lnTo>
                      <a:pt x="94736" y="64615"/>
                    </a:lnTo>
                    <a:lnTo>
                      <a:pt x="94736" y="14769"/>
                    </a:lnTo>
                    <a:lnTo>
                      <a:pt x="107368" y="29538"/>
                    </a:lnTo>
                    <a:lnTo>
                      <a:pt x="6315" y="29538"/>
                    </a:lnTo>
                    <a:lnTo>
                      <a:pt x="6315" y="0"/>
                    </a:lnTo>
                    <a:lnTo>
                      <a:pt x="107368" y="0"/>
                    </a:lnTo>
                    <a:cubicBezTo>
                      <a:pt x="115263" y="0"/>
                      <a:pt x="120000" y="7384"/>
                      <a:pt x="120000" y="14769"/>
                    </a:cubicBezTo>
                    <a:lnTo>
                      <a:pt x="120000" y="64615"/>
                    </a:lnTo>
                    <a:lnTo>
                      <a:pt x="120000" y="103384"/>
                    </a:lnTo>
                    <a:cubicBezTo>
                      <a:pt x="120000" y="108923"/>
                      <a:pt x="118421" y="114461"/>
                      <a:pt x="113684" y="118153"/>
                    </a:cubicBezTo>
                    <a:cubicBezTo>
                      <a:pt x="108947" y="120000"/>
                      <a:pt x="104210" y="120000"/>
                      <a:pt x="101052" y="116307"/>
                    </a:cubicBezTo>
                    <a:lnTo>
                      <a:pt x="0" y="27692"/>
                    </a:lnTo>
                    <a:lnTo>
                      <a:pt x="14210" y="369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14"/>
              <p:cNvSpPr/>
              <p:nvPr/>
            </p:nvSpPr>
            <p:spPr>
              <a:xfrm>
                <a:off x="6151562" y="3206750"/>
                <a:ext cx="47625" cy="492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0322"/>
                    </a:moveTo>
                    <a:lnTo>
                      <a:pt x="0" y="50322"/>
                    </a:lnTo>
                    <a:lnTo>
                      <a:pt x="32000" y="50322"/>
                    </a:lnTo>
                    <a:lnTo>
                      <a:pt x="32000" y="73548"/>
                    </a:lnTo>
                    <a:lnTo>
                      <a:pt x="64000" y="120000"/>
                    </a:lnTo>
                    <a:lnTo>
                      <a:pt x="64000" y="92903"/>
                    </a:lnTo>
                    <a:lnTo>
                      <a:pt x="64000" y="73548"/>
                    </a:lnTo>
                    <a:lnTo>
                      <a:pt x="120000" y="92903"/>
                    </a:lnTo>
                    <a:lnTo>
                      <a:pt x="120000" y="73548"/>
                    </a:lnTo>
                    <a:lnTo>
                      <a:pt x="92000" y="73548"/>
                    </a:lnTo>
                    <a:lnTo>
                      <a:pt x="92000" y="23225"/>
                    </a:lnTo>
                    <a:lnTo>
                      <a:pt x="64000" y="50322"/>
                    </a:lnTo>
                    <a:lnTo>
                      <a:pt x="64000" y="23225"/>
                    </a:lnTo>
                    <a:lnTo>
                      <a:pt x="32000" y="0"/>
                    </a:lnTo>
                    <a:lnTo>
                      <a:pt x="0" y="0"/>
                    </a:lnTo>
                    <a:lnTo>
                      <a:pt x="0" y="5032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14"/>
              <p:cNvSpPr/>
              <p:nvPr/>
            </p:nvSpPr>
            <p:spPr>
              <a:xfrm>
                <a:off x="6148387" y="3203575"/>
                <a:ext cx="55562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500" y="42790"/>
                    </a:moveTo>
                    <a:lnTo>
                      <a:pt x="35625" y="42790"/>
                    </a:lnTo>
                    <a:cubicBezTo>
                      <a:pt x="40312" y="42790"/>
                      <a:pt x="43125" y="46511"/>
                      <a:pt x="43125" y="50232"/>
                    </a:cubicBezTo>
                    <a:lnTo>
                      <a:pt x="43125" y="69767"/>
                    </a:lnTo>
                    <a:lnTo>
                      <a:pt x="42187" y="66046"/>
                    </a:lnTo>
                    <a:lnTo>
                      <a:pt x="67500" y="107906"/>
                    </a:lnTo>
                    <a:lnTo>
                      <a:pt x="53437" y="111627"/>
                    </a:lnTo>
                    <a:lnTo>
                      <a:pt x="53437" y="89302"/>
                    </a:lnTo>
                    <a:lnTo>
                      <a:pt x="53437" y="69767"/>
                    </a:lnTo>
                    <a:cubicBezTo>
                      <a:pt x="53437" y="66976"/>
                      <a:pt x="55312" y="65116"/>
                      <a:pt x="57187" y="63255"/>
                    </a:cubicBezTo>
                    <a:cubicBezTo>
                      <a:pt x="59062" y="62325"/>
                      <a:pt x="61875" y="61395"/>
                      <a:pt x="63750" y="62325"/>
                    </a:cubicBezTo>
                    <a:lnTo>
                      <a:pt x="115312" y="81860"/>
                    </a:lnTo>
                    <a:lnTo>
                      <a:pt x="105000" y="89302"/>
                    </a:lnTo>
                    <a:lnTo>
                      <a:pt x="105000" y="69767"/>
                    </a:lnTo>
                    <a:lnTo>
                      <a:pt x="112500" y="77209"/>
                    </a:lnTo>
                    <a:lnTo>
                      <a:pt x="86250" y="77209"/>
                    </a:lnTo>
                    <a:cubicBezTo>
                      <a:pt x="82500" y="77209"/>
                      <a:pt x="78750" y="73488"/>
                      <a:pt x="78750" y="69767"/>
                    </a:cubicBezTo>
                    <a:lnTo>
                      <a:pt x="78750" y="26976"/>
                    </a:lnTo>
                    <a:lnTo>
                      <a:pt x="91875" y="32558"/>
                    </a:lnTo>
                    <a:lnTo>
                      <a:pt x="66562" y="55813"/>
                    </a:lnTo>
                    <a:cubicBezTo>
                      <a:pt x="63750" y="57674"/>
                      <a:pt x="60937" y="58604"/>
                      <a:pt x="58125" y="56744"/>
                    </a:cubicBezTo>
                    <a:cubicBezTo>
                      <a:pt x="55312" y="55813"/>
                      <a:pt x="53437" y="53023"/>
                      <a:pt x="53437" y="50232"/>
                    </a:cubicBezTo>
                    <a:lnTo>
                      <a:pt x="53437" y="26976"/>
                    </a:lnTo>
                    <a:lnTo>
                      <a:pt x="56250" y="33488"/>
                    </a:lnTo>
                    <a:lnTo>
                      <a:pt x="31875" y="13953"/>
                    </a:lnTo>
                    <a:lnTo>
                      <a:pt x="35625" y="14883"/>
                    </a:lnTo>
                    <a:lnTo>
                      <a:pt x="7500" y="14883"/>
                    </a:lnTo>
                    <a:lnTo>
                      <a:pt x="15000" y="7441"/>
                    </a:lnTo>
                    <a:lnTo>
                      <a:pt x="15000" y="50232"/>
                    </a:lnTo>
                    <a:lnTo>
                      <a:pt x="0" y="50232"/>
                    </a:lnTo>
                    <a:lnTo>
                      <a:pt x="0" y="7441"/>
                    </a:lnTo>
                    <a:cubicBezTo>
                      <a:pt x="0" y="3720"/>
                      <a:pt x="3750" y="0"/>
                      <a:pt x="7500" y="0"/>
                    </a:cubicBezTo>
                    <a:lnTo>
                      <a:pt x="35625" y="0"/>
                    </a:lnTo>
                    <a:cubicBezTo>
                      <a:pt x="37500" y="0"/>
                      <a:pt x="39375" y="930"/>
                      <a:pt x="40312" y="1860"/>
                    </a:cubicBezTo>
                    <a:lnTo>
                      <a:pt x="65625" y="21395"/>
                    </a:lnTo>
                    <a:cubicBezTo>
                      <a:pt x="67500" y="22325"/>
                      <a:pt x="68437" y="25116"/>
                      <a:pt x="68437" y="26976"/>
                    </a:cubicBezTo>
                    <a:lnTo>
                      <a:pt x="68437" y="50232"/>
                    </a:lnTo>
                    <a:lnTo>
                      <a:pt x="56250" y="44651"/>
                    </a:lnTo>
                    <a:lnTo>
                      <a:pt x="81562" y="21395"/>
                    </a:lnTo>
                    <a:cubicBezTo>
                      <a:pt x="83437" y="19534"/>
                      <a:pt x="86250" y="19534"/>
                      <a:pt x="89062" y="20465"/>
                    </a:cubicBezTo>
                    <a:cubicBezTo>
                      <a:pt x="91875" y="21395"/>
                      <a:pt x="93750" y="24186"/>
                      <a:pt x="93750" y="26976"/>
                    </a:cubicBezTo>
                    <a:lnTo>
                      <a:pt x="93750" y="69767"/>
                    </a:lnTo>
                    <a:lnTo>
                      <a:pt x="86250" y="62325"/>
                    </a:lnTo>
                    <a:lnTo>
                      <a:pt x="112500" y="62325"/>
                    </a:lnTo>
                    <a:cubicBezTo>
                      <a:pt x="117187" y="62325"/>
                      <a:pt x="120000" y="65116"/>
                      <a:pt x="120000" y="69767"/>
                    </a:cubicBezTo>
                    <a:lnTo>
                      <a:pt x="120000" y="89302"/>
                    </a:lnTo>
                    <a:cubicBezTo>
                      <a:pt x="120000" y="91162"/>
                      <a:pt x="119062" y="93953"/>
                      <a:pt x="117187" y="94883"/>
                    </a:cubicBezTo>
                    <a:cubicBezTo>
                      <a:pt x="115312" y="96744"/>
                      <a:pt x="112500" y="96744"/>
                      <a:pt x="110625" y="95813"/>
                    </a:cubicBezTo>
                    <a:lnTo>
                      <a:pt x="58125" y="76279"/>
                    </a:lnTo>
                    <a:lnTo>
                      <a:pt x="68437" y="69767"/>
                    </a:lnTo>
                    <a:lnTo>
                      <a:pt x="68437" y="89302"/>
                    </a:lnTo>
                    <a:lnTo>
                      <a:pt x="68437" y="111627"/>
                    </a:lnTo>
                    <a:cubicBezTo>
                      <a:pt x="68437" y="115348"/>
                      <a:pt x="66562" y="118139"/>
                      <a:pt x="62812" y="119069"/>
                    </a:cubicBezTo>
                    <a:cubicBezTo>
                      <a:pt x="60000" y="120000"/>
                      <a:pt x="56250" y="119069"/>
                      <a:pt x="54375" y="116279"/>
                    </a:cubicBezTo>
                    <a:lnTo>
                      <a:pt x="30000" y="73488"/>
                    </a:lnTo>
                    <a:cubicBezTo>
                      <a:pt x="29062" y="72558"/>
                      <a:pt x="28125" y="70697"/>
                      <a:pt x="28125" y="69767"/>
                    </a:cubicBezTo>
                    <a:lnTo>
                      <a:pt x="28125" y="50232"/>
                    </a:lnTo>
                    <a:lnTo>
                      <a:pt x="35625" y="57674"/>
                    </a:lnTo>
                    <a:lnTo>
                      <a:pt x="7500" y="57674"/>
                    </a:lnTo>
                    <a:lnTo>
                      <a:pt x="7500" y="4279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4"/>
              <p:cNvSpPr/>
              <p:nvPr/>
            </p:nvSpPr>
            <p:spPr>
              <a:xfrm>
                <a:off x="6151562" y="3235325"/>
                <a:ext cx="76200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89361"/>
                    </a:moveTo>
                    <a:lnTo>
                      <a:pt x="0" y="89361"/>
                    </a:lnTo>
                    <a:lnTo>
                      <a:pt x="20000" y="68936"/>
                    </a:lnTo>
                    <a:lnTo>
                      <a:pt x="35000" y="68936"/>
                    </a:lnTo>
                    <a:lnTo>
                      <a:pt x="52500" y="68936"/>
                    </a:lnTo>
                    <a:lnTo>
                      <a:pt x="70000" y="68936"/>
                    </a:lnTo>
                    <a:lnTo>
                      <a:pt x="52500" y="104680"/>
                    </a:lnTo>
                    <a:lnTo>
                      <a:pt x="85000" y="120000"/>
                    </a:lnTo>
                    <a:lnTo>
                      <a:pt x="102500" y="104680"/>
                    </a:lnTo>
                    <a:lnTo>
                      <a:pt x="85000" y="89361"/>
                    </a:lnTo>
                    <a:lnTo>
                      <a:pt x="102500" y="68936"/>
                    </a:lnTo>
                    <a:lnTo>
                      <a:pt x="120000" y="104680"/>
                    </a:lnTo>
                    <a:lnTo>
                      <a:pt x="120000" y="68936"/>
                    </a:lnTo>
                    <a:lnTo>
                      <a:pt x="120000" y="35744"/>
                    </a:lnTo>
                    <a:lnTo>
                      <a:pt x="85000" y="0"/>
                    </a:lnTo>
                    <a:lnTo>
                      <a:pt x="85000" y="35744"/>
                    </a:lnTo>
                    <a:lnTo>
                      <a:pt x="70000" y="35744"/>
                    </a:lnTo>
                    <a:lnTo>
                      <a:pt x="52500" y="53617"/>
                    </a:lnTo>
                    <a:lnTo>
                      <a:pt x="35000" y="35744"/>
                    </a:lnTo>
                    <a:lnTo>
                      <a:pt x="0" y="68936"/>
                    </a:lnTo>
                    <a:lnTo>
                      <a:pt x="0" y="8936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4"/>
              <p:cNvSpPr/>
              <p:nvPr/>
            </p:nvSpPr>
            <p:spPr>
              <a:xfrm>
                <a:off x="6148387" y="3232150"/>
                <a:ext cx="82550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75" y="81450"/>
                    </a:moveTo>
                    <a:lnTo>
                      <a:pt x="18750" y="64041"/>
                    </a:lnTo>
                    <a:cubicBezTo>
                      <a:pt x="19375" y="62797"/>
                      <a:pt x="20625" y="62176"/>
                      <a:pt x="22500" y="62176"/>
                    </a:cubicBezTo>
                    <a:lnTo>
                      <a:pt x="37500" y="62176"/>
                    </a:lnTo>
                    <a:lnTo>
                      <a:pt x="52500" y="62176"/>
                    </a:lnTo>
                    <a:lnTo>
                      <a:pt x="68750" y="62176"/>
                    </a:lnTo>
                    <a:cubicBezTo>
                      <a:pt x="70625" y="62176"/>
                      <a:pt x="71875" y="63419"/>
                      <a:pt x="73125" y="64663"/>
                    </a:cubicBezTo>
                    <a:cubicBezTo>
                      <a:pt x="73750" y="65906"/>
                      <a:pt x="73750" y="67772"/>
                      <a:pt x="73125" y="69637"/>
                    </a:cubicBezTo>
                    <a:lnTo>
                      <a:pt x="56875" y="101968"/>
                    </a:lnTo>
                    <a:lnTo>
                      <a:pt x="55000" y="95129"/>
                    </a:lnTo>
                    <a:lnTo>
                      <a:pt x="86250" y="110051"/>
                    </a:lnTo>
                    <a:lnTo>
                      <a:pt x="80625" y="111295"/>
                    </a:lnTo>
                    <a:lnTo>
                      <a:pt x="95625" y="96373"/>
                    </a:lnTo>
                    <a:lnTo>
                      <a:pt x="95625" y="103212"/>
                    </a:lnTo>
                    <a:lnTo>
                      <a:pt x="80625" y="88911"/>
                    </a:lnTo>
                    <a:cubicBezTo>
                      <a:pt x="78750" y="87046"/>
                      <a:pt x="78750" y="83937"/>
                      <a:pt x="80000" y="82072"/>
                    </a:cubicBezTo>
                    <a:lnTo>
                      <a:pt x="95625" y="64041"/>
                    </a:lnTo>
                    <a:cubicBezTo>
                      <a:pt x="96250" y="62797"/>
                      <a:pt x="98125" y="62176"/>
                      <a:pt x="100000" y="62176"/>
                    </a:cubicBezTo>
                    <a:cubicBezTo>
                      <a:pt x="101250" y="62797"/>
                      <a:pt x="103125" y="63419"/>
                      <a:pt x="103750" y="65284"/>
                    </a:cubicBezTo>
                    <a:lnTo>
                      <a:pt x="120000" y="97616"/>
                    </a:lnTo>
                    <a:lnTo>
                      <a:pt x="110000" y="100103"/>
                    </a:lnTo>
                    <a:lnTo>
                      <a:pt x="110000" y="67150"/>
                    </a:lnTo>
                    <a:lnTo>
                      <a:pt x="110000" y="37927"/>
                    </a:lnTo>
                    <a:lnTo>
                      <a:pt x="111875" y="41036"/>
                    </a:lnTo>
                    <a:lnTo>
                      <a:pt x="80625" y="8704"/>
                    </a:lnTo>
                    <a:lnTo>
                      <a:pt x="88750" y="4974"/>
                    </a:lnTo>
                    <a:lnTo>
                      <a:pt x="88750" y="37927"/>
                    </a:lnTo>
                    <a:cubicBezTo>
                      <a:pt x="88750" y="40414"/>
                      <a:pt x="86875" y="42901"/>
                      <a:pt x="83750" y="42901"/>
                    </a:cubicBezTo>
                    <a:lnTo>
                      <a:pt x="68750" y="42901"/>
                    </a:lnTo>
                    <a:lnTo>
                      <a:pt x="71875" y="41658"/>
                    </a:lnTo>
                    <a:lnTo>
                      <a:pt x="56250" y="55958"/>
                    </a:lnTo>
                    <a:cubicBezTo>
                      <a:pt x="54375" y="57823"/>
                      <a:pt x="51250" y="57823"/>
                      <a:pt x="49375" y="55958"/>
                    </a:cubicBezTo>
                    <a:lnTo>
                      <a:pt x="33750" y="41658"/>
                    </a:lnTo>
                    <a:lnTo>
                      <a:pt x="40625" y="41658"/>
                    </a:lnTo>
                    <a:lnTo>
                      <a:pt x="8750" y="70880"/>
                    </a:lnTo>
                    <a:lnTo>
                      <a:pt x="10000" y="67150"/>
                    </a:lnTo>
                    <a:lnTo>
                      <a:pt x="10000" y="85181"/>
                    </a:lnTo>
                    <a:lnTo>
                      <a:pt x="0" y="85181"/>
                    </a:lnTo>
                    <a:lnTo>
                      <a:pt x="0" y="67150"/>
                    </a:lnTo>
                    <a:cubicBezTo>
                      <a:pt x="0" y="65906"/>
                      <a:pt x="625" y="64663"/>
                      <a:pt x="1875" y="63419"/>
                    </a:cubicBezTo>
                    <a:lnTo>
                      <a:pt x="34375" y="34196"/>
                    </a:lnTo>
                    <a:cubicBezTo>
                      <a:pt x="36250" y="32331"/>
                      <a:pt x="39375" y="32331"/>
                      <a:pt x="41250" y="34196"/>
                    </a:cubicBezTo>
                    <a:lnTo>
                      <a:pt x="56250" y="49119"/>
                    </a:lnTo>
                    <a:lnTo>
                      <a:pt x="49375" y="49119"/>
                    </a:lnTo>
                    <a:lnTo>
                      <a:pt x="65625" y="34196"/>
                    </a:lnTo>
                    <a:cubicBezTo>
                      <a:pt x="66250" y="33575"/>
                      <a:pt x="67500" y="32953"/>
                      <a:pt x="68750" y="32953"/>
                    </a:cubicBezTo>
                    <a:lnTo>
                      <a:pt x="83750" y="32953"/>
                    </a:lnTo>
                    <a:lnTo>
                      <a:pt x="78750" y="37927"/>
                    </a:lnTo>
                    <a:lnTo>
                      <a:pt x="78750" y="4974"/>
                    </a:lnTo>
                    <a:cubicBezTo>
                      <a:pt x="78750" y="3108"/>
                      <a:pt x="80000" y="1243"/>
                      <a:pt x="81875" y="621"/>
                    </a:cubicBezTo>
                    <a:cubicBezTo>
                      <a:pt x="83750" y="0"/>
                      <a:pt x="86250" y="621"/>
                      <a:pt x="87500" y="1865"/>
                    </a:cubicBezTo>
                    <a:lnTo>
                      <a:pt x="118750" y="34196"/>
                    </a:lnTo>
                    <a:cubicBezTo>
                      <a:pt x="120000" y="35440"/>
                      <a:pt x="120000" y="36683"/>
                      <a:pt x="120000" y="37927"/>
                    </a:cubicBezTo>
                    <a:lnTo>
                      <a:pt x="120000" y="67150"/>
                    </a:lnTo>
                    <a:lnTo>
                      <a:pt x="120000" y="100103"/>
                    </a:lnTo>
                    <a:cubicBezTo>
                      <a:pt x="120000" y="101968"/>
                      <a:pt x="118750" y="104455"/>
                      <a:pt x="116250" y="104455"/>
                    </a:cubicBezTo>
                    <a:cubicBezTo>
                      <a:pt x="114375" y="105077"/>
                      <a:pt x="111875" y="104455"/>
                      <a:pt x="110625" y="101968"/>
                    </a:cubicBezTo>
                    <a:lnTo>
                      <a:pt x="95000" y="69637"/>
                    </a:lnTo>
                    <a:lnTo>
                      <a:pt x="103125" y="70880"/>
                    </a:lnTo>
                    <a:lnTo>
                      <a:pt x="87500" y="88290"/>
                    </a:lnTo>
                    <a:lnTo>
                      <a:pt x="87500" y="81450"/>
                    </a:lnTo>
                    <a:lnTo>
                      <a:pt x="102500" y="96373"/>
                    </a:lnTo>
                    <a:cubicBezTo>
                      <a:pt x="103750" y="96994"/>
                      <a:pt x="104375" y="98860"/>
                      <a:pt x="104375" y="100103"/>
                    </a:cubicBezTo>
                    <a:cubicBezTo>
                      <a:pt x="104375" y="101347"/>
                      <a:pt x="103750" y="102590"/>
                      <a:pt x="102500" y="103212"/>
                    </a:cubicBezTo>
                    <a:lnTo>
                      <a:pt x="87500" y="118134"/>
                    </a:lnTo>
                    <a:cubicBezTo>
                      <a:pt x="86250" y="120000"/>
                      <a:pt x="83750" y="120000"/>
                      <a:pt x="81875" y="119378"/>
                    </a:cubicBezTo>
                    <a:lnTo>
                      <a:pt x="50625" y="104455"/>
                    </a:lnTo>
                    <a:cubicBezTo>
                      <a:pt x="49375" y="103834"/>
                      <a:pt x="48125" y="102590"/>
                      <a:pt x="48125" y="101347"/>
                    </a:cubicBezTo>
                    <a:cubicBezTo>
                      <a:pt x="47500" y="100103"/>
                      <a:pt x="47500" y="98860"/>
                      <a:pt x="48125" y="97616"/>
                    </a:cubicBezTo>
                    <a:lnTo>
                      <a:pt x="64375" y="65284"/>
                    </a:lnTo>
                    <a:lnTo>
                      <a:pt x="68750" y="72124"/>
                    </a:lnTo>
                    <a:lnTo>
                      <a:pt x="52500" y="72124"/>
                    </a:lnTo>
                    <a:lnTo>
                      <a:pt x="37500" y="72124"/>
                    </a:lnTo>
                    <a:lnTo>
                      <a:pt x="22500" y="72124"/>
                    </a:lnTo>
                    <a:lnTo>
                      <a:pt x="25625" y="70880"/>
                    </a:lnTo>
                    <a:lnTo>
                      <a:pt x="8750" y="88290"/>
                    </a:lnTo>
                    <a:lnTo>
                      <a:pt x="1875" y="814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14"/>
              <p:cNvSpPr txBox="1"/>
              <p:nvPr/>
            </p:nvSpPr>
            <p:spPr>
              <a:xfrm>
                <a:off x="5646737" y="3200400"/>
                <a:ext cx="6350" cy="14287"/>
              </a:xfrm>
              <a:prstGeom prst="rect">
                <a:avLst/>
              </a:pr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14"/>
              <p:cNvSpPr/>
              <p:nvPr/>
            </p:nvSpPr>
            <p:spPr>
              <a:xfrm>
                <a:off x="6251575" y="2959100"/>
                <a:ext cx="20637" cy="301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7368"/>
                    </a:moveTo>
                    <a:lnTo>
                      <a:pt x="83076" y="0"/>
                    </a:lnTo>
                    <a:lnTo>
                      <a:pt x="120000" y="6315"/>
                    </a:lnTo>
                    <a:lnTo>
                      <a:pt x="36923" y="120000"/>
                    </a:lnTo>
                    <a:lnTo>
                      <a:pt x="0" y="10736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4"/>
              <p:cNvSpPr txBox="1"/>
              <p:nvPr/>
            </p:nvSpPr>
            <p:spPr>
              <a:xfrm>
                <a:off x="6278562" y="2932112"/>
                <a:ext cx="7937" cy="20637"/>
              </a:xfrm>
              <a:prstGeom prst="rect">
                <a:avLst/>
              </a:pr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14"/>
              <p:cNvSpPr/>
              <p:nvPr/>
            </p:nvSpPr>
            <p:spPr>
              <a:xfrm>
                <a:off x="6199187" y="3194050"/>
                <a:ext cx="20637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64615" y="27692"/>
                    </a:lnTo>
                    <a:lnTo>
                      <a:pt x="0" y="55384"/>
                    </a:lnTo>
                    <a:lnTo>
                      <a:pt x="0" y="92307"/>
                    </a:lnTo>
                    <a:lnTo>
                      <a:pt x="0" y="120000"/>
                    </a:lnTo>
                    <a:lnTo>
                      <a:pt x="64615" y="120000"/>
                    </a:lnTo>
                    <a:lnTo>
                      <a:pt x="64615" y="55384"/>
                    </a:lnTo>
                    <a:lnTo>
                      <a:pt x="120000" y="55384"/>
                    </a:lnTo>
                    <a:lnTo>
                      <a:pt x="64615" y="27692"/>
                    </a:lnTo>
                    <a:lnTo>
                      <a:pt x="646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14"/>
              <p:cNvSpPr/>
              <p:nvPr/>
            </p:nvSpPr>
            <p:spPr>
              <a:xfrm>
                <a:off x="6196012" y="3190875"/>
                <a:ext cx="2857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5846" y="3214"/>
                    </a:moveTo>
                    <a:lnTo>
                      <a:pt x="70153" y="27857"/>
                    </a:lnTo>
                    <a:cubicBezTo>
                      <a:pt x="73846" y="28928"/>
                      <a:pt x="73846" y="31071"/>
                      <a:pt x="73846" y="33214"/>
                    </a:cubicBezTo>
                    <a:cubicBezTo>
                      <a:pt x="73846" y="36428"/>
                      <a:pt x="73846" y="38571"/>
                      <a:pt x="70153" y="39642"/>
                    </a:cubicBezTo>
                    <a:lnTo>
                      <a:pt x="25846" y="64285"/>
                    </a:lnTo>
                    <a:lnTo>
                      <a:pt x="29538" y="57857"/>
                    </a:lnTo>
                    <a:lnTo>
                      <a:pt x="29538" y="87857"/>
                    </a:lnTo>
                    <a:lnTo>
                      <a:pt x="29538" y="111428"/>
                    </a:lnTo>
                    <a:lnTo>
                      <a:pt x="14769" y="102857"/>
                    </a:lnTo>
                    <a:lnTo>
                      <a:pt x="59076" y="102857"/>
                    </a:lnTo>
                    <a:lnTo>
                      <a:pt x="44307" y="111428"/>
                    </a:lnTo>
                    <a:lnTo>
                      <a:pt x="44307" y="57857"/>
                    </a:lnTo>
                    <a:cubicBezTo>
                      <a:pt x="44307" y="53571"/>
                      <a:pt x="51692" y="49285"/>
                      <a:pt x="59076" y="49285"/>
                    </a:cubicBezTo>
                    <a:lnTo>
                      <a:pt x="103384" y="49285"/>
                    </a:lnTo>
                    <a:lnTo>
                      <a:pt x="94153" y="64285"/>
                    </a:lnTo>
                    <a:lnTo>
                      <a:pt x="49846" y="39642"/>
                    </a:lnTo>
                    <a:cubicBezTo>
                      <a:pt x="46153" y="38571"/>
                      <a:pt x="44307" y="36428"/>
                      <a:pt x="44307" y="33214"/>
                    </a:cubicBezTo>
                    <a:lnTo>
                      <a:pt x="44307" y="8571"/>
                    </a:lnTo>
                    <a:lnTo>
                      <a:pt x="59076" y="17142"/>
                    </a:lnTo>
                    <a:lnTo>
                      <a:pt x="14769" y="17142"/>
                    </a:lnTo>
                    <a:lnTo>
                      <a:pt x="14769" y="0"/>
                    </a:lnTo>
                    <a:lnTo>
                      <a:pt x="59076" y="0"/>
                    </a:lnTo>
                    <a:cubicBezTo>
                      <a:pt x="68307" y="0"/>
                      <a:pt x="73846" y="4285"/>
                      <a:pt x="73846" y="8571"/>
                    </a:cubicBezTo>
                    <a:lnTo>
                      <a:pt x="73846" y="33214"/>
                    </a:lnTo>
                    <a:lnTo>
                      <a:pt x="70153" y="27857"/>
                    </a:lnTo>
                    <a:lnTo>
                      <a:pt x="114461" y="51428"/>
                    </a:lnTo>
                    <a:cubicBezTo>
                      <a:pt x="118153" y="54642"/>
                      <a:pt x="120000" y="57857"/>
                      <a:pt x="118153" y="61071"/>
                    </a:cubicBezTo>
                    <a:cubicBezTo>
                      <a:pt x="116307" y="64285"/>
                      <a:pt x="110769" y="66428"/>
                      <a:pt x="103384" y="66428"/>
                    </a:cubicBezTo>
                    <a:lnTo>
                      <a:pt x="59076" y="66428"/>
                    </a:lnTo>
                    <a:lnTo>
                      <a:pt x="73846" y="57857"/>
                    </a:lnTo>
                    <a:lnTo>
                      <a:pt x="73846" y="111428"/>
                    </a:lnTo>
                    <a:cubicBezTo>
                      <a:pt x="73846" y="116785"/>
                      <a:pt x="68307" y="119999"/>
                      <a:pt x="59076" y="119999"/>
                    </a:cubicBezTo>
                    <a:lnTo>
                      <a:pt x="14769" y="119999"/>
                    </a:lnTo>
                    <a:cubicBezTo>
                      <a:pt x="7384" y="119999"/>
                      <a:pt x="0" y="116785"/>
                      <a:pt x="0" y="111428"/>
                    </a:cubicBezTo>
                    <a:lnTo>
                      <a:pt x="0" y="87857"/>
                    </a:lnTo>
                    <a:lnTo>
                      <a:pt x="0" y="57857"/>
                    </a:lnTo>
                    <a:cubicBezTo>
                      <a:pt x="0" y="55714"/>
                      <a:pt x="1846" y="53571"/>
                      <a:pt x="5538" y="51428"/>
                    </a:cubicBezTo>
                    <a:lnTo>
                      <a:pt x="49846" y="27857"/>
                    </a:lnTo>
                    <a:lnTo>
                      <a:pt x="49846" y="39642"/>
                    </a:lnTo>
                    <a:lnTo>
                      <a:pt x="5538" y="14999"/>
                    </a:lnTo>
                    <a:lnTo>
                      <a:pt x="25846" y="321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4"/>
              <p:cNvSpPr/>
              <p:nvPr/>
            </p:nvSpPr>
            <p:spPr>
              <a:xfrm>
                <a:off x="5815012" y="3165475"/>
                <a:ext cx="82550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3846" y="120000"/>
                    </a:moveTo>
                    <a:lnTo>
                      <a:pt x="43846" y="120000"/>
                    </a:lnTo>
                    <a:lnTo>
                      <a:pt x="76153" y="101538"/>
                    </a:lnTo>
                    <a:lnTo>
                      <a:pt x="90000" y="83076"/>
                    </a:lnTo>
                    <a:lnTo>
                      <a:pt x="120000" y="61538"/>
                    </a:lnTo>
                    <a:lnTo>
                      <a:pt x="120000" y="0"/>
                    </a:lnTo>
                    <a:lnTo>
                      <a:pt x="90000" y="0"/>
                    </a:lnTo>
                    <a:lnTo>
                      <a:pt x="90000" y="21538"/>
                    </a:lnTo>
                    <a:lnTo>
                      <a:pt x="76153" y="0"/>
                    </a:lnTo>
                    <a:lnTo>
                      <a:pt x="13846" y="0"/>
                    </a:lnTo>
                    <a:lnTo>
                      <a:pt x="0" y="43076"/>
                    </a:lnTo>
                    <a:lnTo>
                      <a:pt x="13846" y="83076"/>
                    </a:lnTo>
                    <a:lnTo>
                      <a:pt x="13846" y="101538"/>
                    </a:lnTo>
                    <a:lnTo>
                      <a:pt x="13846" y="120000"/>
                    </a:lnTo>
                    <a:lnTo>
                      <a:pt x="43846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4"/>
              <p:cNvSpPr/>
              <p:nvPr/>
            </p:nvSpPr>
            <p:spPr>
              <a:xfrm>
                <a:off x="5811837" y="3162300"/>
                <a:ext cx="8890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6153" y="108000"/>
                    </a:moveTo>
                    <a:lnTo>
                      <a:pt x="44423" y="108750"/>
                    </a:lnTo>
                    <a:lnTo>
                      <a:pt x="72115" y="90750"/>
                    </a:lnTo>
                    <a:lnTo>
                      <a:pt x="70961" y="92250"/>
                    </a:lnTo>
                    <a:lnTo>
                      <a:pt x="84807" y="74250"/>
                    </a:lnTo>
                    <a:cubicBezTo>
                      <a:pt x="84807" y="73500"/>
                      <a:pt x="85384" y="73500"/>
                      <a:pt x="85961" y="73500"/>
                    </a:cubicBezTo>
                    <a:lnTo>
                      <a:pt x="113653" y="55500"/>
                    </a:lnTo>
                    <a:lnTo>
                      <a:pt x="110769" y="61500"/>
                    </a:lnTo>
                    <a:lnTo>
                      <a:pt x="110769" y="6000"/>
                    </a:lnTo>
                    <a:lnTo>
                      <a:pt x="115384" y="12000"/>
                    </a:lnTo>
                    <a:lnTo>
                      <a:pt x="87692" y="12000"/>
                    </a:lnTo>
                    <a:lnTo>
                      <a:pt x="92307" y="6000"/>
                    </a:lnTo>
                    <a:lnTo>
                      <a:pt x="92307" y="25500"/>
                    </a:lnTo>
                    <a:cubicBezTo>
                      <a:pt x="92307" y="27750"/>
                      <a:pt x="91153" y="30000"/>
                      <a:pt x="89423" y="30750"/>
                    </a:cubicBezTo>
                    <a:cubicBezTo>
                      <a:pt x="87692" y="32250"/>
                      <a:pt x="85961" y="31500"/>
                      <a:pt x="84230" y="29250"/>
                    </a:cubicBezTo>
                    <a:lnTo>
                      <a:pt x="70961" y="10500"/>
                    </a:lnTo>
                    <a:lnTo>
                      <a:pt x="74423" y="12000"/>
                    </a:lnTo>
                    <a:lnTo>
                      <a:pt x="17884" y="12000"/>
                    </a:lnTo>
                    <a:lnTo>
                      <a:pt x="22500" y="9000"/>
                    </a:lnTo>
                    <a:lnTo>
                      <a:pt x="9230" y="45750"/>
                    </a:lnTo>
                    <a:lnTo>
                      <a:pt x="9230" y="40500"/>
                    </a:lnTo>
                    <a:lnTo>
                      <a:pt x="22500" y="75750"/>
                    </a:lnTo>
                    <a:cubicBezTo>
                      <a:pt x="22500" y="76500"/>
                      <a:pt x="22500" y="78000"/>
                      <a:pt x="22500" y="78750"/>
                    </a:cubicBezTo>
                    <a:lnTo>
                      <a:pt x="22500" y="96750"/>
                    </a:lnTo>
                    <a:lnTo>
                      <a:pt x="22500" y="114000"/>
                    </a:lnTo>
                    <a:lnTo>
                      <a:pt x="17884" y="108000"/>
                    </a:lnTo>
                    <a:lnTo>
                      <a:pt x="46153" y="108000"/>
                    </a:lnTo>
                    <a:close/>
                    <a:moveTo>
                      <a:pt x="17884" y="120000"/>
                    </a:moveTo>
                    <a:cubicBezTo>
                      <a:pt x="15576" y="120000"/>
                      <a:pt x="13269" y="117750"/>
                      <a:pt x="13269" y="114000"/>
                    </a:cubicBezTo>
                    <a:lnTo>
                      <a:pt x="13269" y="96750"/>
                    </a:lnTo>
                    <a:lnTo>
                      <a:pt x="13269" y="78750"/>
                    </a:lnTo>
                    <a:lnTo>
                      <a:pt x="13846" y="81000"/>
                    </a:lnTo>
                    <a:lnTo>
                      <a:pt x="576" y="45750"/>
                    </a:lnTo>
                    <a:cubicBezTo>
                      <a:pt x="0" y="44250"/>
                      <a:pt x="0" y="42750"/>
                      <a:pt x="576" y="40500"/>
                    </a:cubicBezTo>
                    <a:lnTo>
                      <a:pt x="13846" y="3750"/>
                    </a:lnTo>
                    <a:cubicBezTo>
                      <a:pt x="14423" y="1500"/>
                      <a:pt x="16153" y="0"/>
                      <a:pt x="17884" y="0"/>
                    </a:cubicBezTo>
                    <a:lnTo>
                      <a:pt x="74423" y="0"/>
                    </a:lnTo>
                    <a:cubicBezTo>
                      <a:pt x="75576" y="0"/>
                      <a:pt x="76730" y="750"/>
                      <a:pt x="77307" y="2250"/>
                    </a:cubicBezTo>
                    <a:lnTo>
                      <a:pt x="91153" y="21750"/>
                    </a:lnTo>
                    <a:lnTo>
                      <a:pt x="83076" y="25500"/>
                    </a:lnTo>
                    <a:lnTo>
                      <a:pt x="83076" y="6000"/>
                    </a:lnTo>
                    <a:cubicBezTo>
                      <a:pt x="83076" y="3000"/>
                      <a:pt x="85384" y="0"/>
                      <a:pt x="87692" y="0"/>
                    </a:cubicBezTo>
                    <a:lnTo>
                      <a:pt x="115384" y="0"/>
                    </a:lnTo>
                    <a:cubicBezTo>
                      <a:pt x="118269" y="0"/>
                      <a:pt x="120000" y="3000"/>
                      <a:pt x="120000" y="6000"/>
                    </a:cubicBezTo>
                    <a:lnTo>
                      <a:pt x="120000" y="61500"/>
                    </a:lnTo>
                    <a:cubicBezTo>
                      <a:pt x="120000" y="63750"/>
                      <a:pt x="119423" y="66000"/>
                      <a:pt x="117692" y="66750"/>
                    </a:cubicBezTo>
                    <a:lnTo>
                      <a:pt x="90000" y="84000"/>
                    </a:lnTo>
                    <a:lnTo>
                      <a:pt x="91153" y="82500"/>
                    </a:lnTo>
                    <a:lnTo>
                      <a:pt x="77307" y="100500"/>
                    </a:lnTo>
                    <a:cubicBezTo>
                      <a:pt x="77307" y="101250"/>
                      <a:pt x="76730" y="101250"/>
                      <a:pt x="76153" y="102000"/>
                    </a:cubicBezTo>
                    <a:lnTo>
                      <a:pt x="48461" y="120000"/>
                    </a:lnTo>
                    <a:cubicBezTo>
                      <a:pt x="47884" y="120000"/>
                      <a:pt x="47307" y="120000"/>
                      <a:pt x="46153" y="120000"/>
                    </a:cubicBezTo>
                    <a:lnTo>
                      <a:pt x="17884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4"/>
              <p:cNvSpPr/>
              <p:nvPr/>
            </p:nvSpPr>
            <p:spPr>
              <a:xfrm>
                <a:off x="5559425" y="2959100"/>
                <a:ext cx="82550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08196"/>
                    </a:moveTo>
                    <a:lnTo>
                      <a:pt x="120000" y="108196"/>
                    </a:lnTo>
                    <a:lnTo>
                      <a:pt x="106153" y="66885"/>
                    </a:lnTo>
                    <a:lnTo>
                      <a:pt x="106153" y="53114"/>
                    </a:lnTo>
                    <a:lnTo>
                      <a:pt x="90000" y="66885"/>
                    </a:lnTo>
                    <a:lnTo>
                      <a:pt x="76153" y="66885"/>
                    </a:lnTo>
                    <a:lnTo>
                      <a:pt x="76153" y="53114"/>
                    </a:lnTo>
                    <a:lnTo>
                      <a:pt x="106153" y="27540"/>
                    </a:lnTo>
                    <a:lnTo>
                      <a:pt x="46153" y="27540"/>
                    </a:lnTo>
                    <a:lnTo>
                      <a:pt x="46153" y="0"/>
                    </a:lnTo>
                    <a:lnTo>
                      <a:pt x="30000" y="0"/>
                    </a:lnTo>
                    <a:lnTo>
                      <a:pt x="16153" y="0"/>
                    </a:lnTo>
                    <a:lnTo>
                      <a:pt x="16153" y="13770"/>
                    </a:lnTo>
                    <a:lnTo>
                      <a:pt x="0" y="41311"/>
                    </a:lnTo>
                    <a:lnTo>
                      <a:pt x="16153" y="41311"/>
                    </a:lnTo>
                    <a:lnTo>
                      <a:pt x="30000" y="108196"/>
                    </a:lnTo>
                    <a:lnTo>
                      <a:pt x="60000" y="108196"/>
                    </a:lnTo>
                    <a:lnTo>
                      <a:pt x="90000" y="80655"/>
                    </a:lnTo>
                    <a:lnTo>
                      <a:pt x="106153" y="120000"/>
                    </a:lnTo>
                    <a:lnTo>
                      <a:pt x="120000" y="10819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4"/>
              <p:cNvSpPr/>
              <p:nvPr/>
            </p:nvSpPr>
            <p:spPr>
              <a:xfrm>
                <a:off x="5556250" y="2955925"/>
                <a:ext cx="90487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1961" y="101078"/>
                    </a:moveTo>
                    <a:lnTo>
                      <a:pt x="110813" y="105560"/>
                    </a:lnTo>
                    <a:lnTo>
                      <a:pt x="97607" y="68215"/>
                    </a:lnTo>
                    <a:cubicBezTo>
                      <a:pt x="97033" y="67717"/>
                      <a:pt x="97033" y="67219"/>
                      <a:pt x="97033" y="66721"/>
                    </a:cubicBezTo>
                    <a:lnTo>
                      <a:pt x="97033" y="53775"/>
                    </a:lnTo>
                    <a:lnTo>
                      <a:pt x="105071" y="56265"/>
                    </a:lnTo>
                    <a:lnTo>
                      <a:pt x="90717" y="69709"/>
                    </a:lnTo>
                    <a:cubicBezTo>
                      <a:pt x="90143" y="70705"/>
                      <a:pt x="88995" y="70705"/>
                      <a:pt x="87272" y="70705"/>
                    </a:cubicBezTo>
                    <a:lnTo>
                      <a:pt x="74066" y="70705"/>
                    </a:lnTo>
                    <a:cubicBezTo>
                      <a:pt x="71770" y="70705"/>
                      <a:pt x="69473" y="69211"/>
                      <a:pt x="69473" y="66721"/>
                    </a:cubicBezTo>
                    <a:lnTo>
                      <a:pt x="69473" y="53775"/>
                    </a:lnTo>
                    <a:cubicBezTo>
                      <a:pt x="69473" y="52780"/>
                      <a:pt x="70047" y="51784"/>
                      <a:pt x="70622" y="50788"/>
                    </a:cubicBezTo>
                    <a:lnTo>
                      <a:pt x="98181" y="26887"/>
                    </a:lnTo>
                    <a:lnTo>
                      <a:pt x="101626" y="33858"/>
                    </a:lnTo>
                    <a:lnTo>
                      <a:pt x="45933" y="33858"/>
                    </a:lnTo>
                    <a:cubicBezTo>
                      <a:pt x="43062" y="33858"/>
                      <a:pt x="41339" y="31867"/>
                      <a:pt x="41339" y="29875"/>
                    </a:cubicBezTo>
                    <a:lnTo>
                      <a:pt x="41339" y="3983"/>
                    </a:lnTo>
                    <a:lnTo>
                      <a:pt x="45933" y="7966"/>
                    </a:lnTo>
                    <a:lnTo>
                      <a:pt x="31578" y="7966"/>
                    </a:lnTo>
                    <a:lnTo>
                      <a:pt x="18373" y="7966"/>
                    </a:lnTo>
                    <a:lnTo>
                      <a:pt x="22966" y="3983"/>
                    </a:lnTo>
                    <a:lnTo>
                      <a:pt x="22966" y="16431"/>
                    </a:lnTo>
                    <a:cubicBezTo>
                      <a:pt x="22966" y="17427"/>
                      <a:pt x="22966" y="17925"/>
                      <a:pt x="22392" y="18423"/>
                    </a:cubicBezTo>
                    <a:lnTo>
                      <a:pt x="9186" y="43319"/>
                    </a:lnTo>
                    <a:lnTo>
                      <a:pt x="4593" y="37344"/>
                    </a:lnTo>
                    <a:lnTo>
                      <a:pt x="18373" y="37344"/>
                    </a:lnTo>
                    <a:cubicBezTo>
                      <a:pt x="20669" y="37344"/>
                      <a:pt x="22392" y="38838"/>
                      <a:pt x="22966" y="40829"/>
                    </a:cubicBezTo>
                    <a:lnTo>
                      <a:pt x="36172" y="103568"/>
                    </a:lnTo>
                    <a:lnTo>
                      <a:pt x="31578" y="100082"/>
                    </a:lnTo>
                    <a:lnTo>
                      <a:pt x="59138" y="100082"/>
                    </a:lnTo>
                    <a:lnTo>
                      <a:pt x="55693" y="101576"/>
                    </a:lnTo>
                    <a:lnTo>
                      <a:pt x="84401" y="75684"/>
                    </a:lnTo>
                    <a:cubicBezTo>
                      <a:pt x="85550" y="74688"/>
                      <a:pt x="87272" y="74190"/>
                      <a:pt x="88421" y="74688"/>
                    </a:cubicBezTo>
                    <a:cubicBezTo>
                      <a:pt x="90143" y="75186"/>
                      <a:pt x="91291" y="76182"/>
                      <a:pt x="91866" y="77178"/>
                    </a:cubicBezTo>
                    <a:lnTo>
                      <a:pt x="106220" y="114522"/>
                    </a:lnTo>
                    <a:lnTo>
                      <a:pt x="98181" y="113029"/>
                    </a:lnTo>
                    <a:lnTo>
                      <a:pt x="111961" y="101078"/>
                    </a:lnTo>
                    <a:close/>
                    <a:moveTo>
                      <a:pt x="105071" y="118506"/>
                    </a:moveTo>
                    <a:cubicBezTo>
                      <a:pt x="103923" y="119502"/>
                      <a:pt x="102200" y="120000"/>
                      <a:pt x="100478" y="119502"/>
                    </a:cubicBezTo>
                    <a:cubicBezTo>
                      <a:pt x="99330" y="119502"/>
                      <a:pt x="97607" y="118506"/>
                      <a:pt x="97607" y="117012"/>
                    </a:cubicBezTo>
                    <a:lnTo>
                      <a:pt x="83253" y="79668"/>
                    </a:lnTo>
                    <a:lnTo>
                      <a:pt x="90717" y="81161"/>
                    </a:lnTo>
                    <a:lnTo>
                      <a:pt x="62583" y="107053"/>
                    </a:lnTo>
                    <a:cubicBezTo>
                      <a:pt x="61435" y="107551"/>
                      <a:pt x="60287" y="108049"/>
                      <a:pt x="59138" y="108049"/>
                    </a:cubicBezTo>
                    <a:lnTo>
                      <a:pt x="31578" y="108049"/>
                    </a:lnTo>
                    <a:cubicBezTo>
                      <a:pt x="29282" y="108049"/>
                      <a:pt x="27559" y="106556"/>
                      <a:pt x="26985" y="105062"/>
                    </a:cubicBezTo>
                    <a:lnTo>
                      <a:pt x="13779" y="42323"/>
                    </a:lnTo>
                    <a:lnTo>
                      <a:pt x="18373" y="45311"/>
                    </a:lnTo>
                    <a:lnTo>
                      <a:pt x="4593" y="45311"/>
                    </a:lnTo>
                    <a:cubicBezTo>
                      <a:pt x="3444" y="45311"/>
                      <a:pt x="1722" y="44813"/>
                      <a:pt x="1148" y="43319"/>
                    </a:cubicBezTo>
                    <a:cubicBezTo>
                      <a:pt x="0" y="42323"/>
                      <a:pt x="0" y="40829"/>
                      <a:pt x="574" y="39834"/>
                    </a:cubicBezTo>
                    <a:lnTo>
                      <a:pt x="14354" y="14937"/>
                    </a:lnTo>
                    <a:lnTo>
                      <a:pt x="13779" y="16431"/>
                    </a:lnTo>
                    <a:lnTo>
                      <a:pt x="13779" y="3983"/>
                    </a:lnTo>
                    <a:cubicBezTo>
                      <a:pt x="13779" y="1991"/>
                      <a:pt x="15502" y="0"/>
                      <a:pt x="18373" y="0"/>
                    </a:cubicBezTo>
                    <a:lnTo>
                      <a:pt x="31578" y="0"/>
                    </a:lnTo>
                    <a:lnTo>
                      <a:pt x="45933" y="0"/>
                    </a:lnTo>
                    <a:cubicBezTo>
                      <a:pt x="48229" y="0"/>
                      <a:pt x="50526" y="1991"/>
                      <a:pt x="50526" y="3983"/>
                    </a:cubicBezTo>
                    <a:lnTo>
                      <a:pt x="50526" y="29875"/>
                    </a:lnTo>
                    <a:lnTo>
                      <a:pt x="45933" y="25892"/>
                    </a:lnTo>
                    <a:lnTo>
                      <a:pt x="101626" y="25892"/>
                    </a:lnTo>
                    <a:cubicBezTo>
                      <a:pt x="103349" y="25892"/>
                      <a:pt x="105071" y="26887"/>
                      <a:pt x="106220" y="28381"/>
                    </a:cubicBezTo>
                    <a:cubicBezTo>
                      <a:pt x="106794" y="29875"/>
                      <a:pt x="106220" y="31369"/>
                      <a:pt x="105071" y="32365"/>
                    </a:cubicBezTo>
                    <a:lnTo>
                      <a:pt x="77511" y="56763"/>
                    </a:lnTo>
                    <a:lnTo>
                      <a:pt x="78660" y="53775"/>
                    </a:lnTo>
                    <a:lnTo>
                      <a:pt x="78660" y="66721"/>
                    </a:lnTo>
                    <a:lnTo>
                      <a:pt x="74066" y="62738"/>
                    </a:lnTo>
                    <a:lnTo>
                      <a:pt x="87272" y="62738"/>
                    </a:lnTo>
                    <a:lnTo>
                      <a:pt x="84401" y="64232"/>
                    </a:lnTo>
                    <a:lnTo>
                      <a:pt x="98181" y="51286"/>
                    </a:lnTo>
                    <a:cubicBezTo>
                      <a:pt x="99904" y="49792"/>
                      <a:pt x="101626" y="49294"/>
                      <a:pt x="103349" y="50290"/>
                    </a:cubicBezTo>
                    <a:cubicBezTo>
                      <a:pt x="105071" y="50788"/>
                      <a:pt x="106220" y="52282"/>
                      <a:pt x="106220" y="53775"/>
                    </a:cubicBezTo>
                    <a:lnTo>
                      <a:pt x="106220" y="66721"/>
                    </a:lnTo>
                    <a:lnTo>
                      <a:pt x="106220" y="65726"/>
                    </a:lnTo>
                    <a:lnTo>
                      <a:pt x="119425" y="103070"/>
                    </a:lnTo>
                    <a:cubicBezTo>
                      <a:pt x="119999" y="104564"/>
                      <a:pt x="119425" y="106058"/>
                      <a:pt x="118277" y="107053"/>
                    </a:cubicBezTo>
                    <a:lnTo>
                      <a:pt x="105071" y="11850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4"/>
              <p:cNvSpPr/>
              <p:nvPr/>
            </p:nvSpPr>
            <p:spPr>
              <a:xfrm>
                <a:off x="5635625" y="2932112"/>
                <a:ext cx="150812" cy="315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7157" y="120000"/>
                    </a:moveTo>
                    <a:lnTo>
                      <a:pt x="87157" y="120000"/>
                    </a:lnTo>
                    <a:lnTo>
                      <a:pt x="103578" y="104924"/>
                    </a:lnTo>
                    <a:lnTo>
                      <a:pt x="96000" y="93467"/>
                    </a:lnTo>
                    <a:lnTo>
                      <a:pt x="87157" y="85025"/>
                    </a:lnTo>
                    <a:lnTo>
                      <a:pt x="87157" y="77788"/>
                    </a:lnTo>
                    <a:lnTo>
                      <a:pt x="78315" y="66331"/>
                    </a:lnTo>
                    <a:lnTo>
                      <a:pt x="78315" y="58492"/>
                    </a:lnTo>
                    <a:lnTo>
                      <a:pt x="111157" y="50653"/>
                    </a:lnTo>
                    <a:lnTo>
                      <a:pt x="120000" y="43417"/>
                    </a:lnTo>
                    <a:lnTo>
                      <a:pt x="111157" y="43417"/>
                    </a:lnTo>
                    <a:lnTo>
                      <a:pt x="96000" y="38592"/>
                    </a:lnTo>
                    <a:lnTo>
                      <a:pt x="96000" y="34974"/>
                    </a:lnTo>
                    <a:lnTo>
                      <a:pt x="96000" y="31356"/>
                    </a:lnTo>
                    <a:lnTo>
                      <a:pt x="87157" y="27135"/>
                    </a:lnTo>
                    <a:lnTo>
                      <a:pt x="78315" y="27135"/>
                    </a:lnTo>
                    <a:lnTo>
                      <a:pt x="87157" y="8442"/>
                    </a:lnTo>
                    <a:lnTo>
                      <a:pt x="78315" y="0"/>
                    </a:lnTo>
                    <a:lnTo>
                      <a:pt x="69473" y="0"/>
                    </a:lnTo>
                    <a:lnTo>
                      <a:pt x="69473" y="8442"/>
                    </a:lnTo>
                    <a:lnTo>
                      <a:pt x="51789" y="8442"/>
                    </a:lnTo>
                    <a:lnTo>
                      <a:pt x="42947" y="12060"/>
                    </a:lnTo>
                    <a:lnTo>
                      <a:pt x="25263" y="27135"/>
                    </a:lnTo>
                    <a:lnTo>
                      <a:pt x="17684" y="31356"/>
                    </a:lnTo>
                    <a:lnTo>
                      <a:pt x="8842" y="38592"/>
                    </a:lnTo>
                    <a:lnTo>
                      <a:pt x="8842" y="43417"/>
                    </a:lnTo>
                    <a:lnTo>
                      <a:pt x="0" y="46432"/>
                    </a:lnTo>
                    <a:lnTo>
                      <a:pt x="17684" y="54874"/>
                    </a:lnTo>
                    <a:lnTo>
                      <a:pt x="25263" y="62110"/>
                    </a:lnTo>
                    <a:lnTo>
                      <a:pt x="35368" y="73567"/>
                    </a:lnTo>
                    <a:lnTo>
                      <a:pt x="25263" y="77788"/>
                    </a:lnTo>
                    <a:lnTo>
                      <a:pt x="42947" y="81407"/>
                    </a:lnTo>
                    <a:lnTo>
                      <a:pt x="60631" y="73567"/>
                    </a:lnTo>
                    <a:lnTo>
                      <a:pt x="69473" y="77788"/>
                    </a:lnTo>
                    <a:lnTo>
                      <a:pt x="87157" y="101306"/>
                    </a:lnTo>
                    <a:lnTo>
                      <a:pt x="87157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4"/>
              <p:cNvSpPr/>
              <p:nvPr/>
            </p:nvSpPr>
            <p:spPr>
              <a:xfrm>
                <a:off x="5632450" y="2928937"/>
                <a:ext cx="158750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7479" y="118565"/>
                    </a:moveTo>
                    <a:lnTo>
                      <a:pt x="82601" y="118087"/>
                    </a:lnTo>
                    <a:lnTo>
                      <a:pt x="98211" y="103107"/>
                    </a:lnTo>
                    <a:lnTo>
                      <a:pt x="97886" y="104063"/>
                    </a:lnTo>
                    <a:lnTo>
                      <a:pt x="90731" y="92749"/>
                    </a:lnTo>
                    <a:lnTo>
                      <a:pt x="91056" y="92908"/>
                    </a:lnTo>
                    <a:lnTo>
                      <a:pt x="82601" y="85099"/>
                    </a:lnTo>
                    <a:cubicBezTo>
                      <a:pt x="82276" y="84940"/>
                      <a:pt x="82276" y="84780"/>
                      <a:pt x="82276" y="84462"/>
                    </a:cubicBezTo>
                    <a:lnTo>
                      <a:pt x="82276" y="77450"/>
                    </a:lnTo>
                    <a:lnTo>
                      <a:pt x="82276" y="77768"/>
                    </a:lnTo>
                    <a:lnTo>
                      <a:pt x="74146" y="66454"/>
                    </a:lnTo>
                    <a:cubicBezTo>
                      <a:pt x="74146" y="66294"/>
                      <a:pt x="74146" y="66135"/>
                      <a:pt x="74146" y="65976"/>
                    </a:cubicBezTo>
                    <a:lnTo>
                      <a:pt x="74146" y="58167"/>
                    </a:lnTo>
                    <a:cubicBezTo>
                      <a:pt x="74146" y="57689"/>
                      <a:pt x="74796" y="57211"/>
                      <a:pt x="75447" y="57051"/>
                    </a:cubicBezTo>
                    <a:lnTo>
                      <a:pt x="107642" y="49561"/>
                    </a:lnTo>
                    <a:lnTo>
                      <a:pt x="106341" y="50039"/>
                    </a:lnTo>
                    <a:lnTo>
                      <a:pt x="115121" y="42709"/>
                    </a:lnTo>
                    <a:lnTo>
                      <a:pt x="117073" y="44621"/>
                    </a:lnTo>
                    <a:lnTo>
                      <a:pt x="108617" y="44621"/>
                    </a:lnTo>
                    <a:cubicBezTo>
                      <a:pt x="108292" y="44621"/>
                      <a:pt x="107642" y="44462"/>
                      <a:pt x="107317" y="44462"/>
                    </a:cubicBezTo>
                    <a:lnTo>
                      <a:pt x="92032" y="40318"/>
                    </a:lnTo>
                    <a:cubicBezTo>
                      <a:pt x="91382" y="40159"/>
                      <a:pt x="90731" y="39681"/>
                      <a:pt x="90731" y="39203"/>
                    </a:cubicBezTo>
                    <a:lnTo>
                      <a:pt x="90731" y="35537"/>
                    </a:lnTo>
                    <a:lnTo>
                      <a:pt x="90731" y="31872"/>
                    </a:lnTo>
                    <a:lnTo>
                      <a:pt x="91707" y="32828"/>
                    </a:lnTo>
                    <a:lnTo>
                      <a:pt x="82926" y="28844"/>
                    </a:lnTo>
                    <a:lnTo>
                      <a:pt x="84878" y="29163"/>
                    </a:lnTo>
                    <a:lnTo>
                      <a:pt x="76747" y="29163"/>
                    </a:lnTo>
                    <a:cubicBezTo>
                      <a:pt x="75772" y="29163"/>
                      <a:pt x="75121" y="29003"/>
                      <a:pt x="74796" y="28685"/>
                    </a:cubicBezTo>
                    <a:cubicBezTo>
                      <a:pt x="74146" y="28366"/>
                      <a:pt x="73821" y="28047"/>
                      <a:pt x="74146" y="27569"/>
                    </a:cubicBezTo>
                    <a:lnTo>
                      <a:pt x="82276" y="8924"/>
                    </a:lnTo>
                    <a:lnTo>
                      <a:pt x="82601" y="9721"/>
                    </a:lnTo>
                    <a:lnTo>
                      <a:pt x="74471" y="1912"/>
                    </a:lnTo>
                    <a:lnTo>
                      <a:pt x="76747" y="2549"/>
                    </a:lnTo>
                    <a:lnTo>
                      <a:pt x="68617" y="2549"/>
                    </a:lnTo>
                    <a:lnTo>
                      <a:pt x="71219" y="1274"/>
                    </a:lnTo>
                    <a:lnTo>
                      <a:pt x="71219" y="9243"/>
                    </a:lnTo>
                    <a:cubicBezTo>
                      <a:pt x="71219" y="9880"/>
                      <a:pt x="69918" y="10517"/>
                      <a:pt x="68617" y="10517"/>
                    </a:cubicBezTo>
                    <a:lnTo>
                      <a:pt x="52032" y="10517"/>
                    </a:lnTo>
                    <a:lnTo>
                      <a:pt x="53658" y="10199"/>
                    </a:lnTo>
                    <a:lnTo>
                      <a:pt x="45528" y="13705"/>
                    </a:lnTo>
                    <a:lnTo>
                      <a:pt x="46178" y="13386"/>
                    </a:lnTo>
                    <a:lnTo>
                      <a:pt x="29268" y="28525"/>
                    </a:lnTo>
                    <a:cubicBezTo>
                      <a:pt x="29268" y="28525"/>
                      <a:pt x="28943" y="28685"/>
                      <a:pt x="28943" y="28844"/>
                    </a:cubicBezTo>
                    <a:lnTo>
                      <a:pt x="20813" y="32828"/>
                    </a:lnTo>
                    <a:lnTo>
                      <a:pt x="21138" y="32509"/>
                    </a:lnTo>
                    <a:lnTo>
                      <a:pt x="13008" y="39840"/>
                    </a:lnTo>
                    <a:lnTo>
                      <a:pt x="13333" y="39203"/>
                    </a:lnTo>
                    <a:lnTo>
                      <a:pt x="13333" y="43346"/>
                    </a:lnTo>
                    <a:cubicBezTo>
                      <a:pt x="13333" y="43665"/>
                      <a:pt x="13008" y="43984"/>
                      <a:pt x="12682" y="44302"/>
                    </a:cubicBezTo>
                    <a:lnTo>
                      <a:pt x="4552" y="47808"/>
                    </a:lnTo>
                    <a:lnTo>
                      <a:pt x="4552" y="45896"/>
                    </a:lnTo>
                    <a:lnTo>
                      <a:pt x="20813" y="53705"/>
                    </a:lnTo>
                    <a:cubicBezTo>
                      <a:pt x="21138" y="53864"/>
                      <a:pt x="21138" y="54023"/>
                      <a:pt x="21138" y="54023"/>
                    </a:cubicBezTo>
                    <a:lnTo>
                      <a:pt x="29268" y="61354"/>
                    </a:lnTo>
                    <a:cubicBezTo>
                      <a:pt x="29268" y="61513"/>
                      <a:pt x="29593" y="61513"/>
                      <a:pt x="29593" y="61513"/>
                    </a:cubicBezTo>
                    <a:lnTo>
                      <a:pt x="38048" y="72988"/>
                    </a:lnTo>
                    <a:cubicBezTo>
                      <a:pt x="38373" y="73466"/>
                      <a:pt x="38373" y="73944"/>
                      <a:pt x="37398" y="74262"/>
                    </a:cubicBezTo>
                    <a:lnTo>
                      <a:pt x="28943" y="78406"/>
                    </a:lnTo>
                    <a:lnTo>
                      <a:pt x="27967" y="76175"/>
                    </a:lnTo>
                    <a:lnTo>
                      <a:pt x="44878" y="79840"/>
                    </a:lnTo>
                    <a:lnTo>
                      <a:pt x="41951" y="80000"/>
                    </a:lnTo>
                    <a:lnTo>
                      <a:pt x="58536" y="72509"/>
                    </a:lnTo>
                    <a:cubicBezTo>
                      <a:pt x="59837" y="72031"/>
                      <a:pt x="61463" y="72031"/>
                      <a:pt x="62439" y="72509"/>
                    </a:cubicBezTo>
                    <a:lnTo>
                      <a:pt x="70569" y="76494"/>
                    </a:lnTo>
                    <a:cubicBezTo>
                      <a:pt x="70569" y="76653"/>
                      <a:pt x="70894" y="76812"/>
                      <a:pt x="70894" y="76972"/>
                    </a:cubicBezTo>
                    <a:lnTo>
                      <a:pt x="87154" y="99760"/>
                    </a:lnTo>
                    <a:cubicBezTo>
                      <a:pt x="87479" y="99920"/>
                      <a:pt x="87479" y="100079"/>
                      <a:pt x="87479" y="100079"/>
                    </a:cubicBezTo>
                    <a:lnTo>
                      <a:pt x="87479" y="118565"/>
                    </a:lnTo>
                    <a:close/>
                    <a:moveTo>
                      <a:pt x="82276" y="100079"/>
                    </a:moveTo>
                    <a:lnTo>
                      <a:pt x="82276" y="100557"/>
                    </a:lnTo>
                    <a:lnTo>
                      <a:pt x="66016" y="77768"/>
                    </a:lnTo>
                    <a:lnTo>
                      <a:pt x="66666" y="78247"/>
                    </a:lnTo>
                    <a:lnTo>
                      <a:pt x="58536" y="74262"/>
                    </a:lnTo>
                    <a:lnTo>
                      <a:pt x="62113" y="74262"/>
                    </a:lnTo>
                    <a:lnTo>
                      <a:pt x="45528" y="81912"/>
                    </a:lnTo>
                    <a:cubicBezTo>
                      <a:pt x="44878" y="82231"/>
                      <a:pt x="43577" y="82390"/>
                      <a:pt x="42601" y="82071"/>
                    </a:cubicBezTo>
                    <a:lnTo>
                      <a:pt x="26016" y="78565"/>
                    </a:lnTo>
                    <a:cubicBezTo>
                      <a:pt x="25365" y="78406"/>
                      <a:pt x="24715" y="78087"/>
                      <a:pt x="24390" y="77609"/>
                    </a:cubicBezTo>
                    <a:cubicBezTo>
                      <a:pt x="24390" y="77290"/>
                      <a:pt x="24715" y="76812"/>
                      <a:pt x="25365" y="76494"/>
                    </a:cubicBezTo>
                    <a:lnTo>
                      <a:pt x="33821" y="72509"/>
                    </a:lnTo>
                    <a:lnTo>
                      <a:pt x="33170" y="73784"/>
                    </a:lnTo>
                    <a:lnTo>
                      <a:pt x="24715" y="62470"/>
                    </a:lnTo>
                    <a:lnTo>
                      <a:pt x="24715" y="62629"/>
                    </a:lnTo>
                    <a:lnTo>
                      <a:pt x="16585" y="55298"/>
                    </a:lnTo>
                    <a:lnTo>
                      <a:pt x="17235" y="55617"/>
                    </a:lnTo>
                    <a:lnTo>
                      <a:pt x="975" y="47808"/>
                    </a:lnTo>
                    <a:cubicBezTo>
                      <a:pt x="325" y="47490"/>
                      <a:pt x="0" y="47171"/>
                      <a:pt x="0" y="46852"/>
                    </a:cubicBezTo>
                    <a:cubicBezTo>
                      <a:pt x="325" y="46533"/>
                      <a:pt x="325" y="46055"/>
                      <a:pt x="975" y="45896"/>
                    </a:cubicBezTo>
                    <a:lnTo>
                      <a:pt x="9105" y="42390"/>
                    </a:lnTo>
                    <a:lnTo>
                      <a:pt x="8130" y="43346"/>
                    </a:lnTo>
                    <a:lnTo>
                      <a:pt x="8130" y="39203"/>
                    </a:lnTo>
                    <a:cubicBezTo>
                      <a:pt x="8130" y="39043"/>
                      <a:pt x="8455" y="38884"/>
                      <a:pt x="8455" y="38725"/>
                    </a:cubicBezTo>
                    <a:lnTo>
                      <a:pt x="16585" y="31235"/>
                    </a:lnTo>
                    <a:cubicBezTo>
                      <a:pt x="16910" y="31235"/>
                      <a:pt x="16910" y="31075"/>
                      <a:pt x="17235" y="31075"/>
                    </a:cubicBezTo>
                    <a:lnTo>
                      <a:pt x="25365" y="26932"/>
                    </a:lnTo>
                    <a:lnTo>
                      <a:pt x="24715" y="27250"/>
                    </a:lnTo>
                    <a:lnTo>
                      <a:pt x="41626" y="12111"/>
                    </a:lnTo>
                    <a:cubicBezTo>
                      <a:pt x="41626" y="11952"/>
                      <a:pt x="41951" y="11792"/>
                      <a:pt x="41951" y="11792"/>
                    </a:cubicBezTo>
                    <a:lnTo>
                      <a:pt x="50081" y="8286"/>
                    </a:lnTo>
                    <a:cubicBezTo>
                      <a:pt x="50731" y="7968"/>
                      <a:pt x="51382" y="7968"/>
                      <a:pt x="52032" y="7968"/>
                    </a:cubicBezTo>
                    <a:lnTo>
                      <a:pt x="68617" y="7968"/>
                    </a:lnTo>
                    <a:lnTo>
                      <a:pt x="66016" y="9243"/>
                    </a:lnTo>
                    <a:lnTo>
                      <a:pt x="66016" y="1274"/>
                    </a:lnTo>
                    <a:cubicBezTo>
                      <a:pt x="66016" y="637"/>
                      <a:pt x="66991" y="0"/>
                      <a:pt x="68617" y="0"/>
                    </a:cubicBezTo>
                    <a:lnTo>
                      <a:pt x="76747" y="0"/>
                    </a:lnTo>
                    <a:cubicBezTo>
                      <a:pt x="77723" y="0"/>
                      <a:pt x="78699" y="318"/>
                      <a:pt x="79024" y="796"/>
                    </a:cubicBezTo>
                    <a:lnTo>
                      <a:pt x="87154" y="8605"/>
                    </a:lnTo>
                    <a:cubicBezTo>
                      <a:pt x="87479" y="8924"/>
                      <a:pt x="87479" y="9083"/>
                      <a:pt x="87479" y="9402"/>
                    </a:cubicBezTo>
                    <a:lnTo>
                      <a:pt x="79349" y="28207"/>
                    </a:lnTo>
                    <a:lnTo>
                      <a:pt x="76747" y="26613"/>
                    </a:lnTo>
                    <a:lnTo>
                      <a:pt x="84878" y="26613"/>
                    </a:lnTo>
                    <a:cubicBezTo>
                      <a:pt x="85528" y="26613"/>
                      <a:pt x="86178" y="26772"/>
                      <a:pt x="86504" y="26932"/>
                    </a:cubicBezTo>
                    <a:lnTo>
                      <a:pt x="95284" y="30916"/>
                    </a:lnTo>
                    <a:cubicBezTo>
                      <a:pt x="95609" y="31235"/>
                      <a:pt x="95934" y="31553"/>
                      <a:pt x="95934" y="31872"/>
                    </a:cubicBezTo>
                    <a:lnTo>
                      <a:pt x="95934" y="35537"/>
                    </a:lnTo>
                    <a:lnTo>
                      <a:pt x="95934" y="39203"/>
                    </a:lnTo>
                    <a:lnTo>
                      <a:pt x="94634" y="38087"/>
                    </a:lnTo>
                    <a:lnTo>
                      <a:pt x="109918" y="42231"/>
                    </a:lnTo>
                    <a:lnTo>
                      <a:pt x="108617" y="42071"/>
                    </a:lnTo>
                    <a:lnTo>
                      <a:pt x="117073" y="42071"/>
                    </a:lnTo>
                    <a:cubicBezTo>
                      <a:pt x="118048" y="42071"/>
                      <a:pt x="119024" y="42231"/>
                      <a:pt x="119349" y="42709"/>
                    </a:cubicBezTo>
                    <a:cubicBezTo>
                      <a:pt x="120000" y="43027"/>
                      <a:pt x="120000" y="43505"/>
                      <a:pt x="119349" y="43984"/>
                    </a:cubicBezTo>
                    <a:lnTo>
                      <a:pt x="110894" y="51314"/>
                    </a:lnTo>
                    <a:cubicBezTo>
                      <a:pt x="110569" y="51474"/>
                      <a:pt x="110243" y="51633"/>
                      <a:pt x="109918" y="51792"/>
                    </a:cubicBezTo>
                    <a:lnTo>
                      <a:pt x="77723" y="59442"/>
                    </a:lnTo>
                    <a:lnTo>
                      <a:pt x="79349" y="58167"/>
                    </a:lnTo>
                    <a:lnTo>
                      <a:pt x="79349" y="65976"/>
                    </a:lnTo>
                    <a:lnTo>
                      <a:pt x="79024" y="65657"/>
                    </a:lnTo>
                    <a:lnTo>
                      <a:pt x="87154" y="76972"/>
                    </a:lnTo>
                    <a:cubicBezTo>
                      <a:pt x="87479" y="77131"/>
                      <a:pt x="87479" y="77290"/>
                      <a:pt x="87479" y="77450"/>
                    </a:cubicBezTo>
                    <a:lnTo>
                      <a:pt x="87479" y="84462"/>
                    </a:lnTo>
                    <a:lnTo>
                      <a:pt x="87154" y="83984"/>
                    </a:lnTo>
                    <a:lnTo>
                      <a:pt x="95609" y="91792"/>
                    </a:lnTo>
                    <a:cubicBezTo>
                      <a:pt x="95609" y="91792"/>
                      <a:pt x="95934" y="91952"/>
                      <a:pt x="95934" y="91952"/>
                    </a:cubicBezTo>
                    <a:lnTo>
                      <a:pt x="103089" y="103266"/>
                    </a:lnTo>
                    <a:cubicBezTo>
                      <a:pt x="103089" y="103585"/>
                      <a:pt x="103089" y="104063"/>
                      <a:pt x="102764" y="104223"/>
                    </a:cubicBezTo>
                    <a:lnTo>
                      <a:pt x="87154" y="119203"/>
                    </a:lnTo>
                    <a:cubicBezTo>
                      <a:pt x="86504" y="119681"/>
                      <a:pt x="85203" y="120000"/>
                      <a:pt x="84227" y="119840"/>
                    </a:cubicBezTo>
                    <a:cubicBezTo>
                      <a:pt x="82926" y="119681"/>
                      <a:pt x="82276" y="119203"/>
                      <a:pt x="82276" y="118565"/>
                    </a:cubicBezTo>
                    <a:lnTo>
                      <a:pt x="82276" y="10007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4"/>
              <p:cNvSpPr/>
              <p:nvPr/>
            </p:nvSpPr>
            <p:spPr>
              <a:xfrm>
                <a:off x="5780087" y="3035300"/>
                <a:ext cx="117475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11724"/>
                    </a:moveTo>
                    <a:lnTo>
                      <a:pt x="120000" y="111724"/>
                    </a:lnTo>
                    <a:lnTo>
                      <a:pt x="120000" y="93793"/>
                    </a:lnTo>
                    <a:lnTo>
                      <a:pt x="98918" y="77241"/>
                    </a:lnTo>
                    <a:lnTo>
                      <a:pt x="98918" y="68965"/>
                    </a:lnTo>
                    <a:lnTo>
                      <a:pt x="55135" y="42758"/>
                    </a:lnTo>
                    <a:lnTo>
                      <a:pt x="76216" y="34482"/>
                    </a:lnTo>
                    <a:lnTo>
                      <a:pt x="64864" y="26206"/>
                    </a:lnTo>
                    <a:lnTo>
                      <a:pt x="43783" y="16551"/>
                    </a:lnTo>
                    <a:lnTo>
                      <a:pt x="32432" y="0"/>
                    </a:lnTo>
                    <a:lnTo>
                      <a:pt x="22702" y="0"/>
                    </a:lnTo>
                    <a:lnTo>
                      <a:pt x="22702" y="16551"/>
                    </a:lnTo>
                    <a:lnTo>
                      <a:pt x="11351" y="16551"/>
                    </a:lnTo>
                    <a:lnTo>
                      <a:pt x="11351" y="9655"/>
                    </a:lnTo>
                    <a:lnTo>
                      <a:pt x="0" y="26206"/>
                    </a:lnTo>
                    <a:lnTo>
                      <a:pt x="0" y="34482"/>
                    </a:lnTo>
                    <a:lnTo>
                      <a:pt x="11351" y="42758"/>
                    </a:lnTo>
                    <a:lnTo>
                      <a:pt x="11351" y="68965"/>
                    </a:lnTo>
                    <a:lnTo>
                      <a:pt x="32432" y="60689"/>
                    </a:lnTo>
                    <a:lnTo>
                      <a:pt x="55135" y="51034"/>
                    </a:lnTo>
                    <a:lnTo>
                      <a:pt x="64864" y="68965"/>
                    </a:lnTo>
                    <a:lnTo>
                      <a:pt x="76216" y="85517"/>
                    </a:lnTo>
                    <a:lnTo>
                      <a:pt x="87567" y="93793"/>
                    </a:lnTo>
                    <a:lnTo>
                      <a:pt x="87567" y="111724"/>
                    </a:lnTo>
                    <a:lnTo>
                      <a:pt x="98918" y="120000"/>
                    </a:lnTo>
                    <a:lnTo>
                      <a:pt x="98918" y="111724"/>
                    </a:lnTo>
                    <a:lnTo>
                      <a:pt x="120000" y="11172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4"/>
              <p:cNvSpPr/>
              <p:nvPr/>
            </p:nvSpPr>
            <p:spPr>
              <a:xfrm>
                <a:off x="5776912" y="3032125"/>
                <a:ext cx="123825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6666" y="106468"/>
                    </a:moveTo>
                    <a:lnTo>
                      <a:pt x="113333" y="109317"/>
                    </a:lnTo>
                    <a:lnTo>
                      <a:pt x="113333" y="92581"/>
                    </a:lnTo>
                    <a:lnTo>
                      <a:pt x="114583" y="94718"/>
                    </a:lnTo>
                    <a:lnTo>
                      <a:pt x="94166" y="78338"/>
                    </a:lnTo>
                    <a:cubicBezTo>
                      <a:pt x="93750" y="77982"/>
                      <a:pt x="93333" y="76913"/>
                      <a:pt x="93333" y="76201"/>
                    </a:cubicBezTo>
                    <a:lnTo>
                      <a:pt x="93333" y="68011"/>
                    </a:lnTo>
                    <a:lnTo>
                      <a:pt x="94583" y="70504"/>
                    </a:lnTo>
                    <a:lnTo>
                      <a:pt x="53333" y="45934"/>
                    </a:lnTo>
                    <a:cubicBezTo>
                      <a:pt x="52500" y="45578"/>
                      <a:pt x="52083" y="44510"/>
                      <a:pt x="52083" y="43442"/>
                    </a:cubicBezTo>
                    <a:cubicBezTo>
                      <a:pt x="52083" y="42373"/>
                      <a:pt x="52916" y="41661"/>
                      <a:pt x="54166" y="40949"/>
                    </a:cubicBezTo>
                    <a:lnTo>
                      <a:pt x="74166" y="33471"/>
                    </a:lnTo>
                    <a:lnTo>
                      <a:pt x="73333" y="38100"/>
                    </a:lnTo>
                    <a:lnTo>
                      <a:pt x="63333" y="29554"/>
                    </a:lnTo>
                    <a:lnTo>
                      <a:pt x="64166" y="29910"/>
                    </a:lnTo>
                    <a:lnTo>
                      <a:pt x="43333" y="21721"/>
                    </a:lnTo>
                    <a:cubicBezTo>
                      <a:pt x="42500" y="21721"/>
                      <a:pt x="42083" y="21008"/>
                      <a:pt x="41666" y="20652"/>
                    </a:cubicBezTo>
                    <a:lnTo>
                      <a:pt x="31666" y="4272"/>
                    </a:lnTo>
                    <a:lnTo>
                      <a:pt x="34583" y="5697"/>
                    </a:lnTo>
                    <a:lnTo>
                      <a:pt x="24583" y="5697"/>
                    </a:lnTo>
                    <a:lnTo>
                      <a:pt x="27916" y="2848"/>
                    </a:lnTo>
                    <a:lnTo>
                      <a:pt x="27916" y="19228"/>
                    </a:lnTo>
                    <a:cubicBezTo>
                      <a:pt x="27916" y="21008"/>
                      <a:pt x="26250" y="22077"/>
                      <a:pt x="24583" y="22077"/>
                    </a:cubicBezTo>
                    <a:lnTo>
                      <a:pt x="14166" y="22077"/>
                    </a:lnTo>
                    <a:cubicBezTo>
                      <a:pt x="12500" y="22077"/>
                      <a:pt x="10833" y="21008"/>
                      <a:pt x="10833" y="19228"/>
                    </a:cubicBezTo>
                    <a:lnTo>
                      <a:pt x="10833" y="11750"/>
                    </a:lnTo>
                    <a:lnTo>
                      <a:pt x="17083" y="13175"/>
                    </a:lnTo>
                    <a:lnTo>
                      <a:pt x="6250" y="28842"/>
                    </a:lnTo>
                    <a:lnTo>
                      <a:pt x="6666" y="27418"/>
                    </a:lnTo>
                    <a:lnTo>
                      <a:pt x="6666" y="35964"/>
                    </a:lnTo>
                    <a:lnTo>
                      <a:pt x="5833" y="33827"/>
                    </a:lnTo>
                    <a:lnTo>
                      <a:pt x="16250" y="41661"/>
                    </a:lnTo>
                    <a:cubicBezTo>
                      <a:pt x="17083" y="42017"/>
                      <a:pt x="17500" y="42729"/>
                      <a:pt x="17500" y="43798"/>
                    </a:cubicBezTo>
                    <a:lnTo>
                      <a:pt x="17500" y="68011"/>
                    </a:lnTo>
                    <a:lnTo>
                      <a:pt x="12916" y="65519"/>
                    </a:lnTo>
                    <a:lnTo>
                      <a:pt x="33333" y="58041"/>
                    </a:lnTo>
                    <a:lnTo>
                      <a:pt x="54166" y="49139"/>
                    </a:lnTo>
                    <a:cubicBezTo>
                      <a:pt x="55416" y="48783"/>
                      <a:pt x="57500" y="49139"/>
                      <a:pt x="58333" y="50563"/>
                    </a:cubicBezTo>
                    <a:lnTo>
                      <a:pt x="68333" y="66943"/>
                    </a:lnTo>
                    <a:lnTo>
                      <a:pt x="78750" y="83679"/>
                    </a:lnTo>
                    <a:lnTo>
                      <a:pt x="77916" y="82611"/>
                    </a:lnTo>
                    <a:lnTo>
                      <a:pt x="87916" y="90445"/>
                    </a:lnTo>
                    <a:cubicBezTo>
                      <a:pt x="88750" y="90801"/>
                      <a:pt x="89166" y="91869"/>
                      <a:pt x="89166" y="92581"/>
                    </a:cubicBezTo>
                    <a:lnTo>
                      <a:pt x="89166" y="109317"/>
                    </a:lnTo>
                    <a:lnTo>
                      <a:pt x="87916" y="107181"/>
                    </a:lnTo>
                    <a:lnTo>
                      <a:pt x="98750" y="114658"/>
                    </a:lnTo>
                    <a:lnTo>
                      <a:pt x="93333" y="116795"/>
                    </a:lnTo>
                    <a:lnTo>
                      <a:pt x="93333" y="109317"/>
                    </a:lnTo>
                    <a:cubicBezTo>
                      <a:pt x="93333" y="107893"/>
                      <a:pt x="94583" y="106468"/>
                      <a:pt x="96666" y="106468"/>
                    </a:cubicBezTo>
                    <a:lnTo>
                      <a:pt x="116666" y="106468"/>
                    </a:lnTo>
                    <a:close/>
                    <a:moveTo>
                      <a:pt x="96666" y="112166"/>
                    </a:moveTo>
                    <a:lnTo>
                      <a:pt x="100000" y="109317"/>
                    </a:lnTo>
                    <a:lnTo>
                      <a:pt x="100000" y="116795"/>
                    </a:lnTo>
                    <a:cubicBezTo>
                      <a:pt x="100000" y="118219"/>
                      <a:pt x="99166" y="118931"/>
                      <a:pt x="97916" y="119643"/>
                    </a:cubicBezTo>
                    <a:cubicBezTo>
                      <a:pt x="96666" y="120000"/>
                      <a:pt x="95416" y="120000"/>
                      <a:pt x="94583" y="119287"/>
                    </a:cubicBezTo>
                    <a:lnTo>
                      <a:pt x="83750" y="111454"/>
                    </a:lnTo>
                    <a:cubicBezTo>
                      <a:pt x="82916" y="111097"/>
                      <a:pt x="82500" y="110029"/>
                      <a:pt x="82500" y="109317"/>
                    </a:cubicBezTo>
                    <a:lnTo>
                      <a:pt x="82500" y="92581"/>
                    </a:lnTo>
                    <a:lnTo>
                      <a:pt x="83750" y="94718"/>
                    </a:lnTo>
                    <a:lnTo>
                      <a:pt x="73333" y="86884"/>
                    </a:lnTo>
                    <a:cubicBezTo>
                      <a:pt x="73333" y="86884"/>
                      <a:pt x="72916" y="86528"/>
                      <a:pt x="72916" y="86172"/>
                    </a:cubicBezTo>
                    <a:lnTo>
                      <a:pt x="62500" y="69436"/>
                    </a:lnTo>
                    <a:lnTo>
                      <a:pt x="52500" y="53056"/>
                    </a:lnTo>
                    <a:lnTo>
                      <a:pt x="57083" y="54480"/>
                    </a:lnTo>
                    <a:lnTo>
                      <a:pt x="35833" y="63026"/>
                    </a:lnTo>
                    <a:lnTo>
                      <a:pt x="15416" y="70860"/>
                    </a:lnTo>
                    <a:cubicBezTo>
                      <a:pt x="14583" y="71216"/>
                      <a:pt x="13333" y="71216"/>
                      <a:pt x="12500" y="70504"/>
                    </a:cubicBezTo>
                    <a:cubicBezTo>
                      <a:pt x="11666" y="70148"/>
                      <a:pt x="10833" y="69080"/>
                      <a:pt x="10833" y="68011"/>
                    </a:cubicBezTo>
                    <a:lnTo>
                      <a:pt x="10833" y="43798"/>
                    </a:lnTo>
                    <a:lnTo>
                      <a:pt x="12083" y="45934"/>
                    </a:lnTo>
                    <a:lnTo>
                      <a:pt x="1250" y="38100"/>
                    </a:lnTo>
                    <a:cubicBezTo>
                      <a:pt x="833" y="37744"/>
                      <a:pt x="0" y="37032"/>
                      <a:pt x="0" y="35964"/>
                    </a:cubicBezTo>
                    <a:lnTo>
                      <a:pt x="0" y="27418"/>
                    </a:lnTo>
                    <a:cubicBezTo>
                      <a:pt x="0" y="27062"/>
                      <a:pt x="416" y="26350"/>
                      <a:pt x="833" y="25994"/>
                    </a:cubicBezTo>
                    <a:lnTo>
                      <a:pt x="11250" y="10326"/>
                    </a:lnTo>
                    <a:cubicBezTo>
                      <a:pt x="12083" y="9258"/>
                      <a:pt x="13750" y="8545"/>
                      <a:pt x="15000" y="8902"/>
                    </a:cubicBezTo>
                    <a:cubicBezTo>
                      <a:pt x="16666" y="9258"/>
                      <a:pt x="17500" y="10326"/>
                      <a:pt x="17500" y="11750"/>
                    </a:cubicBezTo>
                    <a:lnTo>
                      <a:pt x="17500" y="19228"/>
                    </a:lnTo>
                    <a:lnTo>
                      <a:pt x="14166" y="16379"/>
                    </a:lnTo>
                    <a:lnTo>
                      <a:pt x="24583" y="16379"/>
                    </a:lnTo>
                    <a:lnTo>
                      <a:pt x="21250" y="19228"/>
                    </a:lnTo>
                    <a:lnTo>
                      <a:pt x="21250" y="2848"/>
                    </a:lnTo>
                    <a:cubicBezTo>
                      <a:pt x="21250" y="1424"/>
                      <a:pt x="22500" y="0"/>
                      <a:pt x="24583" y="0"/>
                    </a:cubicBezTo>
                    <a:lnTo>
                      <a:pt x="34583" y="0"/>
                    </a:lnTo>
                    <a:cubicBezTo>
                      <a:pt x="35833" y="0"/>
                      <a:pt x="37083" y="712"/>
                      <a:pt x="37500" y="1780"/>
                    </a:cubicBezTo>
                    <a:lnTo>
                      <a:pt x="47500" y="17804"/>
                    </a:lnTo>
                    <a:lnTo>
                      <a:pt x="46250" y="16735"/>
                    </a:lnTo>
                    <a:lnTo>
                      <a:pt x="67083" y="24925"/>
                    </a:lnTo>
                    <a:cubicBezTo>
                      <a:pt x="67500" y="24925"/>
                      <a:pt x="67500" y="25281"/>
                      <a:pt x="67916" y="25281"/>
                    </a:cubicBezTo>
                    <a:lnTo>
                      <a:pt x="77916" y="34183"/>
                    </a:lnTo>
                    <a:cubicBezTo>
                      <a:pt x="78750" y="34896"/>
                      <a:pt x="79166" y="35608"/>
                      <a:pt x="79166" y="36676"/>
                    </a:cubicBezTo>
                    <a:cubicBezTo>
                      <a:pt x="78750" y="37388"/>
                      <a:pt x="77916" y="38456"/>
                      <a:pt x="77083" y="38813"/>
                    </a:cubicBezTo>
                    <a:lnTo>
                      <a:pt x="56666" y="46290"/>
                    </a:lnTo>
                    <a:lnTo>
                      <a:pt x="57500" y="41305"/>
                    </a:lnTo>
                    <a:lnTo>
                      <a:pt x="98333" y="65875"/>
                    </a:lnTo>
                    <a:cubicBezTo>
                      <a:pt x="99583" y="66231"/>
                      <a:pt x="100000" y="67299"/>
                      <a:pt x="100000" y="68011"/>
                    </a:cubicBezTo>
                    <a:lnTo>
                      <a:pt x="100000" y="76201"/>
                    </a:lnTo>
                    <a:lnTo>
                      <a:pt x="98750" y="74065"/>
                    </a:lnTo>
                    <a:lnTo>
                      <a:pt x="119166" y="90445"/>
                    </a:lnTo>
                    <a:cubicBezTo>
                      <a:pt x="120000" y="91157"/>
                      <a:pt x="120000" y="91869"/>
                      <a:pt x="120000" y="92581"/>
                    </a:cubicBezTo>
                    <a:lnTo>
                      <a:pt x="120000" y="109317"/>
                    </a:lnTo>
                    <a:cubicBezTo>
                      <a:pt x="120000" y="110741"/>
                      <a:pt x="118750" y="112166"/>
                      <a:pt x="116666" y="112166"/>
                    </a:cubicBezTo>
                    <a:lnTo>
                      <a:pt x="96666" y="11216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4"/>
              <p:cNvSpPr/>
              <p:nvPr/>
            </p:nvSpPr>
            <p:spPr>
              <a:xfrm>
                <a:off x="5815012" y="3021012"/>
                <a:ext cx="115887" cy="2349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675"/>
                    </a:moveTo>
                    <a:lnTo>
                      <a:pt x="0" y="5675"/>
                    </a:lnTo>
                    <a:lnTo>
                      <a:pt x="0" y="0"/>
                    </a:lnTo>
                    <a:lnTo>
                      <a:pt x="11506" y="5675"/>
                    </a:lnTo>
                    <a:lnTo>
                      <a:pt x="54246" y="0"/>
                    </a:lnTo>
                    <a:lnTo>
                      <a:pt x="77260" y="0"/>
                    </a:lnTo>
                    <a:lnTo>
                      <a:pt x="77260" y="11351"/>
                    </a:lnTo>
                    <a:lnTo>
                      <a:pt x="98630" y="11351"/>
                    </a:lnTo>
                    <a:lnTo>
                      <a:pt x="77260" y="16216"/>
                    </a:lnTo>
                    <a:lnTo>
                      <a:pt x="65753" y="26756"/>
                    </a:lnTo>
                    <a:lnTo>
                      <a:pt x="54246" y="31621"/>
                    </a:lnTo>
                    <a:lnTo>
                      <a:pt x="110136" y="67297"/>
                    </a:lnTo>
                    <a:lnTo>
                      <a:pt x="119999" y="77837"/>
                    </a:lnTo>
                    <a:lnTo>
                      <a:pt x="110136" y="98108"/>
                    </a:lnTo>
                    <a:lnTo>
                      <a:pt x="87123" y="104594"/>
                    </a:lnTo>
                    <a:lnTo>
                      <a:pt x="77260" y="104594"/>
                    </a:lnTo>
                    <a:lnTo>
                      <a:pt x="65753" y="114324"/>
                    </a:lnTo>
                    <a:lnTo>
                      <a:pt x="44383" y="120000"/>
                    </a:lnTo>
                    <a:lnTo>
                      <a:pt x="44383" y="109459"/>
                    </a:lnTo>
                    <a:lnTo>
                      <a:pt x="32876" y="104594"/>
                    </a:lnTo>
                    <a:lnTo>
                      <a:pt x="54246" y="98108"/>
                    </a:lnTo>
                    <a:lnTo>
                      <a:pt x="65753" y="93243"/>
                    </a:lnTo>
                    <a:lnTo>
                      <a:pt x="87123" y="89189"/>
                    </a:lnTo>
                    <a:lnTo>
                      <a:pt x="87123" y="72972"/>
                    </a:lnTo>
                    <a:lnTo>
                      <a:pt x="87123" y="62432"/>
                    </a:lnTo>
                    <a:lnTo>
                      <a:pt x="65753" y="51891"/>
                    </a:lnTo>
                    <a:lnTo>
                      <a:pt x="65753" y="47027"/>
                    </a:lnTo>
                    <a:lnTo>
                      <a:pt x="23013" y="31621"/>
                    </a:lnTo>
                    <a:lnTo>
                      <a:pt x="44383" y="26756"/>
                    </a:lnTo>
                    <a:lnTo>
                      <a:pt x="32876" y="21081"/>
                    </a:lnTo>
                    <a:lnTo>
                      <a:pt x="11506" y="16216"/>
                    </a:lnTo>
                    <a:lnTo>
                      <a:pt x="0" y="567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4"/>
              <p:cNvSpPr/>
              <p:nvPr/>
            </p:nvSpPr>
            <p:spPr>
              <a:xfrm>
                <a:off x="5811837" y="3017837"/>
                <a:ext cx="123825" cy="2413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15" y="7700"/>
                    </a:moveTo>
                    <a:cubicBezTo>
                      <a:pt x="415" y="7486"/>
                      <a:pt x="0" y="7058"/>
                      <a:pt x="0" y="6844"/>
                    </a:cubicBezTo>
                    <a:lnTo>
                      <a:pt x="0" y="1711"/>
                    </a:lnTo>
                    <a:cubicBezTo>
                      <a:pt x="0" y="1069"/>
                      <a:pt x="830" y="427"/>
                      <a:pt x="2076" y="213"/>
                    </a:cubicBezTo>
                    <a:cubicBezTo>
                      <a:pt x="3321" y="0"/>
                      <a:pt x="4982" y="0"/>
                      <a:pt x="5813" y="641"/>
                    </a:cubicBezTo>
                    <a:lnTo>
                      <a:pt x="15778" y="5561"/>
                    </a:lnTo>
                    <a:lnTo>
                      <a:pt x="12871" y="5133"/>
                    </a:lnTo>
                    <a:lnTo>
                      <a:pt x="53979" y="213"/>
                    </a:lnTo>
                    <a:cubicBezTo>
                      <a:pt x="53979" y="213"/>
                      <a:pt x="54394" y="0"/>
                      <a:pt x="54809" y="0"/>
                    </a:cubicBezTo>
                    <a:lnTo>
                      <a:pt x="75570" y="0"/>
                    </a:lnTo>
                    <a:cubicBezTo>
                      <a:pt x="77231" y="0"/>
                      <a:pt x="78892" y="855"/>
                      <a:pt x="78892" y="1711"/>
                    </a:cubicBezTo>
                    <a:lnTo>
                      <a:pt x="78892" y="12192"/>
                    </a:lnTo>
                    <a:lnTo>
                      <a:pt x="75570" y="10481"/>
                    </a:lnTo>
                    <a:lnTo>
                      <a:pt x="96332" y="10481"/>
                    </a:lnTo>
                    <a:cubicBezTo>
                      <a:pt x="97993" y="10481"/>
                      <a:pt x="99238" y="11122"/>
                      <a:pt x="99653" y="11764"/>
                    </a:cubicBezTo>
                    <a:cubicBezTo>
                      <a:pt x="99653" y="12620"/>
                      <a:pt x="98823" y="13475"/>
                      <a:pt x="97577" y="13689"/>
                    </a:cubicBezTo>
                    <a:lnTo>
                      <a:pt x="76816" y="18609"/>
                    </a:lnTo>
                    <a:lnTo>
                      <a:pt x="78477" y="17754"/>
                    </a:lnTo>
                    <a:lnTo>
                      <a:pt x="68512" y="28021"/>
                    </a:lnTo>
                    <a:cubicBezTo>
                      <a:pt x="68096" y="28235"/>
                      <a:pt x="67681" y="28449"/>
                      <a:pt x="67681" y="28663"/>
                    </a:cubicBezTo>
                    <a:lnTo>
                      <a:pt x="56885" y="33368"/>
                    </a:lnTo>
                    <a:lnTo>
                      <a:pt x="57301" y="31016"/>
                    </a:lnTo>
                    <a:lnTo>
                      <a:pt x="108788" y="66096"/>
                    </a:lnTo>
                    <a:cubicBezTo>
                      <a:pt x="109204" y="66096"/>
                      <a:pt x="109204" y="66310"/>
                      <a:pt x="109204" y="66310"/>
                    </a:cubicBezTo>
                    <a:lnTo>
                      <a:pt x="119584" y="76791"/>
                    </a:lnTo>
                    <a:cubicBezTo>
                      <a:pt x="119584" y="77005"/>
                      <a:pt x="120000" y="77433"/>
                      <a:pt x="119584" y="77860"/>
                    </a:cubicBezTo>
                    <a:lnTo>
                      <a:pt x="109619" y="97754"/>
                    </a:lnTo>
                    <a:cubicBezTo>
                      <a:pt x="109204" y="98181"/>
                      <a:pt x="108788" y="98609"/>
                      <a:pt x="107958" y="98823"/>
                    </a:cubicBezTo>
                    <a:lnTo>
                      <a:pt x="87197" y="104598"/>
                    </a:lnTo>
                    <a:cubicBezTo>
                      <a:pt x="86782" y="104598"/>
                      <a:pt x="85951" y="104812"/>
                      <a:pt x="85536" y="104812"/>
                    </a:cubicBezTo>
                    <a:lnTo>
                      <a:pt x="75570" y="104812"/>
                    </a:lnTo>
                    <a:lnTo>
                      <a:pt x="78477" y="103957"/>
                    </a:lnTo>
                    <a:lnTo>
                      <a:pt x="68096" y="113368"/>
                    </a:lnTo>
                    <a:cubicBezTo>
                      <a:pt x="68096" y="113582"/>
                      <a:pt x="67266" y="113796"/>
                      <a:pt x="66851" y="114010"/>
                    </a:cubicBezTo>
                    <a:lnTo>
                      <a:pt x="46089" y="119786"/>
                    </a:lnTo>
                    <a:cubicBezTo>
                      <a:pt x="45259" y="120000"/>
                      <a:pt x="44013" y="120000"/>
                      <a:pt x="42768" y="119572"/>
                    </a:cubicBezTo>
                    <a:cubicBezTo>
                      <a:pt x="41937" y="119358"/>
                      <a:pt x="41107" y="118716"/>
                      <a:pt x="41107" y="118074"/>
                    </a:cubicBezTo>
                    <a:lnTo>
                      <a:pt x="41107" y="107807"/>
                    </a:lnTo>
                    <a:lnTo>
                      <a:pt x="42352" y="109090"/>
                    </a:lnTo>
                    <a:lnTo>
                      <a:pt x="32387" y="104385"/>
                    </a:lnTo>
                    <a:cubicBezTo>
                      <a:pt x="31557" y="103957"/>
                      <a:pt x="31141" y="103315"/>
                      <a:pt x="31141" y="102887"/>
                    </a:cubicBezTo>
                    <a:cubicBezTo>
                      <a:pt x="31141" y="102245"/>
                      <a:pt x="31972" y="101818"/>
                      <a:pt x="32802" y="101604"/>
                    </a:cubicBezTo>
                    <a:lnTo>
                      <a:pt x="53148" y="95828"/>
                    </a:lnTo>
                    <a:lnTo>
                      <a:pt x="52318" y="96042"/>
                    </a:lnTo>
                    <a:lnTo>
                      <a:pt x="63114" y="91336"/>
                    </a:lnTo>
                    <a:cubicBezTo>
                      <a:pt x="63529" y="91122"/>
                      <a:pt x="63529" y="91122"/>
                      <a:pt x="63944" y="91122"/>
                    </a:cubicBezTo>
                    <a:lnTo>
                      <a:pt x="84290" y="86417"/>
                    </a:lnTo>
                    <a:lnTo>
                      <a:pt x="82214" y="87914"/>
                    </a:lnTo>
                    <a:lnTo>
                      <a:pt x="82214" y="72727"/>
                    </a:lnTo>
                    <a:lnTo>
                      <a:pt x="82214" y="62459"/>
                    </a:lnTo>
                    <a:lnTo>
                      <a:pt x="83044" y="63529"/>
                    </a:lnTo>
                    <a:lnTo>
                      <a:pt x="63114" y="53475"/>
                    </a:lnTo>
                    <a:cubicBezTo>
                      <a:pt x="62283" y="53262"/>
                      <a:pt x="61868" y="52834"/>
                      <a:pt x="61868" y="52192"/>
                    </a:cubicBezTo>
                    <a:lnTo>
                      <a:pt x="61868" y="47272"/>
                    </a:lnTo>
                    <a:lnTo>
                      <a:pt x="63529" y="48556"/>
                    </a:lnTo>
                    <a:lnTo>
                      <a:pt x="22422" y="33582"/>
                    </a:lnTo>
                    <a:cubicBezTo>
                      <a:pt x="21591" y="33155"/>
                      <a:pt x="20761" y="32513"/>
                      <a:pt x="21176" y="31871"/>
                    </a:cubicBezTo>
                    <a:cubicBezTo>
                      <a:pt x="21176" y="31229"/>
                      <a:pt x="22006" y="30802"/>
                      <a:pt x="22837" y="30588"/>
                    </a:cubicBezTo>
                    <a:lnTo>
                      <a:pt x="43183" y="25882"/>
                    </a:lnTo>
                    <a:lnTo>
                      <a:pt x="41937" y="28449"/>
                    </a:lnTo>
                    <a:lnTo>
                      <a:pt x="31972" y="23101"/>
                    </a:lnTo>
                    <a:lnTo>
                      <a:pt x="32802" y="23529"/>
                    </a:lnTo>
                    <a:lnTo>
                      <a:pt x="12041" y="18395"/>
                    </a:lnTo>
                    <a:cubicBezTo>
                      <a:pt x="11626" y="18395"/>
                      <a:pt x="10795" y="17967"/>
                      <a:pt x="10795" y="17754"/>
                    </a:cubicBezTo>
                    <a:lnTo>
                      <a:pt x="415" y="7700"/>
                    </a:lnTo>
                    <a:close/>
                    <a:moveTo>
                      <a:pt x="16608" y="16256"/>
                    </a:moveTo>
                    <a:lnTo>
                      <a:pt x="14948" y="15401"/>
                    </a:lnTo>
                    <a:lnTo>
                      <a:pt x="35709" y="20534"/>
                    </a:lnTo>
                    <a:cubicBezTo>
                      <a:pt x="36124" y="20534"/>
                      <a:pt x="36539" y="20748"/>
                      <a:pt x="36955" y="20748"/>
                    </a:cubicBezTo>
                    <a:lnTo>
                      <a:pt x="46920" y="26096"/>
                    </a:lnTo>
                    <a:cubicBezTo>
                      <a:pt x="47750" y="26524"/>
                      <a:pt x="48166" y="27165"/>
                      <a:pt x="47750" y="27593"/>
                    </a:cubicBezTo>
                    <a:cubicBezTo>
                      <a:pt x="47750" y="28235"/>
                      <a:pt x="46920" y="28663"/>
                      <a:pt x="46089" y="28877"/>
                    </a:cubicBezTo>
                    <a:lnTo>
                      <a:pt x="25743" y="33582"/>
                    </a:lnTo>
                    <a:lnTo>
                      <a:pt x="26159" y="30588"/>
                    </a:lnTo>
                    <a:lnTo>
                      <a:pt x="67266" y="45775"/>
                    </a:lnTo>
                    <a:cubicBezTo>
                      <a:pt x="68096" y="46203"/>
                      <a:pt x="68512" y="46631"/>
                      <a:pt x="68512" y="47272"/>
                    </a:cubicBezTo>
                    <a:lnTo>
                      <a:pt x="68512" y="52192"/>
                    </a:lnTo>
                    <a:lnTo>
                      <a:pt x="67681" y="51122"/>
                    </a:lnTo>
                    <a:lnTo>
                      <a:pt x="88027" y="61176"/>
                    </a:lnTo>
                    <a:cubicBezTo>
                      <a:pt x="88442" y="61390"/>
                      <a:pt x="88858" y="61818"/>
                      <a:pt x="88858" y="62459"/>
                    </a:cubicBezTo>
                    <a:lnTo>
                      <a:pt x="88858" y="72727"/>
                    </a:lnTo>
                    <a:lnTo>
                      <a:pt x="88858" y="87914"/>
                    </a:lnTo>
                    <a:cubicBezTo>
                      <a:pt x="88858" y="88556"/>
                      <a:pt x="88027" y="89197"/>
                      <a:pt x="86782" y="89411"/>
                    </a:cubicBezTo>
                    <a:lnTo>
                      <a:pt x="66851" y="94117"/>
                    </a:lnTo>
                    <a:lnTo>
                      <a:pt x="67681" y="93903"/>
                    </a:lnTo>
                    <a:lnTo>
                      <a:pt x="56885" y="98609"/>
                    </a:lnTo>
                    <a:cubicBezTo>
                      <a:pt x="56470" y="98823"/>
                      <a:pt x="56470" y="98823"/>
                      <a:pt x="56055" y="98823"/>
                    </a:cubicBezTo>
                    <a:lnTo>
                      <a:pt x="36124" y="104598"/>
                    </a:lnTo>
                    <a:lnTo>
                      <a:pt x="36539" y="101818"/>
                    </a:lnTo>
                    <a:lnTo>
                      <a:pt x="46920" y="106524"/>
                    </a:lnTo>
                    <a:cubicBezTo>
                      <a:pt x="47335" y="106737"/>
                      <a:pt x="47750" y="107379"/>
                      <a:pt x="47750" y="107807"/>
                    </a:cubicBezTo>
                    <a:lnTo>
                      <a:pt x="47750" y="118074"/>
                    </a:lnTo>
                    <a:lnTo>
                      <a:pt x="42768" y="116577"/>
                    </a:lnTo>
                    <a:lnTo>
                      <a:pt x="63944" y="111016"/>
                    </a:lnTo>
                    <a:lnTo>
                      <a:pt x="62283" y="111657"/>
                    </a:lnTo>
                    <a:lnTo>
                      <a:pt x="72664" y="102245"/>
                    </a:lnTo>
                    <a:cubicBezTo>
                      <a:pt x="73079" y="101604"/>
                      <a:pt x="74325" y="101390"/>
                      <a:pt x="75570" y="101390"/>
                    </a:cubicBezTo>
                    <a:lnTo>
                      <a:pt x="85536" y="101390"/>
                    </a:lnTo>
                    <a:lnTo>
                      <a:pt x="83875" y="101604"/>
                    </a:lnTo>
                    <a:lnTo>
                      <a:pt x="104636" y="95828"/>
                    </a:lnTo>
                    <a:lnTo>
                      <a:pt x="102975" y="96898"/>
                    </a:lnTo>
                    <a:lnTo>
                      <a:pt x="113356" y="77005"/>
                    </a:lnTo>
                    <a:lnTo>
                      <a:pt x="113356" y="78288"/>
                    </a:lnTo>
                    <a:lnTo>
                      <a:pt x="103391" y="67807"/>
                    </a:lnTo>
                    <a:lnTo>
                      <a:pt x="103806" y="68021"/>
                    </a:lnTo>
                    <a:lnTo>
                      <a:pt x="51903" y="33155"/>
                    </a:lnTo>
                    <a:cubicBezTo>
                      <a:pt x="51072" y="32299"/>
                      <a:pt x="51072" y="31443"/>
                      <a:pt x="52318" y="30802"/>
                    </a:cubicBezTo>
                    <a:lnTo>
                      <a:pt x="63114" y="26096"/>
                    </a:lnTo>
                    <a:lnTo>
                      <a:pt x="62283" y="26524"/>
                    </a:lnTo>
                    <a:lnTo>
                      <a:pt x="72664" y="16256"/>
                    </a:lnTo>
                    <a:cubicBezTo>
                      <a:pt x="72664" y="15828"/>
                      <a:pt x="73494" y="15614"/>
                      <a:pt x="73910" y="15401"/>
                    </a:cubicBezTo>
                    <a:lnTo>
                      <a:pt x="95086" y="10695"/>
                    </a:lnTo>
                    <a:lnTo>
                      <a:pt x="96332" y="13903"/>
                    </a:lnTo>
                    <a:lnTo>
                      <a:pt x="75570" y="13903"/>
                    </a:lnTo>
                    <a:cubicBezTo>
                      <a:pt x="73494" y="13903"/>
                      <a:pt x="72249" y="13262"/>
                      <a:pt x="72249" y="12192"/>
                    </a:cubicBezTo>
                    <a:lnTo>
                      <a:pt x="72249" y="1711"/>
                    </a:lnTo>
                    <a:lnTo>
                      <a:pt x="75570" y="3422"/>
                    </a:lnTo>
                    <a:lnTo>
                      <a:pt x="54809" y="3422"/>
                    </a:lnTo>
                    <a:lnTo>
                      <a:pt x="55224" y="3422"/>
                    </a:lnTo>
                    <a:lnTo>
                      <a:pt x="14532" y="8556"/>
                    </a:lnTo>
                    <a:cubicBezTo>
                      <a:pt x="13287" y="8556"/>
                      <a:pt x="12041" y="8556"/>
                      <a:pt x="11211" y="8128"/>
                    </a:cubicBezTo>
                    <a:lnTo>
                      <a:pt x="1245" y="2994"/>
                    </a:lnTo>
                    <a:lnTo>
                      <a:pt x="6643" y="1711"/>
                    </a:lnTo>
                    <a:lnTo>
                      <a:pt x="6643" y="6844"/>
                    </a:lnTo>
                    <a:lnTo>
                      <a:pt x="6643" y="5989"/>
                    </a:lnTo>
                    <a:lnTo>
                      <a:pt x="16608" y="1625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4"/>
              <p:cNvSpPr/>
              <p:nvPr/>
            </p:nvSpPr>
            <p:spPr>
              <a:xfrm>
                <a:off x="5216525" y="2781300"/>
                <a:ext cx="508000" cy="4873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9875" y="32442"/>
                    </a:moveTo>
                    <a:lnTo>
                      <a:pt x="109875" y="32442"/>
                    </a:lnTo>
                    <a:lnTo>
                      <a:pt x="114750" y="32442"/>
                    </a:lnTo>
                    <a:lnTo>
                      <a:pt x="120000" y="37524"/>
                    </a:lnTo>
                    <a:lnTo>
                      <a:pt x="120000" y="42605"/>
                    </a:lnTo>
                    <a:lnTo>
                      <a:pt x="114750" y="42605"/>
                    </a:lnTo>
                    <a:lnTo>
                      <a:pt x="112500" y="44951"/>
                    </a:lnTo>
                    <a:lnTo>
                      <a:pt x="107250" y="55114"/>
                    </a:lnTo>
                    <a:lnTo>
                      <a:pt x="104625" y="57850"/>
                    </a:lnTo>
                    <a:lnTo>
                      <a:pt x="102000" y="62540"/>
                    </a:lnTo>
                    <a:lnTo>
                      <a:pt x="102000" y="65276"/>
                    </a:lnTo>
                    <a:lnTo>
                      <a:pt x="99375" y="57850"/>
                    </a:lnTo>
                    <a:lnTo>
                      <a:pt x="99375" y="55114"/>
                    </a:lnTo>
                    <a:lnTo>
                      <a:pt x="96750" y="57850"/>
                    </a:lnTo>
                    <a:lnTo>
                      <a:pt x="94125" y="57850"/>
                    </a:lnTo>
                    <a:lnTo>
                      <a:pt x="94125" y="55114"/>
                    </a:lnTo>
                    <a:lnTo>
                      <a:pt x="99375" y="50032"/>
                    </a:lnTo>
                    <a:lnTo>
                      <a:pt x="88875" y="50032"/>
                    </a:lnTo>
                    <a:lnTo>
                      <a:pt x="88875" y="44951"/>
                    </a:lnTo>
                    <a:lnTo>
                      <a:pt x="86250" y="44951"/>
                    </a:lnTo>
                    <a:lnTo>
                      <a:pt x="83625" y="44951"/>
                    </a:lnTo>
                    <a:lnTo>
                      <a:pt x="83625" y="47687"/>
                    </a:lnTo>
                    <a:lnTo>
                      <a:pt x="81000" y="52377"/>
                    </a:lnTo>
                    <a:lnTo>
                      <a:pt x="83625" y="52377"/>
                    </a:lnTo>
                    <a:lnTo>
                      <a:pt x="86250" y="65276"/>
                    </a:lnTo>
                    <a:lnTo>
                      <a:pt x="83625" y="65276"/>
                    </a:lnTo>
                    <a:lnTo>
                      <a:pt x="83625" y="62540"/>
                    </a:lnTo>
                    <a:lnTo>
                      <a:pt x="78375" y="65276"/>
                    </a:lnTo>
                    <a:lnTo>
                      <a:pt x="75750" y="72703"/>
                    </a:lnTo>
                    <a:lnTo>
                      <a:pt x="70500" y="75048"/>
                    </a:lnTo>
                    <a:lnTo>
                      <a:pt x="57375" y="85211"/>
                    </a:lnTo>
                    <a:lnTo>
                      <a:pt x="57375" y="87557"/>
                    </a:lnTo>
                    <a:lnTo>
                      <a:pt x="54750" y="87557"/>
                    </a:lnTo>
                    <a:lnTo>
                      <a:pt x="52500" y="89902"/>
                    </a:lnTo>
                    <a:lnTo>
                      <a:pt x="49500" y="89902"/>
                    </a:lnTo>
                    <a:lnTo>
                      <a:pt x="49500" y="92638"/>
                    </a:lnTo>
                    <a:lnTo>
                      <a:pt x="49500" y="100065"/>
                    </a:lnTo>
                    <a:lnTo>
                      <a:pt x="46875" y="105146"/>
                    </a:lnTo>
                    <a:lnTo>
                      <a:pt x="46875" y="112573"/>
                    </a:lnTo>
                    <a:lnTo>
                      <a:pt x="44250" y="114918"/>
                    </a:lnTo>
                    <a:lnTo>
                      <a:pt x="42000" y="117654"/>
                    </a:lnTo>
                    <a:lnTo>
                      <a:pt x="39000" y="119999"/>
                    </a:lnTo>
                    <a:lnTo>
                      <a:pt x="34125" y="117654"/>
                    </a:lnTo>
                    <a:lnTo>
                      <a:pt x="26250" y="95374"/>
                    </a:lnTo>
                    <a:lnTo>
                      <a:pt x="21000" y="87557"/>
                    </a:lnTo>
                    <a:lnTo>
                      <a:pt x="18375" y="72703"/>
                    </a:lnTo>
                    <a:lnTo>
                      <a:pt x="18375" y="62540"/>
                    </a:lnTo>
                    <a:lnTo>
                      <a:pt x="15750" y="67622"/>
                    </a:lnTo>
                    <a:lnTo>
                      <a:pt x="10500" y="69967"/>
                    </a:lnTo>
                    <a:lnTo>
                      <a:pt x="2625" y="62540"/>
                    </a:lnTo>
                    <a:lnTo>
                      <a:pt x="7875" y="62540"/>
                    </a:lnTo>
                    <a:lnTo>
                      <a:pt x="7875" y="60195"/>
                    </a:lnTo>
                    <a:lnTo>
                      <a:pt x="5250" y="60195"/>
                    </a:lnTo>
                    <a:lnTo>
                      <a:pt x="0" y="57850"/>
                    </a:lnTo>
                    <a:lnTo>
                      <a:pt x="2625" y="55114"/>
                    </a:lnTo>
                    <a:lnTo>
                      <a:pt x="10500" y="55114"/>
                    </a:lnTo>
                    <a:lnTo>
                      <a:pt x="10500" y="52377"/>
                    </a:lnTo>
                    <a:lnTo>
                      <a:pt x="10500" y="47687"/>
                    </a:lnTo>
                    <a:lnTo>
                      <a:pt x="7875" y="47687"/>
                    </a:lnTo>
                    <a:lnTo>
                      <a:pt x="7875" y="44951"/>
                    </a:lnTo>
                    <a:lnTo>
                      <a:pt x="5250" y="44951"/>
                    </a:lnTo>
                    <a:lnTo>
                      <a:pt x="5250" y="39869"/>
                    </a:lnTo>
                    <a:lnTo>
                      <a:pt x="7875" y="37524"/>
                    </a:lnTo>
                    <a:lnTo>
                      <a:pt x="10500" y="39869"/>
                    </a:lnTo>
                    <a:lnTo>
                      <a:pt x="15750" y="37524"/>
                    </a:lnTo>
                    <a:lnTo>
                      <a:pt x="28500" y="22280"/>
                    </a:lnTo>
                    <a:lnTo>
                      <a:pt x="26250" y="19934"/>
                    </a:lnTo>
                    <a:lnTo>
                      <a:pt x="28500" y="19934"/>
                    </a:lnTo>
                    <a:lnTo>
                      <a:pt x="28500" y="17589"/>
                    </a:lnTo>
                    <a:lnTo>
                      <a:pt x="23625" y="14853"/>
                    </a:lnTo>
                    <a:lnTo>
                      <a:pt x="26250" y="9771"/>
                    </a:lnTo>
                    <a:lnTo>
                      <a:pt x="23625" y="7426"/>
                    </a:lnTo>
                    <a:lnTo>
                      <a:pt x="26250" y="5081"/>
                    </a:lnTo>
                    <a:lnTo>
                      <a:pt x="31125" y="7426"/>
                    </a:lnTo>
                    <a:lnTo>
                      <a:pt x="36750" y="5081"/>
                    </a:lnTo>
                    <a:lnTo>
                      <a:pt x="39000" y="2345"/>
                    </a:lnTo>
                    <a:lnTo>
                      <a:pt x="46875" y="0"/>
                    </a:lnTo>
                    <a:lnTo>
                      <a:pt x="49500" y="2345"/>
                    </a:lnTo>
                    <a:lnTo>
                      <a:pt x="49500" y="7426"/>
                    </a:lnTo>
                    <a:lnTo>
                      <a:pt x="44250" y="12508"/>
                    </a:lnTo>
                    <a:lnTo>
                      <a:pt x="46875" y="17589"/>
                    </a:lnTo>
                    <a:lnTo>
                      <a:pt x="42000" y="17589"/>
                    </a:lnTo>
                    <a:lnTo>
                      <a:pt x="44250" y="25016"/>
                    </a:lnTo>
                    <a:lnTo>
                      <a:pt x="52500" y="27752"/>
                    </a:lnTo>
                    <a:lnTo>
                      <a:pt x="49500" y="35179"/>
                    </a:lnTo>
                    <a:lnTo>
                      <a:pt x="54750" y="37524"/>
                    </a:lnTo>
                    <a:lnTo>
                      <a:pt x="78375" y="44951"/>
                    </a:lnTo>
                    <a:lnTo>
                      <a:pt x="81000" y="44951"/>
                    </a:lnTo>
                    <a:lnTo>
                      <a:pt x="81000" y="42605"/>
                    </a:lnTo>
                    <a:lnTo>
                      <a:pt x="81000" y="37524"/>
                    </a:lnTo>
                    <a:lnTo>
                      <a:pt x="83625" y="37524"/>
                    </a:lnTo>
                    <a:lnTo>
                      <a:pt x="86250" y="39869"/>
                    </a:lnTo>
                    <a:lnTo>
                      <a:pt x="86250" y="42605"/>
                    </a:lnTo>
                    <a:lnTo>
                      <a:pt x="96750" y="42605"/>
                    </a:lnTo>
                    <a:lnTo>
                      <a:pt x="99375" y="42605"/>
                    </a:lnTo>
                    <a:lnTo>
                      <a:pt x="96750" y="37524"/>
                    </a:lnTo>
                    <a:lnTo>
                      <a:pt x="109875" y="3244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4"/>
              <p:cNvSpPr/>
              <p:nvPr/>
            </p:nvSpPr>
            <p:spPr>
              <a:xfrm>
                <a:off x="5213350" y="2778125"/>
                <a:ext cx="515937" cy="4953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8700" y="32159"/>
                    </a:moveTo>
                    <a:cubicBezTo>
                      <a:pt x="108800" y="32055"/>
                      <a:pt x="108900" y="32055"/>
                      <a:pt x="109000" y="32055"/>
                    </a:cubicBezTo>
                    <a:lnTo>
                      <a:pt x="114000" y="32055"/>
                    </a:lnTo>
                    <a:cubicBezTo>
                      <a:pt x="114200" y="32055"/>
                      <a:pt x="114400" y="32159"/>
                      <a:pt x="114600" y="32263"/>
                    </a:cubicBezTo>
                    <a:lnTo>
                      <a:pt x="119800" y="37259"/>
                    </a:lnTo>
                    <a:cubicBezTo>
                      <a:pt x="120000" y="37363"/>
                      <a:pt x="120000" y="37571"/>
                      <a:pt x="120000" y="37779"/>
                    </a:cubicBezTo>
                    <a:lnTo>
                      <a:pt x="120000" y="42879"/>
                    </a:lnTo>
                    <a:cubicBezTo>
                      <a:pt x="120000" y="43399"/>
                      <a:pt x="119700" y="43712"/>
                      <a:pt x="119200" y="43712"/>
                    </a:cubicBezTo>
                    <a:lnTo>
                      <a:pt x="114000" y="43712"/>
                    </a:lnTo>
                    <a:lnTo>
                      <a:pt x="114600" y="43503"/>
                    </a:lnTo>
                    <a:lnTo>
                      <a:pt x="112000" y="45793"/>
                    </a:lnTo>
                    <a:lnTo>
                      <a:pt x="112200" y="45585"/>
                    </a:lnTo>
                    <a:lnTo>
                      <a:pt x="107100" y="55472"/>
                    </a:lnTo>
                    <a:cubicBezTo>
                      <a:pt x="107100" y="55576"/>
                      <a:pt x="107000" y="55576"/>
                      <a:pt x="107000" y="55680"/>
                    </a:cubicBezTo>
                    <a:lnTo>
                      <a:pt x="104300" y="58282"/>
                    </a:lnTo>
                    <a:lnTo>
                      <a:pt x="104500" y="58074"/>
                    </a:lnTo>
                    <a:lnTo>
                      <a:pt x="101900" y="62862"/>
                    </a:lnTo>
                    <a:lnTo>
                      <a:pt x="102000" y="62445"/>
                    </a:lnTo>
                    <a:lnTo>
                      <a:pt x="102000" y="65047"/>
                    </a:lnTo>
                    <a:cubicBezTo>
                      <a:pt x="102000" y="65464"/>
                      <a:pt x="101700" y="65880"/>
                      <a:pt x="101400" y="65880"/>
                    </a:cubicBezTo>
                    <a:cubicBezTo>
                      <a:pt x="101000" y="65984"/>
                      <a:pt x="100600" y="65776"/>
                      <a:pt x="100500" y="65359"/>
                    </a:cubicBezTo>
                    <a:lnTo>
                      <a:pt x="97900" y="57970"/>
                    </a:lnTo>
                    <a:cubicBezTo>
                      <a:pt x="97900" y="57866"/>
                      <a:pt x="97900" y="57762"/>
                      <a:pt x="97900" y="57658"/>
                    </a:cubicBezTo>
                    <a:lnTo>
                      <a:pt x="97900" y="55056"/>
                    </a:lnTo>
                    <a:lnTo>
                      <a:pt x="99200" y="55680"/>
                    </a:lnTo>
                    <a:lnTo>
                      <a:pt x="96600" y="58282"/>
                    </a:lnTo>
                    <a:cubicBezTo>
                      <a:pt x="96400" y="58490"/>
                      <a:pt x="96200" y="58490"/>
                      <a:pt x="96000" y="58490"/>
                    </a:cubicBezTo>
                    <a:lnTo>
                      <a:pt x="93500" y="58490"/>
                    </a:lnTo>
                    <a:cubicBezTo>
                      <a:pt x="93000" y="58490"/>
                      <a:pt x="92700" y="58178"/>
                      <a:pt x="92700" y="57658"/>
                    </a:cubicBezTo>
                    <a:lnTo>
                      <a:pt x="92700" y="55056"/>
                    </a:lnTo>
                    <a:cubicBezTo>
                      <a:pt x="92700" y="54848"/>
                      <a:pt x="92800" y="54640"/>
                      <a:pt x="93000" y="54431"/>
                    </a:cubicBezTo>
                    <a:lnTo>
                      <a:pt x="98200" y="49644"/>
                    </a:lnTo>
                    <a:lnTo>
                      <a:pt x="98700" y="51101"/>
                    </a:lnTo>
                    <a:lnTo>
                      <a:pt x="88400" y="51101"/>
                    </a:lnTo>
                    <a:cubicBezTo>
                      <a:pt x="88000" y="51101"/>
                      <a:pt x="87600" y="50789"/>
                      <a:pt x="87600" y="50268"/>
                    </a:cubicBezTo>
                    <a:lnTo>
                      <a:pt x="87600" y="45169"/>
                    </a:lnTo>
                    <a:lnTo>
                      <a:pt x="88400" y="46001"/>
                    </a:lnTo>
                    <a:lnTo>
                      <a:pt x="85700" y="46001"/>
                    </a:lnTo>
                    <a:lnTo>
                      <a:pt x="83200" y="46001"/>
                    </a:lnTo>
                    <a:lnTo>
                      <a:pt x="84000" y="45169"/>
                    </a:lnTo>
                    <a:lnTo>
                      <a:pt x="84000" y="47666"/>
                    </a:lnTo>
                    <a:cubicBezTo>
                      <a:pt x="84000" y="47771"/>
                      <a:pt x="84000" y="47979"/>
                      <a:pt x="83900" y="48083"/>
                    </a:cubicBezTo>
                    <a:lnTo>
                      <a:pt x="81400" y="52974"/>
                    </a:lnTo>
                    <a:lnTo>
                      <a:pt x="80700" y="51725"/>
                    </a:lnTo>
                    <a:lnTo>
                      <a:pt x="83200" y="51725"/>
                    </a:lnTo>
                    <a:cubicBezTo>
                      <a:pt x="83600" y="51725"/>
                      <a:pt x="83900" y="52038"/>
                      <a:pt x="84000" y="52454"/>
                    </a:cubicBezTo>
                    <a:lnTo>
                      <a:pt x="86500" y="64943"/>
                    </a:lnTo>
                    <a:cubicBezTo>
                      <a:pt x="86600" y="65151"/>
                      <a:pt x="86500" y="65359"/>
                      <a:pt x="86400" y="65568"/>
                    </a:cubicBezTo>
                    <a:cubicBezTo>
                      <a:pt x="86200" y="65776"/>
                      <a:pt x="86000" y="65880"/>
                      <a:pt x="85700" y="65880"/>
                    </a:cubicBezTo>
                    <a:lnTo>
                      <a:pt x="83200" y="65880"/>
                    </a:lnTo>
                    <a:cubicBezTo>
                      <a:pt x="82800" y="65880"/>
                      <a:pt x="82400" y="65568"/>
                      <a:pt x="82400" y="65047"/>
                    </a:cubicBezTo>
                    <a:lnTo>
                      <a:pt x="82400" y="62445"/>
                    </a:lnTo>
                    <a:lnTo>
                      <a:pt x="83600" y="63174"/>
                    </a:lnTo>
                    <a:lnTo>
                      <a:pt x="78300" y="65776"/>
                    </a:lnTo>
                    <a:lnTo>
                      <a:pt x="78700" y="65359"/>
                    </a:lnTo>
                    <a:lnTo>
                      <a:pt x="76200" y="72749"/>
                    </a:lnTo>
                    <a:cubicBezTo>
                      <a:pt x="76100" y="72957"/>
                      <a:pt x="76000" y="73165"/>
                      <a:pt x="75800" y="73269"/>
                    </a:cubicBezTo>
                    <a:lnTo>
                      <a:pt x="70700" y="75559"/>
                    </a:lnTo>
                    <a:lnTo>
                      <a:pt x="70900" y="75455"/>
                    </a:lnTo>
                    <a:lnTo>
                      <a:pt x="57900" y="85342"/>
                    </a:lnTo>
                    <a:lnTo>
                      <a:pt x="58200" y="84614"/>
                    </a:lnTo>
                    <a:lnTo>
                      <a:pt x="58200" y="87215"/>
                    </a:lnTo>
                    <a:cubicBezTo>
                      <a:pt x="58200" y="87736"/>
                      <a:pt x="57900" y="88048"/>
                      <a:pt x="57400" y="88048"/>
                    </a:cubicBezTo>
                    <a:lnTo>
                      <a:pt x="54900" y="88048"/>
                    </a:lnTo>
                    <a:lnTo>
                      <a:pt x="55400" y="87840"/>
                    </a:lnTo>
                    <a:lnTo>
                      <a:pt x="52900" y="90130"/>
                    </a:lnTo>
                    <a:cubicBezTo>
                      <a:pt x="52800" y="90338"/>
                      <a:pt x="52600" y="90338"/>
                      <a:pt x="52400" y="90338"/>
                    </a:cubicBezTo>
                    <a:lnTo>
                      <a:pt x="49700" y="90338"/>
                    </a:lnTo>
                    <a:lnTo>
                      <a:pt x="50500" y="89505"/>
                    </a:lnTo>
                    <a:lnTo>
                      <a:pt x="50500" y="91899"/>
                    </a:lnTo>
                    <a:lnTo>
                      <a:pt x="50500" y="99288"/>
                    </a:lnTo>
                    <a:cubicBezTo>
                      <a:pt x="50500" y="99392"/>
                      <a:pt x="50500" y="99496"/>
                      <a:pt x="50400" y="99601"/>
                    </a:cubicBezTo>
                    <a:lnTo>
                      <a:pt x="47900" y="104700"/>
                    </a:lnTo>
                    <a:lnTo>
                      <a:pt x="48000" y="104284"/>
                    </a:lnTo>
                    <a:lnTo>
                      <a:pt x="48000" y="111673"/>
                    </a:lnTo>
                    <a:cubicBezTo>
                      <a:pt x="48000" y="111986"/>
                      <a:pt x="47900" y="112194"/>
                      <a:pt x="47700" y="112298"/>
                    </a:cubicBezTo>
                    <a:lnTo>
                      <a:pt x="45200" y="114692"/>
                    </a:lnTo>
                    <a:lnTo>
                      <a:pt x="42700" y="117398"/>
                    </a:lnTo>
                    <a:lnTo>
                      <a:pt x="39900" y="119791"/>
                    </a:lnTo>
                    <a:cubicBezTo>
                      <a:pt x="39700" y="120000"/>
                      <a:pt x="39400" y="120000"/>
                      <a:pt x="39100" y="119895"/>
                    </a:cubicBezTo>
                    <a:lnTo>
                      <a:pt x="34000" y="117606"/>
                    </a:lnTo>
                    <a:cubicBezTo>
                      <a:pt x="33800" y="117502"/>
                      <a:pt x="33700" y="117294"/>
                      <a:pt x="33600" y="117085"/>
                    </a:cubicBezTo>
                    <a:lnTo>
                      <a:pt x="25900" y="94917"/>
                    </a:lnTo>
                    <a:lnTo>
                      <a:pt x="26000" y="95125"/>
                    </a:lnTo>
                    <a:lnTo>
                      <a:pt x="20800" y="87736"/>
                    </a:lnTo>
                    <a:cubicBezTo>
                      <a:pt x="20700" y="87632"/>
                      <a:pt x="20600" y="87528"/>
                      <a:pt x="20600" y="87424"/>
                    </a:cubicBezTo>
                    <a:lnTo>
                      <a:pt x="18100" y="72645"/>
                    </a:lnTo>
                    <a:cubicBezTo>
                      <a:pt x="18100" y="72541"/>
                      <a:pt x="18100" y="72541"/>
                      <a:pt x="18100" y="72437"/>
                    </a:cubicBezTo>
                    <a:lnTo>
                      <a:pt x="18100" y="62445"/>
                    </a:lnTo>
                    <a:lnTo>
                      <a:pt x="19600" y="62862"/>
                    </a:lnTo>
                    <a:lnTo>
                      <a:pt x="17000" y="67753"/>
                    </a:lnTo>
                    <a:cubicBezTo>
                      <a:pt x="17000" y="67961"/>
                      <a:pt x="16800" y="68065"/>
                      <a:pt x="16700" y="68169"/>
                    </a:cubicBezTo>
                    <a:lnTo>
                      <a:pt x="11500" y="70563"/>
                    </a:lnTo>
                    <a:cubicBezTo>
                      <a:pt x="11200" y="70771"/>
                      <a:pt x="10800" y="70667"/>
                      <a:pt x="10600" y="70459"/>
                    </a:cubicBezTo>
                    <a:lnTo>
                      <a:pt x="2800" y="63070"/>
                    </a:lnTo>
                    <a:cubicBezTo>
                      <a:pt x="2600" y="62862"/>
                      <a:pt x="2500" y="62445"/>
                      <a:pt x="2600" y="62133"/>
                    </a:cubicBezTo>
                    <a:cubicBezTo>
                      <a:pt x="2800" y="61821"/>
                      <a:pt x="3000" y="61613"/>
                      <a:pt x="3400" y="61613"/>
                    </a:cubicBezTo>
                    <a:lnTo>
                      <a:pt x="8600" y="61613"/>
                    </a:lnTo>
                    <a:lnTo>
                      <a:pt x="7800" y="62445"/>
                    </a:lnTo>
                    <a:lnTo>
                      <a:pt x="7800" y="59947"/>
                    </a:lnTo>
                    <a:lnTo>
                      <a:pt x="8600" y="60780"/>
                    </a:lnTo>
                    <a:lnTo>
                      <a:pt x="6100" y="60780"/>
                    </a:lnTo>
                    <a:cubicBezTo>
                      <a:pt x="6000" y="60780"/>
                      <a:pt x="5800" y="60780"/>
                      <a:pt x="5700" y="60780"/>
                    </a:cubicBezTo>
                    <a:lnTo>
                      <a:pt x="500" y="58490"/>
                    </a:lnTo>
                    <a:cubicBezTo>
                      <a:pt x="300" y="58386"/>
                      <a:pt x="100" y="58074"/>
                      <a:pt x="100" y="57866"/>
                    </a:cubicBezTo>
                    <a:cubicBezTo>
                      <a:pt x="0" y="57554"/>
                      <a:pt x="100" y="57241"/>
                      <a:pt x="300" y="57137"/>
                    </a:cubicBezTo>
                    <a:lnTo>
                      <a:pt x="2800" y="54431"/>
                    </a:lnTo>
                    <a:cubicBezTo>
                      <a:pt x="3000" y="54327"/>
                      <a:pt x="3200" y="54223"/>
                      <a:pt x="3400" y="54223"/>
                    </a:cubicBezTo>
                    <a:lnTo>
                      <a:pt x="11100" y="54223"/>
                    </a:lnTo>
                    <a:lnTo>
                      <a:pt x="10300" y="55056"/>
                    </a:lnTo>
                    <a:lnTo>
                      <a:pt x="10300" y="52558"/>
                    </a:lnTo>
                    <a:lnTo>
                      <a:pt x="10300" y="47666"/>
                    </a:lnTo>
                    <a:lnTo>
                      <a:pt x="11100" y="48499"/>
                    </a:lnTo>
                    <a:lnTo>
                      <a:pt x="8600" y="48499"/>
                    </a:lnTo>
                    <a:cubicBezTo>
                      <a:pt x="8100" y="48499"/>
                      <a:pt x="7800" y="48187"/>
                      <a:pt x="7800" y="47666"/>
                    </a:cubicBezTo>
                    <a:lnTo>
                      <a:pt x="7800" y="45169"/>
                    </a:lnTo>
                    <a:lnTo>
                      <a:pt x="8600" y="46001"/>
                    </a:lnTo>
                    <a:lnTo>
                      <a:pt x="6100" y="46001"/>
                    </a:lnTo>
                    <a:cubicBezTo>
                      <a:pt x="5600" y="46001"/>
                      <a:pt x="5300" y="45689"/>
                      <a:pt x="5300" y="45169"/>
                    </a:cubicBezTo>
                    <a:lnTo>
                      <a:pt x="5300" y="40277"/>
                    </a:lnTo>
                    <a:cubicBezTo>
                      <a:pt x="5300" y="40069"/>
                      <a:pt x="5400" y="39861"/>
                      <a:pt x="5500" y="39653"/>
                    </a:cubicBezTo>
                    <a:lnTo>
                      <a:pt x="8000" y="37259"/>
                    </a:lnTo>
                    <a:cubicBezTo>
                      <a:pt x="8400" y="36947"/>
                      <a:pt x="8800" y="36947"/>
                      <a:pt x="9100" y="37259"/>
                    </a:cubicBezTo>
                    <a:lnTo>
                      <a:pt x="11700" y="39653"/>
                    </a:lnTo>
                    <a:lnTo>
                      <a:pt x="10800" y="39549"/>
                    </a:lnTo>
                    <a:lnTo>
                      <a:pt x="16000" y="37051"/>
                    </a:lnTo>
                    <a:lnTo>
                      <a:pt x="15700" y="37259"/>
                    </a:lnTo>
                    <a:lnTo>
                      <a:pt x="28500" y="22480"/>
                    </a:lnTo>
                    <a:lnTo>
                      <a:pt x="28600" y="23625"/>
                    </a:lnTo>
                    <a:lnTo>
                      <a:pt x="26100" y="21335"/>
                    </a:lnTo>
                    <a:cubicBezTo>
                      <a:pt x="25800" y="21127"/>
                      <a:pt x="25700" y="20815"/>
                      <a:pt x="25900" y="20398"/>
                    </a:cubicBezTo>
                    <a:cubicBezTo>
                      <a:pt x="26000" y="20086"/>
                      <a:pt x="26300" y="19878"/>
                      <a:pt x="26600" y="19878"/>
                    </a:cubicBezTo>
                    <a:lnTo>
                      <a:pt x="29100" y="19878"/>
                    </a:lnTo>
                    <a:lnTo>
                      <a:pt x="28300" y="20711"/>
                    </a:lnTo>
                    <a:lnTo>
                      <a:pt x="28300" y="18109"/>
                    </a:lnTo>
                    <a:lnTo>
                      <a:pt x="28800" y="18837"/>
                    </a:lnTo>
                    <a:lnTo>
                      <a:pt x="23700" y="16444"/>
                    </a:lnTo>
                    <a:cubicBezTo>
                      <a:pt x="23500" y="16339"/>
                      <a:pt x="23400" y="16131"/>
                      <a:pt x="23300" y="15923"/>
                    </a:cubicBezTo>
                    <a:cubicBezTo>
                      <a:pt x="23300" y="15715"/>
                      <a:pt x="23300" y="15507"/>
                      <a:pt x="23400" y="15299"/>
                    </a:cubicBezTo>
                    <a:lnTo>
                      <a:pt x="25900" y="10303"/>
                    </a:lnTo>
                    <a:lnTo>
                      <a:pt x="26100" y="11344"/>
                    </a:lnTo>
                    <a:lnTo>
                      <a:pt x="23500" y="8846"/>
                    </a:lnTo>
                    <a:cubicBezTo>
                      <a:pt x="23400" y="8742"/>
                      <a:pt x="23300" y="8534"/>
                      <a:pt x="23300" y="8222"/>
                    </a:cubicBezTo>
                    <a:cubicBezTo>
                      <a:pt x="23300" y="8013"/>
                      <a:pt x="23400" y="7805"/>
                      <a:pt x="23600" y="7597"/>
                    </a:cubicBezTo>
                    <a:lnTo>
                      <a:pt x="26100" y="5307"/>
                    </a:lnTo>
                    <a:cubicBezTo>
                      <a:pt x="26300" y="5099"/>
                      <a:pt x="26600" y="5099"/>
                      <a:pt x="26900" y="5203"/>
                    </a:cubicBezTo>
                    <a:lnTo>
                      <a:pt x="32000" y="7493"/>
                    </a:lnTo>
                    <a:lnTo>
                      <a:pt x="31400" y="7493"/>
                    </a:lnTo>
                    <a:lnTo>
                      <a:pt x="36600" y="5203"/>
                    </a:lnTo>
                    <a:lnTo>
                      <a:pt x="36300" y="5411"/>
                    </a:lnTo>
                    <a:lnTo>
                      <a:pt x="38900" y="2705"/>
                    </a:lnTo>
                    <a:cubicBezTo>
                      <a:pt x="38900" y="2705"/>
                      <a:pt x="39100" y="2601"/>
                      <a:pt x="39200" y="2497"/>
                    </a:cubicBezTo>
                    <a:lnTo>
                      <a:pt x="46900" y="104"/>
                    </a:lnTo>
                    <a:cubicBezTo>
                      <a:pt x="47200" y="0"/>
                      <a:pt x="47500" y="104"/>
                      <a:pt x="47700" y="312"/>
                    </a:cubicBezTo>
                    <a:lnTo>
                      <a:pt x="50200" y="2705"/>
                    </a:lnTo>
                    <a:cubicBezTo>
                      <a:pt x="50400" y="2914"/>
                      <a:pt x="50500" y="3122"/>
                      <a:pt x="50500" y="3330"/>
                    </a:cubicBezTo>
                    <a:lnTo>
                      <a:pt x="50500" y="8222"/>
                    </a:lnTo>
                    <a:cubicBezTo>
                      <a:pt x="50500" y="8534"/>
                      <a:pt x="50400" y="8742"/>
                      <a:pt x="50300" y="8846"/>
                    </a:cubicBezTo>
                    <a:lnTo>
                      <a:pt x="45200" y="13946"/>
                    </a:lnTo>
                    <a:lnTo>
                      <a:pt x="45300" y="12905"/>
                    </a:lnTo>
                    <a:lnTo>
                      <a:pt x="47900" y="17692"/>
                    </a:lnTo>
                    <a:cubicBezTo>
                      <a:pt x="48000" y="18005"/>
                      <a:pt x="48000" y="18317"/>
                      <a:pt x="47900" y="18525"/>
                    </a:cubicBezTo>
                    <a:cubicBezTo>
                      <a:pt x="47700" y="18837"/>
                      <a:pt x="47400" y="18941"/>
                      <a:pt x="47200" y="18941"/>
                    </a:cubicBezTo>
                    <a:lnTo>
                      <a:pt x="42100" y="18941"/>
                    </a:lnTo>
                    <a:lnTo>
                      <a:pt x="42900" y="17797"/>
                    </a:lnTo>
                    <a:lnTo>
                      <a:pt x="45400" y="25186"/>
                    </a:lnTo>
                    <a:lnTo>
                      <a:pt x="44900" y="24770"/>
                    </a:lnTo>
                    <a:lnTo>
                      <a:pt x="52600" y="27372"/>
                    </a:lnTo>
                    <a:cubicBezTo>
                      <a:pt x="52800" y="27372"/>
                      <a:pt x="53000" y="27580"/>
                      <a:pt x="53100" y="27788"/>
                    </a:cubicBezTo>
                    <a:cubicBezTo>
                      <a:pt x="53200" y="27996"/>
                      <a:pt x="53200" y="28204"/>
                      <a:pt x="53100" y="28412"/>
                    </a:cubicBezTo>
                    <a:lnTo>
                      <a:pt x="50400" y="35802"/>
                    </a:lnTo>
                    <a:lnTo>
                      <a:pt x="50000" y="34761"/>
                    </a:lnTo>
                    <a:lnTo>
                      <a:pt x="55200" y="37051"/>
                    </a:lnTo>
                    <a:lnTo>
                      <a:pt x="78200" y="44440"/>
                    </a:lnTo>
                    <a:lnTo>
                      <a:pt x="78000" y="44336"/>
                    </a:lnTo>
                    <a:lnTo>
                      <a:pt x="80700" y="44336"/>
                    </a:lnTo>
                    <a:lnTo>
                      <a:pt x="79900" y="45169"/>
                    </a:lnTo>
                    <a:lnTo>
                      <a:pt x="79900" y="42879"/>
                    </a:lnTo>
                    <a:lnTo>
                      <a:pt x="79900" y="37779"/>
                    </a:lnTo>
                    <a:cubicBezTo>
                      <a:pt x="79900" y="37363"/>
                      <a:pt x="80200" y="36947"/>
                      <a:pt x="80700" y="36947"/>
                    </a:cubicBezTo>
                    <a:lnTo>
                      <a:pt x="83200" y="36947"/>
                    </a:lnTo>
                    <a:cubicBezTo>
                      <a:pt x="83400" y="36947"/>
                      <a:pt x="83600" y="37051"/>
                      <a:pt x="83800" y="37259"/>
                    </a:cubicBezTo>
                    <a:lnTo>
                      <a:pt x="86300" y="39653"/>
                    </a:lnTo>
                    <a:cubicBezTo>
                      <a:pt x="86400" y="39861"/>
                      <a:pt x="86500" y="40069"/>
                      <a:pt x="86500" y="40277"/>
                    </a:cubicBezTo>
                    <a:lnTo>
                      <a:pt x="86500" y="42879"/>
                    </a:lnTo>
                    <a:lnTo>
                      <a:pt x="85700" y="42046"/>
                    </a:lnTo>
                    <a:lnTo>
                      <a:pt x="96000" y="42046"/>
                    </a:lnTo>
                    <a:lnTo>
                      <a:pt x="98700" y="42046"/>
                    </a:lnTo>
                    <a:lnTo>
                      <a:pt x="98000" y="43295"/>
                    </a:lnTo>
                    <a:lnTo>
                      <a:pt x="95300" y="38196"/>
                    </a:lnTo>
                    <a:cubicBezTo>
                      <a:pt x="95200" y="37987"/>
                      <a:pt x="95200" y="37779"/>
                      <a:pt x="95300" y="37571"/>
                    </a:cubicBezTo>
                    <a:cubicBezTo>
                      <a:pt x="95300" y="37259"/>
                      <a:pt x="95500" y="37155"/>
                      <a:pt x="95700" y="37051"/>
                    </a:cubicBezTo>
                    <a:lnTo>
                      <a:pt x="108700" y="32159"/>
                    </a:lnTo>
                    <a:close/>
                    <a:moveTo>
                      <a:pt x="96300" y="38612"/>
                    </a:moveTo>
                    <a:lnTo>
                      <a:pt x="96700" y="37467"/>
                    </a:lnTo>
                    <a:lnTo>
                      <a:pt x="99400" y="42463"/>
                    </a:lnTo>
                    <a:cubicBezTo>
                      <a:pt x="99500" y="42775"/>
                      <a:pt x="99500" y="43087"/>
                      <a:pt x="99400" y="43295"/>
                    </a:cubicBezTo>
                    <a:cubicBezTo>
                      <a:pt x="99200" y="43607"/>
                      <a:pt x="99000" y="43712"/>
                      <a:pt x="98700" y="43712"/>
                    </a:cubicBezTo>
                    <a:lnTo>
                      <a:pt x="96000" y="43712"/>
                    </a:lnTo>
                    <a:lnTo>
                      <a:pt x="85700" y="43712"/>
                    </a:lnTo>
                    <a:cubicBezTo>
                      <a:pt x="85300" y="43712"/>
                      <a:pt x="84900" y="43399"/>
                      <a:pt x="84900" y="42879"/>
                    </a:cubicBezTo>
                    <a:lnTo>
                      <a:pt x="84900" y="40277"/>
                    </a:lnTo>
                    <a:lnTo>
                      <a:pt x="85200" y="40901"/>
                    </a:lnTo>
                    <a:lnTo>
                      <a:pt x="82700" y="38404"/>
                    </a:lnTo>
                    <a:lnTo>
                      <a:pt x="83200" y="38612"/>
                    </a:lnTo>
                    <a:lnTo>
                      <a:pt x="80700" y="38612"/>
                    </a:lnTo>
                    <a:lnTo>
                      <a:pt x="81500" y="37779"/>
                    </a:lnTo>
                    <a:lnTo>
                      <a:pt x="81500" y="42879"/>
                    </a:lnTo>
                    <a:lnTo>
                      <a:pt x="81500" y="45169"/>
                    </a:lnTo>
                    <a:cubicBezTo>
                      <a:pt x="81500" y="45689"/>
                      <a:pt x="81100" y="46001"/>
                      <a:pt x="80700" y="46001"/>
                    </a:cubicBezTo>
                    <a:lnTo>
                      <a:pt x="78000" y="46001"/>
                    </a:lnTo>
                    <a:cubicBezTo>
                      <a:pt x="77900" y="46001"/>
                      <a:pt x="77800" y="46001"/>
                      <a:pt x="77800" y="46001"/>
                    </a:cubicBezTo>
                    <a:lnTo>
                      <a:pt x="54600" y="38612"/>
                    </a:lnTo>
                    <a:lnTo>
                      <a:pt x="49400" y="36322"/>
                    </a:lnTo>
                    <a:cubicBezTo>
                      <a:pt x="49000" y="36114"/>
                      <a:pt x="48800" y="35594"/>
                      <a:pt x="48900" y="35177"/>
                    </a:cubicBezTo>
                    <a:lnTo>
                      <a:pt x="51600" y="27788"/>
                    </a:lnTo>
                    <a:lnTo>
                      <a:pt x="52100" y="28933"/>
                    </a:lnTo>
                    <a:lnTo>
                      <a:pt x="44400" y="26331"/>
                    </a:lnTo>
                    <a:cubicBezTo>
                      <a:pt x="44100" y="26227"/>
                      <a:pt x="44000" y="26019"/>
                      <a:pt x="43900" y="25810"/>
                    </a:cubicBezTo>
                    <a:lnTo>
                      <a:pt x="41300" y="18421"/>
                    </a:lnTo>
                    <a:cubicBezTo>
                      <a:pt x="41300" y="18109"/>
                      <a:pt x="41300" y="17901"/>
                      <a:pt x="41400" y="17692"/>
                    </a:cubicBezTo>
                    <a:cubicBezTo>
                      <a:pt x="41600" y="17380"/>
                      <a:pt x="41800" y="17276"/>
                      <a:pt x="42100" y="17276"/>
                    </a:cubicBezTo>
                    <a:lnTo>
                      <a:pt x="47200" y="17276"/>
                    </a:lnTo>
                    <a:lnTo>
                      <a:pt x="46500" y="18525"/>
                    </a:lnTo>
                    <a:lnTo>
                      <a:pt x="43900" y="13738"/>
                    </a:lnTo>
                    <a:cubicBezTo>
                      <a:pt x="43800" y="13425"/>
                      <a:pt x="43800" y="13009"/>
                      <a:pt x="44100" y="12801"/>
                    </a:cubicBezTo>
                    <a:lnTo>
                      <a:pt x="49100" y="7701"/>
                    </a:lnTo>
                    <a:lnTo>
                      <a:pt x="48900" y="8222"/>
                    </a:lnTo>
                    <a:lnTo>
                      <a:pt x="48900" y="3330"/>
                    </a:lnTo>
                    <a:lnTo>
                      <a:pt x="49100" y="3954"/>
                    </a:lnTo>
                    <a:lnTo>
                      <a:pt x="46600" y="1457"/>
                    </a:lnTo>
                    <a:lnTo>
                      <a:pt x="47400" y="1665"/>
                    </a:lnTo>
                    <a:lnTo>
                      <a:pt x="39700" y="4163"/>
                    </a:lnTo>
                    <a:lnTo>
                      <a:pt x="40000" y="3954"/>
                    </a:lnTo>
                    <a:lnTo>
                      <a:pt x="37500" y="6556"/>
                    </a:lnTo>
                    <a:cubicBezTo>
                      <a:pt x="37400" y="6660"/>
                      <a:pt x="37300" y="6660"/>
                      <a:pt x="37200" y="6764"/>
                    </a:cubicBezTo>
                    <a:lnTo>
                      <a:pt x="32000" y="9054"/>
                    </a:lnTo>
                    <a:cubicBezTo>
                      <a:pt x="31800" y="9158"/>
                      <a:pt x="31600" y="9158"/>
                      <a:pt x="31400" y="9054"/>
                    </a:cubicBezTo>
                    <a:lnTo>
                      <a:pt x="26300" y="6764"/>
                    </a:lnTo>
                    <a:lnTo>
                      <a:pt x="27100" y="6556"/>
                    </a:lnTo>
                    <a:lnTo>
                      <a:pt x="24600" y="8846"/>
                    </a:lnTo>
                    <a:lnTo>
                      <a:pt x="24600" y="7701"/>
                    </a:lnTo>
                    <a:lnTo>
                      <a:pt x="27200" y="10095"/>
                    </a:lnTo>
                    <a:cubicBezTo>
                      <a:pt x="27400" y="10407"/>
                      <a:pt x="27500" y="10823"/>
                      <a:pt x="27300" y="11136"/>
                    </a:cubicBezTo>
                    <a:lnTo>
                      <a:pt x="24800" y="16027"/>
                    </a:lnTo>
                    <a:lnTo>
                      <a:pt x="24400" y="14882"/>
                    </a:lnTo>
                    <a:lnTo>
                      <a:pt x="29500" y="17380"/>
                    </a:lnTo>
                    <a:cubicBezTo>
                      <a:pt x="29800" y="17484"/>
                      <a:pt x="29900" y="17797"/>
                      <a:pt x="29900" y="18109"/>
                    </a:cubicBezTo>
                    <a:lnTo>
                      <a:pt x="29900" y="20711"/>
                    </a:lnTo>
                    <a:cubicBezTo>
                      <a:pt x="29900" y="21231"/>
                      <a:pt x="29600" y="21543"/>
                      <a:pt x="29100" y="21543"/>
                    </a:cubicBezTo>
                    <a:lnTo>
                      <a:pt x="26600" y="21543"/>
                    </a:lnTo>
                    <a:lnTo>
                      <a:pt x="27100" y="20086"/>
                    </a:lnTo>
                    <a:lnTo>
                      <a:pt x="29700" y="22376"/>
                    </a:lnTo>
                    <a:cubicBezTo>
                      <a:pt x="29800" y="22584"/>
                      <a:pt x="29900" y="22792"/>
                      <a:pt x="29900" y="23000"/>
                    </a:cubicBezTo>
                    <a:cubicBezTo>
                      <a:pt x="30000" y="23209"/>
                      <a:pt x="29900" y="23417"/>
                      <a:pt x="29700" y="23625"/>
                    </a:cubicBezTo>
                    <a:lnTo>
                      <a:pt x="16900" y="38404"/>
                    </a:lnTo>
                    <a:cubicBezTo>
                      <a:pt x="16900" y="38508"/>
                      <a:pt x="16800" y="38508"/>
                      <a:pt x="16700" y="38612"/>
                    </a:cubicBezTo>
                    <a:lnTo>
                      <a:pt x="11500" y="41006"/>
                    </a:lnTo>
                    <a:cubicBezTo>
                      <a:pt x="11200" y="41214"/>
                      <a:pt x="10800" y="41110"/>
                      <a:pt x="10600" y="40901"/>
                    </a:cubicBezTo>
                    <a:lnTo>
                      <a:pt x="8000" y="38404"/>
                    </a:lnTo>
                    <a:lnTo>
                      <a:pt x="9100" y="38404"/>
                    </a:lnTo>
                    <a:lnTo>
                      <a:pt x="6600" y="40901"/>
                    </a:lnTo>
                    <a:lnTo>
                      <a:pt x="6900" y="40277"/>
                    </a:lnTo>
                    <a:lnTo>
                      <a:pt x="6900" y="45169"/>
                    </a:lnTo>
                    <a:lnTo>
                      <a:pt x="6100" y="44336"/>
                    </a:lnTo>
                    <a:lnTo>
                      <a:pt x="8600" y="44336"/>
                    </a:lnTo>
                    <a:cubicBezTo>
                      <a:pt x="9000" y="44336"/>
                      <a:pt x="9400" y="44752"/>
                      <a:pt x="9400" y="45169"/>
                    </a:cubicBezTo>
                    <a:lnTo>
                      <a:pt x="9400" y="47666"/>
                    </a:lnTo>
                    <a:lnTo>
                      <a:pt x="8600" y="46834"/>
                    </a:lnTo>
                    <a:lnTo>
                      <a:pt x="11100" y="46834"/>
                    </a:lnTo>
                    <a:cubicBezTo>
                      <a:pt x="11600" y="46834"/>
                      <a:pt x="11900" y="47250"/>
                      <a:pt x="11900" y="47666"/>
                    </a:cubicBezTo>
                    <a:lnTo>
                      <a:pt x="11900" y="52558"/>
                    </a:lnTo>
                    <a:lnTo>
                      <a:pt x="11900" y="55056"/>
                    </a:lnTo>
                    <a:cubicBezTo>
                      <a:pt x="11900" y="55576"/>
                      <a:pt x="11600" y="55888"/>
                      <a:pt x="11100" y="55888"/>
                    </a:cubicBezTo>
                    <a:lnTo>
                      <a:pt x="3400" y="55888"/>
                    </a:lnTo>
                    <a:lnTo>
                      <a:pt x="3900" y="55680"/>
                    </a:lnTo>
                    <a:lnTo>
                      <a:pt x="1400" y="58282"/>
                    </a:lnTo>
                    <a:lnTo>
                      <a:pt x="1200" y="56929"/>
                    </a:lnTo>
                    <a:lnTo>
                      <a:pt x="6400" y="59219"/>
                    </a:lnTo>
                    <a:lnTo>
                      <a:pt x="6100" y="59115"/>
                    </a:lnTo>
                    <a:lnTo>
                      <a:pt x="8600" y="59115"/>
                    </a:lnTo>
                    <a:cubicBezTo>
                      <a:pt x="9000" y="59115"/>
                      <a:pt x="9400" y="59531"/>
                      <a:pt x="9400" y="59947"/>
                    </a:cubicBezTo>
                    <a:lnTo>
                      <a:pt x="9400" y="62445"/>
                    </a:lnTo>
                    <a:cubicBezTo>
                      <a:pt x="9400" y="62966"/>
                      <a:pt x="9000" y="63278"/>
                      <a:pt x="8600" y="63278"/>
                    </a:cubicBezTo>
                    <a:lnTo>
                      <a:pt x="3400" y="63278"/>
                    </a:lnTo>
                    <a:lnTo>
                      <a:pt x="3900" y="61821"/>
                    </a:lnTo>
                    <a:lnTo>
                      <a:pt x="11700" y="69210"/>
                    </a:lnTo>
                    <a:lnTo>
                      <a:pt x="10800" y="69106"/>
                    </a:lnTo>
                    <a:lnTo>
                      <a:pt x="16000" y="66608"/>
                    </a:lnTo>
                    <a:lnTo>
                      <a:pt x="15600" y="67025"/>
                    </a:lnTo>
                    <a:lnTo>
                      <a:pt x="18200" y="62029"/>
                    </a:lnTo>
                    <a:cubicBezTo>
                      <a:pt x="18300" y="61717"/>
                      <a:pt x="18700" y="61509"/>
                      <a:pt x="19100" y="61613"/>
                    </a:cubicBezTo>
                    <a:cubicBezTo>
                      <a:pt x="19400" y="61717"/>
                      <a:pt x="19700" y="62029"/>
                      <a:pt x="19700" y="62445"/>
                    </a:cubicBezTo>
                    <a:lnTo>
                      <a:pt x="19700" y="72437"/>
                    </a:lnTo>
                    <a:lnTo>
                      <a:pt x="19700" y="72333"/>
                    </a:lnTo>
                    <a:lnTo>
                      <a:pt x="22200" y="87111"/>
                    </a:lnTo>
                    <a:lnTo>
                      <a:pt x="22000" y="86799"/>
                    </a:lnTo>
                    <a:lnTo>
                      <a:pt x="27300" y="94189"/>
                    </a:lnTo>
                    <a:cubicBezTo>
                      <a:pt x="27300" y="94189"/>
                      <a:pt x="27300" y="94293"/>
                      <a:pt x="27400" y="94397"/>
                    </a:cubicBezTo>
                    <a:lnTo>
                      <a:pt x="35100" y="116565"/>
                    </a:lnTo>
                    <a:lnTo>
                      <a:pt x="34700" y="116045"/>
                    </a:lnTo>
                    <a:lnTo>
                      <a:pt x="39700" y="118334"/>
                    </a:lnTo>
                    <a:lnTo>
                      <a:pt x="38900" y="118438"/>
                    </a:lnTo>
                    <a:lnTo>
                      <a:pt x="41500" y="116253"/>
                    </a:lnTo>
                    <a:lnTo>
                      <a:pt x="44100" y="113443"/>
                    </a:lnTo>
                    <a:lnTo>
                      <a:pt x="46600" y="111049"/>
                    </a:lnTo>
                    <a:lnTo>
                      <a:pt x="46400" y="111673"/>
                    </a:lnTo>
                    <a:lnTo>
                      <a:pt x="46400" y="104284"/>
                    </a:lnTo>
                    <a:cubicBezTo>
                      <a:pt x="46400" y="104180"/>
                      <a:pt x="46400" y="104076"/>
                      <a:pt x="46500" y="103972"/>
                    </a:cubicBezTo>
                    <a:lnTo>
                      <a:pt x="49000" y="98872"/>
                    </a:lnTo>
                    <a:lnTo>
                      <a:pt x="48900" y="99288"/>
                    </a:lnTo>
                    <a:lnTo>
                      <a:pt x="48900" y="91899"/>
                    </a:lnTo>
                    <a:lnTo>
                      <a:pt x="48900" y="89505"/>
                    </a:lnTo>
                    <a:cubicBezTo>
                      <a:pt x="48900" y="89089"/>
                      <a:pt x="49300" y="88673"/>
                      <a:pt x="49700" y="88673"/>
                    </a:cubicBezTo>
                    <a:lnTo>
                      <a:pt x="52400" y="88673"/>
                    </a:lnTo>
                    <a:lnTo>
                      <a:pt x="51800" y="88881"/>
                    </a:lnTo>
                    <a:lnTo>
                      <a:pt x="54400" y="86591"/>
                    </a:lnTo>
                    <a:cubicBezTo>
                      <a:pt x="54500" y="86487"/>
                      <a:pt x="54700" y="86383"/>
                      <a:pt x="54900" y="86383"/>
                    </a:cubicBezTo>
                    <a:lnTo>
                      <a:pt x="57400" y="86383"/>
                    </a:lnTo>
                    <a:lnTo>
                      <a:pt x="56600" y="87215"/>
                    </a:lnTo>
                    <a:lnTo>
                      <a:pt x="56600" y="84614"/>
                    </a:lnTo>
                    <a:cubicBezTo>
                      <a:pt x="56600" y="84405"/>
                      <a:pt x="56800" y="84093"/>
                      <a:pt x="57000" y="83989"/>
                    </a:cubicBezTo>
                    <a:lnTo>
                      <a:pt x="69900" y="74102"/>
                    </a:lnTo>
                    <a:cubicBezTo>
                      <a:pt x="70000" y="74102"/>
                      <a:pt x="70000" y="73998"/>
                      <a:pt x="70100" y="73998"/>
                    </a:cubicBezTo>
                    <a:lnTo>
                      <a:pt x="75100" y="71708"/>
                    </a:lnTo>
                    <a:lnTo>
                      <a:pt x="74700" y="72228"/>
                    </a:lnTo>
                    <a:lnTo>
                      <a:pt x="77200" y="64839"/>
                    </a:lnTo>
                    <a:cubicBezTo>
                      <a:pt x="77300" y="64631"/>
                      <a:pt x="77500" y="64423"/>
                      <a:pt x="77600" y="64319"/>
                    </a:cubicBezTo>
                    <a:lnTo>
                      <a:pt x="82900" y="61717"/>
                    </a:lnTo>
                    <a:cubicBezTo>
                      <a:pt x="83100" y="61613"/>
                      <a:pt x="83400" y="61613"/>
                      <a:pt x="83600" y="61717"/>
                    </a:cubicBezTo>
                    <a:cubicBezTo>
                      <a:pt x="83900" y="61925"/>
                      <a:pt x="84000" y="62133"/>
                      <a:pt x="84000" y="62445"/>
                    </a:cubicBezTo>
                    <a:lnTo>
                      <a:pt x="84000" y="65047"/>
                    </a:lnTo>
                    <a:lnTo>
                      <a:pt x="83200" y="64215"/>
                    </a:lnTo>
                    <a:lnTo>
                      <a:pt x="85700" y="64215"/>
                    </a:lnTo>
                    <a:lnTo>
                      <a:pt x="85000" y="65255"/>
                    </a:lnTo>
                    <a:lnTo>
                      <a:pt x="82400" y="52766"/>
                    </a:lnTo>
                    <a:lnTo>
                      <a:pt x="83200" y="53391"/>
                    </a:lnTo>
                    <a:lnTo>
                      <a:pt x="80700" y="53391"/>
                    </a:lnTo>
                    <a:cubicBezTo>
                      <a:pt x="80400" y="53391"/>
                      <a:pt x="80100" y="53287"/>
                      <a:pt x="80000" y="53078"/>
                    </a:cubicBezTo>
                    <a:cubicBezTo>
                      <a:pt x="79800" y="52766"/>
                      <a:pt x="79800" y="52454"/>
                      <a:pt x="80000" y="52246"/>
                    </a:cubicBezTo>
                    <a:lnTo>
                      <a:pt x="82500" y="47250"/>
                    </a:lnTo>
                    <a:lnTo>
                      <a:pt x="82400" y="47666"/>
                    </a:lnTo>
                    <a:lnTo>
                      <a:pt x="82400" y="45169"/>
                    </a:lnTo>
                    <a:cubicBezTo>
                      <a:pt x="82400" y="44752"/>
                      <a:pt x="82800" y="44336"/>
                      <a:pt x="83200" y="44336"/>
                    </a:cubicBezTo>
                    <a:lnTo>
                      <a:pt x="85700" y="44336"/>
                    </a:lnTo>
                    <a:lnTo>
                      <a:pt x="88400" y="44336"/>
                    </a:lnTo>
                    <a:cubicBezTo>
                      <a:pt x="88900" y="44336"/>
                      <a:pt x="89200" y="44752"/>
                      <a:pt x="89200" y="45169"/>
                    </a:cubicBezTo>
                    <a:lnTo>
                      <a:pt x="89200" y="50268"/>
                    </a:lnTo>
                    <a:lnTo>
                      <a:pt x="88400" y="49436"/>
                    </a:lnTo>
                    <a:lnTo>
                      <a:pt x="98700" y="49436"/>
                    </a:lnTo>
                    <a:cubicBezTo>
                      <a:pt x="99000" y="49436"/>
                      <a:pt x="99300" y="49644"/>
                      <a:pt x="99400" y="49956"/>
                    </a:cubicBezTo>
                    <a:cubicBezTo>
                      <a:pt x="99600" y="50372"/>
                      <a:pt x="99500" y="50685"/>
                      <a:pt x="99200" y="50893"/>
                    </a:cubicBezTo>
                    <a:lnTo>
                      <a:pt x="94000" y="55680"/>
                    </a:lnTo>
                    <a:lnTo>
                      <a:pt x="94300" y="55056"/>
                    </a:lnTo>
                    <a:lnTo>
                      <a:pt x="94300" y="57658"/>
                    </a:lnTo>
                    <a:lnTo>
                      <a:pt x="93500" y="56825"/>
                    </a:lnTo>
                    <a:lnTo>
                      <a:pt x="96000" y="56825"/>
                    </a:lnTo>
                    <a:lnTo>
                      <a:pt x="95500" y="57033"/>
                    </a:lnTo>
                    <a:lnTo>
                      <a:pt x="98100" y="54431"/>
                    </a:lnTo>
                    <a:cubicBezTo>
                      <a:pt x="98400" y="54223"/>
                      <a:pt x="98700" y="54223"/>
                      <a:pt x="99000" y="54327"/>
                    </a:cubicBezTo>
                    <a:cubicBezTo>
                      <a:pt x="99300" y="54431"/>
                      <a:pt x="99500" y="54744"/>
                      <a:pt x="99500" y="55056"/>
                    </a:cubicBezTo>
                    <a:lnTo>
                      <a:pt x="99500" y="57658"/>
                    </a:lnTo>
                    <a:lnTo>
                      <a:pt x="99400" y="57450"/>
                    </a:lnTo>
                    <a:lnTo>
                      <a:pt x="102000" y="64839"/>
                    </a:lnTo>
                    <a:lnTo>
                      <a:pt x="100400" y="65047"/>
                    </a:lnTo>
                    <a:lnTo>
                      <a:pt x="100400" y="62445"/>
                    </a:lnTo>
                    <a:cubicBezTo>
                      <a:pt x="100400" y="62341"/>
                      <a:pt x="100500" y="62133"/>
                      <a:pt x="100500" y="62029"/>
                    </a:cubicBezTo>
                    <a:lnTo>
                      <a:pt x="103100" y="57241"/>
                    </a:lnTo>
                    <a:cubicBezTo>
                      <a:pt x="103100" y="57241"/>
                      <a:pt x="103100" y="57137"/>
                      <a:pt x="103200" y="57033"/>
                    </a:cubicBezTo>
                    <a:lnTo>
                      <a:pt x="105900" y="54431"/>
                    </a:lnTo>
                    <a:lnTo>
                      <a:pt x="105700" y="54640"/>
                    </a:lnTo>
                    <a:lnTo>
                      <a:pt x="110800" y="44856"/>
                    </a:lnTo>
                    <a:cubicBezTo>
                      <a:pt x="110800" y="44752"/>
                      <a:pt x="110900" y="44648"/>
                      <a:pt x="111000" y="44544"/>
                    </a:cubicBezTo>
                    <a:lnTo>
                      <a:pt x="113500" y="42254"/>
                    </a:lnTo>
                    <a:cubicBezTo>
                      <a:pt x="113700" y="42150"/>
                      <a:pt x="113800" y="42046"/>
                      <a:pt x="114000" y="42046"/>
                    </a:cubicBezTo>
                    <a:lnTo>
                      <a:pt x="119200" y="42046"/>
                    </a:lnTo>
                    <a:lnTo>
                      <a:pt x="118400" y="42879"/>
                    </a:lnTo>
                    <a:lnTo>
                      <a:pt x="118400" y="37779"/>
                    </a:lnTo>
                    <a:lnTo>
                      <a:pt x="118700" y="38404"/>
                    </a:lnTo>
                    <a:lnTo>
                      <a:pt x="113500" y="33512"/>
                    </a:lnTo>
                    <a:lnTo>
                      <a:pt x="114000" y="33720"/>
                    </a:lnTo>
                    <a:lnTo>
                      <a:pt x="109000" y="33720"/>
                    </a:lnTo>
                    <a:lnTo>
                      <a:pt x="109200" y="33720"/>
                    </a:lnTo>
                    <a:lnTo>
                      <a:pt x="96300" y="3861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4"/>
              <p:cNvSpPr/>
              <p:nvPr/>
            </p:nvSpPr>
            <p:spPr>
              <a:xfrm>
                <a:off x="5780087" y="3289300"/>
                <a:ext cx="61912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1538" y="12631"/>
                    </a:moveTo>
                    <a:lnTo>
                      <a:pt x="61538" y="12631"/>
                    </a:lnTo>
                    <a:lnTo>
                      <a:pt x="40000" y="25263"/>
                    </a:lnTo>
                    <a:lnTo>
                      <a:pt x="21538" y="12631"/>
                    </a:lnTo>
                    <a:lnTo>
                      <a:pt x="0" y="0"/>
                    </a:lnTo>
                    <a:lnTo>
                      <a:pt x="0" y="12631"/>
                    </a:lnTo>
                    <a:lnTo>
                      <a:pt x="0" y="52631"/>
                    </a:lnTo>
                    <a:lnTo>
                      <a:pt x="40000" y="80000"/>
                    </a:lnTo>
                    <a:lnTo>
                      <a:pt x="101538" y="119999"/>
                    </a:lnTo>
                    <a:lnTo>
                      <a:pt x="120000" y="119999"/>
                    </a:lnTo>
                    <a:lnTo>
                      <a:pt x="101538" y="80000"/>
                    </a:lnTo>
                    <a:lnTo>
                      <a:pt x="101538" y="40000"/>
                    </a:lnTo>
                    <a:lnTo>
                      <a:pt x="61538" y="1263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4"/>
              <p:cNvSpPr/>
              <p:nvPr/>
            </p:nvSpPr>
            <p:spPr>
              <a:xfrm>
                <a:off x="5776912" y="3286125"/>
                <a:ext cx="69850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5900" y="19285"/>
                    </a:moveTo>
                    <a:lnTo>
                      <a:pt x="64099" y="19285"/>
                    </a:lnTo>
                    <a:lnTo>
                      <a:pt x="46211" y="31071"/>
                    </a:lnTo>
                    <a:cubicBezTo>
                      <a:pt x="43975" y="32678"/>
                      <a:pt x="40993" y="32678"/>
                      <a:pt x="38757" y="31071"/>
                    </a:cubicBezTo>
                    <a:lnTo>
                      <a:pt x="20869" y="19285"/>
                    </a:lnTo>
                    <a:lnTo>
                      <a:pt x="2236" y="8035"/>
                    </a:lnTo>
                    <a:lnTo>
                      <a:pt x="11925" y="4285"/>
                    </a:lnTo>
                    <a:lnTo>
                      <a:pt x="11925" y="16071"/>
                    </a:lnTo>
                    <a:lnTo>
                      <a:pt x="11925" y="53035"/>
                    </a:lnTo>
                    <a:lnTo>
                      <a:pt x="10434" y="50357"/>
                    </a:lnTo>
                    <a:lnTo>
                      <a:pt x="46956" y="75535"/>
                    </a:lnTo>
                    <a:lnTo>
                      <a:pt x="99875" y="113035"/>
                    </a:lnTo>
                    <a:lnTo>
                      <a:pt x="96149" y="111428"/>
                    </a:lnTo>
                    <a:lnTo>
                      <a:pt x="113291" y="111428"/>
                    </a:lnTo>
                    <a:lnTo>
                      <a:pt x="108074" y="117321"/>
                    </a:lnTo>
                    <a:lnTo>
                      <a:pt x="90186" y="80357"/>
                    </a:lnTo>
                    <a:cubicBezTo>
                      <a:pt x="90186" y="79821"/>
                      <a:pt x="90186" y="79285"/>
                      <a:pt x="90186" y="78750"/>
                    </a:cubicBezTo>
                    <a:lnTo>
                      <a:pt x="90186" y="41785"/>
                    </a:lnTo>
                    <a:lnTo>
                      <a:pt x="91677" y="44999"/>
                    </a:lnTo>
                    <a:lnTo>
                      <a:pt x="55900" y="19285"/>
                    </a:lnTo>
                    <a:close/>
                    <a:moveTo>
                      <a:pt x="100621" y="38571"/>
                    </a:moveTo>
                    <a:cubicBezTo>
                      <a:pt x="101366" y="39642"/>
                      <a:pt x="102111" y="40714"/>
                      <a:pt x="102111" y="41785"/>
                    </a:cubicBezTo>
                    <a:lnTo>
                      <a:pt x="102111" y="78750"/>
                    </a:lnTo>
                    <a:lnTo>
                      <a:pt x="102111" y="77678"/>
                    </a:lnTo>
                    <a:lnTo>
                      <a:pt x="119254" y="114642"/>
                    </a:lnTo>
                    <a:cubicBezTo>
                      <a:pt x="120000" y="115714"/>
                      <a:pt x="119254" y="117321"/>
                      <a:pt x="118509" y="118392"/>
                    </a:cubicBezTo>
                    <a:cubicBezTo>
                      <a:pt x="117018" y="119464"/>
                      <a:pt x="115527" y="119999"/>
                      <a:pt x="113291" y="119999"/>
                    </a:cubicBezTo>
                    <a:lnTo>
                      <a:pt x="96149" y="119999"/>
                    </a:lnTo>
                    <a:cubicBezTo>
                      <a:pt x="94658" y="119999"/>
                      <a:pt x="93167" y="119999"/>
                      <a:pt x="91677" y="118928"/>
                    </a:cubicBezTo>
                    <a:lnTo>
                      <a:pt x="38012" y="81964"/>
                    </a:lnTo>
                    <a:lnTo>
                      <a:pt x="2236" y="56249"/>
                    </a:lnTo>
                    <a:cubicBezTo>
                      <a:pt x="745" y="55714"/>
                      <a:pt x="0" y="54642"/>
                      <a:pt x="0" y="53035"/>
                    </a:cubicBezTo>
                    <a:lnTo>
                      <a:pt x="0" y="16071"/>
                    </a:lnTo>
                    <a:lnTo>
                      <a:pt x="0" y="4285"/>
                    </a:lnTo>
                    <a:cubicBezTo>
                      <a:pt x="0" y="2678"/>
                      <a:pt x="1490" y="1071"/>
                      <a:pt x="3726" y="535"/>
                    </a:cubicBezTo>
                    <a:cubicBezTo>
                      <a:pt x="5962" y="0"/>
                      <a:pt x="8198" y="0"/>
                      <a:pt x="10434" y="1071"/>
                    </a:cubicBezTo>
                    <a:lnTo>
                      <a:pt x="29068" y="12857"/>
                    </a:lnTo>
                    <a:lnTo>
                      <a:pt x="46211" y="24642"/>
                    </a:lnTo>
                    <a:lnTo>
                      <a:pt x="38757" y="24642"/>
                    </a:lnTo>
                    <a:lnTo>
                      <a:pt x="55900" y="12857"/>
                    </a:lnTo>
                    <a:cubicBezTo>
                      <a:pt x="58136" y="11249"/>
                      <a:pt x="61863" y="11249"/>
                      <a:pt x="64099" y="12857"/>
                    </a:cubicBezTo>
                    <a:lnTo>
                      <a:pt x="100621" y="3857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14"/>
              <p:cNvSpPr/>
              <p:nvPr/>
            </p:nvSpPr>
            <p:spPr>
              <a:xfrm>
                <a:off x="5732462" y="3062287"/>
                <a:ext cx="130175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9512" y="0"/>
                    </a:moveTo>
                    <a:lnTo>
                      <a:pt x="39512" y="0"/>
                    </a:lnTo>
                    <a:lnTo>
                      <a:pt x="0" y="10769"/>
                    </a:lnTo>
                    <a:lnTo>
                      <a:pt x="0" y="20769"/>
                    </a:lnTo>
                    <a:lnTo>
                      <a:pt x="10243" y="35384"/>
                    </a:lnTo>
                    <a:lnTo>
                      <a:pt x="10243" y="45384"/>
                    </a:lnTo>
                    <a:lnTo>
                      <a:pt x="20487" y="55384"/>
                    </a:lnTo>
                    <a:lnTo>
                      <a:pt x="30731" y="70769"/>
                    </a:lnTo>
                    <a:lnTo>
                      <a:pt x="10243" y="90000"/>
                    </a:lnTo>
                    <a:lnTo>
                      <a:pt x="10243" y="96153"/>
                    </a:lnTo>
                    <a:lnTo>
                      <a:pt x="10243" y="100769"/>
                    </a:lnTo>
                    <a:lnTo>
                      <a:pt x="39512" y="115384"/>
                    </a:lnTo>
                    <a:lnTo>
                      <a:pt x="39512" y="110769"/>
                    </a:lnTo>
                    <a:lnTo>
                      <a:pt x="49756" y="115384"/>
                    </a:lnTo>
                    <a:lnTo>
                      <a:pt x="60000" y="120000"/>
                    </a:lnTo>
                    <a:lnTo>
                      <a:pt x="70243" y="115384"/>
                    </a:lnTo>
                    <a:lnTo>
                      <a:pt x="60000" y="110769"/>
                    </a:lnTo>
                    <a:lnTo>
                      <a:pt x="39512" y="110769"/>
                    </a:lnTo>
                    <a:lnTo>
                      <a:pt x="30731" y="90000"/>
                    </a:lnTo>
                    <a:lnTo>
                      <a:pt x="20487" y="90000"/>
                    </a:lnTo>
                    <a:lnTo>
                      <a:pt x="20487" y="85384"/>
                    </a:lnTo>
                    <a:lnTo>
                      <a:pt x="30731" y="70769"/>
                    </a:lnTo>
                    <a:lnTo>
                      <a:pt x="30731" y="60000"/>
                    </a:lnTo>
                    <a:lnTo>
                      <a:pt x="49756" y="60000"/>
                    </a:lnTo>
                    <a:lnTo>
                      <a:pt x="49756" y="66153"/>
                    </a:lnTo>
                    <a:lnTo>
                      <a:pt x="60000" y="66153"/>
                    </a:lnTo>
                    <a:lnTo>
                      <a:pt x="80487" y="75384"/>
                    </a:lnTo>
                    <a:lnTo>
                      <a:pt x="80487" y="70769"/>
                    </a:lnTo>
                    <a:lnTo>
                      <a:pt x="70243" y="60000"/>
                    </a:lnTo>
                    <a:lnTo>
                      <a:pt x="80487" y="50769"/>
                    </a:lnTo>
                    <a:lnTo>
                      <a:pt x="120000" y="50769"/>
                    </a:lnTo>
                    <a:lnTo>
                      <a:pt x="120000" y="40769"/>
                    </a:lnTo>
                    <a:lnTo>
                      <a:pt x="111219" y="35384"/>
                    </a:lnTo>
                    <a:lnTo>
                      <a:pt x="100975" y="25384"/>
                    </a:lnTo>
                    <a:lnTo>
                      <a:pt x="90731" y="15384"/>
                    </a:lnTo>
                    <a:lnTo>
                      <a:pt x="70243" y="20769"/>
                    </a:lnTo>
                    <a:lnTo>
                      <a:pt x="49756" y="25384"/>
                    </a:lnTo>
                    <a:lnTo>
                      <a:pt x="49756" y="10769"/>
                    </a:lnTo>
                    <a:lnTo>
                      <a:pt x="39512" y="5384"/>
                    </a:lnTo>
                    <a:lnTo>
                      <a:pt x="39512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14"/>
              <p:cNvSpPr/>
              <p:nvPr/>
            </p:nvSpPr>
            <p:spPr>
              <a:xfrm>
                <a:off x="5729287" y="3059112"/>
                <a:ext cx="136525" cy="2555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8250" y="1618"/>
                    </a:moveTo>
                    <a:lnTo>
                      <a:pt x="42375" y="3237"/>
                    </a:lnTo>
                    <a:lnTo>
                      <a:pt x="4500" y="12951"/>
                    </a:lnTo>
                    <a:lnTo>
                      <a:pt x="6000" y="11534"/>
                    </a:lnTo>
                    <a:lnTo>
                      <a:pt x="6000" y="21450"/>
                    </a:lnTo>
                    <a:lnTo>
                      <a:pt x="6000" y="21045"/>
                    </a:lnTo>
                    <a:lnTo>
                      <a:pt x="15375" y="35615"/>
                    </a:lnTo>
                    <a:cubicBezTo>
                      <a:pt x="15375" y="35817"/>
                      <a:pt x="15375" y="36020"/>
                      <a:pt x="15375" y="36020"/>
                    </a:cubicBezTo>
                    <a:lnTo>
                      <a:pt x="15375" y="45328"/>
                    </a:lnTo>
                    <a:lnTo>
                      <a:pt x="15000" y="44519"/>
                    </a:lnTo>
                    <a:lnTo>
                      <a:pt x="25125" y="54435"/>
                    </a:lnTo>
                    <a:cubicBezTo>
                      <a:pt x="25125" y="54637"/>
                      <a:pt x="25125" y="54637"/>
                      <a:pt x="25125" y="54839"/>
                    </a:cubicBezTo>
                    <a:lnTo>
                      <a:pt x="34500" y="69409"/>
                    </a:lnTo>
                    <a:cubicBezTo>
                      <a:pt x="34875" y="69814"/>
                      <a:pt x="34875" y="70219"/>
                      <a:pt x="34500" y="70623"/>
                    </a:cubicBezTo>
                    <a:lnTo>
                      <a:pt x="15000" y="89848"/>
                    </a:lnTo>
                    <a:lnTo>
                      <a:pt x="15375" y="89038"/>
                    </a:lnTo>
                    <a:lnTo>
                      <a:pt x="15375" y="94502"/>
                    </a:lnTo>
                    <a:lnTo>
                      <a:pt x="15375" y="99156"/>
                    </a:lnTo>
                    <a:lnTo>
                      <a:pt x="14625" y="97942"/>
                    </a:lnTo>
                    <a:lnTo>
                      <a:pt x="43125" y="112512"/>
                    </a:lnTo>
                    <a:lnTo>
                      <a:pt x="38250" y="113726"/>
                    </a:lnTo>
                    <a:lnTo>
                      <a:pt x="38250" y="109072"/>
                    </a:lnTo>
                    <a:cubicBezTo>
                      <a:pt x="38250" y="108465"/>
                      <a:pt x="39000" y="107858"/>
                      <a:pt x="39750" y="107655"/>
                    </a:cubicBezTo>
                    <a:cubicBezTo>
                      <a:pt x="40875" y="107453"/>
                      <a:pt x="42375" y="107453"/>
                      <a:pt x="43125" y="107858"/>
                    </a:cubicBezTo>
                    <a:lnTo>
                      <a:pt x="52875" y="112512"/>
                    </a:lnTo>
                    <a:lnTo>
                      <a:pt x="62625" y="117166"/>
                    </a:lnTo>
                    <a:lnTo>
                      <a:pt x="58500" y="117166"/>
                    </a:lnTo>
                    <a:lnTo>
                      <a:pt x="67875" y="112512"/>
                    </a:lnTo>
                    <a:lnTo>
                      <a:pt x="67875" y="114940"/>
                    </a:lnTo>
                    <a:lnTo>
                      <a:pt x="58500" y="110286"/>
                    </a:lnTo>
                    <a:lnTo>
                      <a:pt x="60375" y="110691"/>
                    </a:lnTo>
                    <a:lnTo>
                      <a:pt x="41250" y="110691"/>
                    </a:lnTo>
                    <a:cubicBezTo>
                      <a:pt x="39750" y="110691"/>
                      <a:pt x="38625" y="110286"/>
                      <a:pt x="38250" y="109477"/>
                    </a:cubicBezTo>
                    <a:lnTo>
                      <a:pt x="28875" y="89443"/>
                    </a:lnTo>
                    <a:lnTo>
                      <a:pt x="31875" y="90657"/>
                    </a:lnTo>
                    <a:lnTo>
                      <a:pt x="22500" y="90657"/>
                    </a:lnTo>
                    <a:cubicBezTo>
                      <a:pt x="20625" y="90657"/>
                      <a:pt x="19500" y="90050"/>
                      <a:pt x="19500" y="89038"/>
                    </a:cubicBezTo>
                    <a:lnTo>
                      <a:pt x="19500" y="84586"/>
                    </a:lnTo>
                    <a:cubicBezTo>
                      <a:pt x="19500" y="84384"/>
                      <a:pt x="19500" y="84182"/>
                      <a:pt x="19500" y="83979"/>
                    </a:cubicBezTo>
                    <a:lnTo>
                      <a:pt x="28875" y="69409"/>
                    </a:lnTo>
                    <a:lnTo>
                      <a:pt x="28875" y="69814"/>
                    </a:lnTo>
                    <a:lnTo>
                      <a:pt x="28875" y="59898"/>
                    </a:lnTo>
                    <a:cubicBezTo>
                      <a:pt x="28875" y="58887"/>
                      <a:pt x="30000" y="58279"/>
                      <a:pt x="31875" y="58279"/>
                    </a:cubicBezTo>
                    <a:lnTo>
                      <a:pt x="51000" y="58279"/>
                    </a:lnTo>
                    <a:cubicBezTo>
                      <a:pt x="52875" y="58279"/>
                      <a:pt x="54000" y="58887"/>
                      <a:pt x="54000" y="59898"/>
                    </a:cubicBezTo>
                    <a:lnTo>
                      <a:pt x="54000" y="65362"/>
                    </a:lnTo>
                    <a:lnTo>
                      <a:pt x="51000" y="63743"/>
                    </a:lnTo>
                    <a:lnTo>
                      <a:pt x="60375" y="63743"/>
                    </a:lnTo>
                    <a:cubicBezTo>
                      <a:pt x="61125" y="63743"/>
                      <a:pt x="61875" y="63946"/>
                      <a:pt x="62625" y="64148"/>
                    </a:cubicBezTo>
                    <a:lnTo>
                      <a:pt x="81375" y="73254"/>
                    </a:lnTo>
                    <a:lnTo>
                      <a:pt x="76125" y="74468"/>
                    </a:lnTo>
                    <a:lnTo>
                      <a:pt x="76125" y="69814"/>
                    </a:lnTo>
                    <a:lnTo>
                      <a:pt x="76500" y="70623"/>
                    </a:lnTo>
                    <a:lnTo>
                      <a:pt x="67125" y="60505"/>
                    </a:lnTo>
                    <a:cubicBezTo>
                      <a:pt x="66750" y="60101"/>
                      <a:pt x="66750" y="59494"/>
                      <a:pt x="67125" y="59089"/>
                    </a:cubicBezTo>
                    <a:lnTo>
                      <a:pt x="76500" y="49983"/>
                    </a:lnTo>
                    <a:cubicBezTo>
                      <a:pt x="77250" y="49376"/>
                      <a:pt x="78000" y="49173"/>
                      <a:pt x="79125" y="49173"/>
                    </a:cubicBezTo>
                    <a:lnTo>
                      <a:pt x="117000" y="49173"/>
                    </a:lnTo>
                    <a:lnTo>
                      <a:pt x="114000" y="50792"/>
                    </a:lnTo>
                    <a:lnTo>
                      <a:pt x="114000" y="40674"/>
                    </a:lnTo>
                    <a:lnTo>
                      <a:pt x="115125" y="41888"/>
                    </a:lnTo>
                    <a:lnTo>
                      <a:pt x="105750" y="37234"/>
                    </a:lnTo>
                    <a:cubicBezTo>
                      <a:pt x="105375" y="37234"/>
                      <a:pt x="105375" y="37032"/>
                      <a:pt x="105000" y="36829"/>
                    </a:cubicBezTo>
                    <a:lnTo>
                      <a:pt x="95625" y="26711"/>
                    </a:lnTo>
                    <a:lnTo>
                      <a:pt x="86250" y="16998"/>
                    </a:lnTo>
                    <a:lnTo>
                      <a:pt x="90375" y="17807"/>
                    </a:lnTo>
                    <a:lnTo>
                      <a:pt x="71250" y="22866"/>
                    </a:lnTo>
                    <a:lnTo>
                      <a:pt x="52500" y="27521"/>
                    </a:lnTo>
                    <a:cubicBezTo>
                      <a:pt x="51375" y="27723"/>
                      <a:pt x="50250" y="27723"/>
                      <a:pt x="49500" y="27521"/>
                    </a:cubicBezTo>
                    <a:cubicBezTo>
                      <a:pt x="48750" y="27116"/>
                      <a:pt x="48000" y="26509"/>
                      <a:pt x="48000" y="26104"/>
                    </a:cubicBezTo>
                    <a:lnTo>
                      <a:pt x="48000" y="11534"/>
                    </a:lnTo>
                    <a:lnTo>
                      <a:pt x="49125" y="12748"/>
                    </a:lnTo>
                    <a:lnTo>
                      <a:pt x="39375" y="8094"/>
                    </a:lnTo>
                    <a:cubicBezTo>
                      <a:pt x="38625" y="7892"/>
                      <a:pt x="38250" y="7284"/>
                      <a:pt x="38250" y="6880"/>
                    </a:cubicBezTo>
                    <a:lnTo>
                      <a:pt x="38250" y="1618"/>
                    </a:lnTo>
                    <a:close/>
                    <a:moveTo>
                      <a:pt x="44250" y="6880"/>
                    </a:moveTo>
                    <a:lnTo>
                      <a:pt x="43125" y="5666"/>
                    </a:lnTo>
                    <a:lnTo>
                      <a:pt x="52875" y="10320"/>
                    </a:lnTo>
                    <a:cubicBezTo>
                      <a:pt x="53625" y="10522"/>
                      <a:pt x="54000" y="10927"/>
                      <a:pt x="54000" y="11534"/>
                    </a:cubicBezTo>
                    <a:lnTo>
                      <a:pt x="54000" y="26104"/>
                    </a:lnTo>
                    <a:lnTo>
                      <a:pt x="49875" y="24485"/>
                    </a:lnTo>
                    <a:lnTo>
                      <a:pt x="68625" y="20033"/>
                    </a:lnTo>
                    <a:lnTo>
                      <a:pt x="87750" y="14772"/>
                    </a:lnTo>
                    <a:cubicBezTo>
                      <a:pt x="89250" y="14569"/>
                      <a:pt x="91125" y="14772"/>
                      <a:pt x="91875" y="15581"/>
                    </a:cubicBezTo>
                    <a:lnTo>
                      <a:pt x="101250" y="25295"/>
                    </a:lnTo>
                    <a:lnTo>
                      <a:pt x="110625" y="35413"/>
                    </a:lnTo>
                    <a:lnTo>
                      <a:pt x="109875" y="34806"/>
                    </a:lnTo>
                    <a:lnTo>
                      <a:pt x="119250" y="39460"/>
                    </a:lnTo>
                    <a:cubicBezTo>
                      <a:pt x="120000" y="39865"/>
                      <a:pt x="120000" y="40269"/>
                      <a:pt x="120000" y="40674"/>
                    </a:cubicBezTo>
                    <a:lnTo>
                      <a:pt x="120000" y="50792"/>
                    </a:lnTo>
                    <a:cubicBezTo>
                      <a:pt x="120000" y="51602"/>
                      <a:pt x="118875" y="52411"/>
                      <a:pt x="117000" y="52411"/>
                    </a:cubicBezTo>
                    <a:lnTo>
                      <a:pt x="79125" y="52411"/>
                    </a:lnTo>
                    <a:lnTo>
                      <a:pt x="81750" y="51399"/>
                    </a:lnTo>
                    <a:lnTo>
                      <a:pt x="72375" y="60708"/>
                    </a:lnTo>
                    <a:lnTo>
                      <a:pt x="72375" y="59089"/>
                    </a:lnTo>
                    <a:lnTo>
                      <a:pt x="81750" y="69207"/>
                    </a:lnTo>
                    <a:cubicBezTo>
                      <a:pt x="82125" y="69409"/>
                      <a:pt x="82125" y="69612"/>
                      <a:pt x="82125" y="69814"/>
                    </a:cubicBezTo>
                    <a:lnTo>
                      <a:pt x="82125" y="74468"/>
                    </a:lnTo>
                    <a:cubicBezTo>
                      <a:pt x="82125" y="75075"/>
                      <a:pt x="81375" y="75682"/>
                      <a:pt x="80250" y="75885"/>
                    </a:cubicBezTo>
                    <a:cubicBezTo>
                      <a:pt x="79125" y="76290"/>
                      <a:pt x="78000" y="76087"/>
                      <a:pt x="77250" y="75682"/>
                    </a:cubicBezTo>
                    <a:lnTo>
                      <a:pt x="58500" y="66576"/>
                    </a:lnTo>
                    <a:lnTo>
                      <a:pt x="60375" y="66981"/>
                    </a:lnTo>
                    <a:lnTo>
                      <a:pt x="51000" y="66981"/>
                    </a:lnTo>
                    <a:cubicBezTo>
                      <a:pt x="49500" y="66981"/>
                      <a:pt x="48000" y="66172"/>
                      <a:pt x="48000" y="65362"/>
                    </a:cubicBezTo>
                    <a:lnTo>
                      <a:pt x="48000" y="59898"/>
                    </a:lnTo>
                    <a:lnTo>
                      <a:pt x="51000" y="61517"/>
                    </a:lnTo>
                    <a:lnTo>
                      <a:pt x="31875" y="61517"/>
                    </a:lnTo>
                    <a:lnTo>
                      <a:pt x="34875" y="59898"/>
                    </a:lnTo>
                    <a:lnTo>
                      <a:pt x="34875" y="69814"/>
                    </a:lnTo>
                    <a:cubicBezTo>
                      <a:pt x="34875" y="70016"/>
                      <a:pt x="34875" y="70219"/>
                      <a:pt x="34500" y="70421"/>
                    </a:cubicBezTo>
                    <a:lnTo>
                      <a:pt x="25125" y="84991"/>
                    </a:lnTo>
                    <a:lnTo>
                      <a:pt x="25500" y="84586"/>
                    </a:lnTo>
                    <a:lnTo>
                      <a:pt x="25500" y="89038"/>
                    </a:lnTo>
                    <a:lnTo>
                      <a:pt x="22500" y="87419"/>
                    </a:lnTo>
                    <a:lnTo>
                      <a:pt x="31875" y="87419"/>
                    </a:lnTo>
                    <a:cubicBezTo>
                      <a:pt x="33375" y="87419"/>
                      <a:pt x="34500" y="88026"/>
                      <a:pt x="34875" y="88634"/>
                    </a:cubicBezTo>
                    <a:lnTo>
                      <a:pt x="44250" y="108667"/>
                    </a:lnTo>
                    <a:lnTo>
                      <a:pt x="41250" y="107453"/>
                    </a:lnTo>
                    <a:lnTo>
                      <a:pt x="60375" y="107453"/>
                    </a:lnTo>
                    <a:cubicBezTo>
                      <a:pt x="61125" y="107453"/>
                      <a:pt x="61875" y="107655"/>
                      <a:pt x="62625" y="107858"/>
                    </a:cubicBezTo>
                    <a:lnTo>
                      <a:pt x="72000" y="112512"/>
                    </a:lnTo>
                    <a:cubicBezTo>
                      <a:pt x="72375" y="112715"/>
                      <a:pt x="72750" y="113322"/>
                      <a:pt x="72750" y="113726"/>
                    </a:cubicBezTo>
                    <a:cubicBezTo>
                      <a:pt x="72750" y="114131"/>
                      <a:pt x="72375" y="114536"/>
                      <a:pt x="72000" y="114940"/>
                    </a:cubicBezTo>
                    <a:lnTo>
                      <a:pt x="62625" y="119392"/>
                    </a:lnTo>
                    <a:cubicBezTo>
                      <a:pt x="61500" y="120000"/>
                      <a:pt x="59625" y="120000"/>
                      <a:pt x="58500" y="119392"/>
                    </a:cubicBezTo>
                    <a:lnTo>
                      <a:pt x="49125" y="114940"/>
                    </a:lnTo>
                    <a:lnTo>
                      <a:pt x="39375" y="110286"/>
                    </a:lnTo>
                    <a:lnTo>
                      <a:pt x="44250" y="109072"/>
                    </a:lnTo>
                    <a:lnTo>
                      <a:pt x="44250" y="113726"/>
                    </a:lnTo>
                    <a:cubicBezTo>
                      <a:pt x="44250" y="114333"/>
                      <a:pt x="43500" y="114940"/>
                      <a:pt x="42375" y="115143"/>
                    </a:cubicBezTo>
                    <a:cubicBezTo>
                      <a:pt x="41250" y="115548"/>
                      <a:pt x="40125" y="115345"/>
                      <a:pt x="39000" y="114940"/>
                    </a:cubicBezTo>
                    <a:lnTo>
                      <a:pt x="10500" y="100370"/>
                    </a:lnTo>
                    <a:cubicBezTo>
                      <a:pt x="9750" y="99966"/>
                      <a:pt x="9375" y="99561"/>
                      <a:pt x="9375" y="99156"/>
                    </a:cubicBezTo>
                    <a:lnTo>
                      <a:pt x="9375" y="94502"/>
                    </a:lnTo>
                    <a:lnTo>
                      <a:pt x="9375" y="89038"/>
                    </a:lnTo>
                    <a:cubicBezTo>
                      <a:pt x="9375" y="88836"/>
                      <a:pt x="9750" y="88431"/>
                      <a:pt x="9750" y="88229"/>
                    </a:cubicBezTo>
                    <a:lnTo>
                      <a:pt x="29250" y="69207"/>
                    </a:lnTo>
                    <a:lnTo>
                      <a:pt x="28875" y="70421"/>
                    </a:lnTo>
                    <a:lnTo>
                      <a:pt x="19500" y="55851"/>
                    </a:lnTo>
                    <a:lnTo>
                      <a:pt x="19875" y="56053"/>
                    </a:lnTo>
                    <a:lnTo>
                      <a:pt x="9750" y="45935"/>
                    </a:lnTo>
                    <a:cubicBezTo>
                      <a:pt x="9750" y="45733"/>
                      <a:pt x="9375" y="45531"/>
                      <a:pt x="9375" y="45328"/>
                    </a:cubicBezTo>
                    <a:lnTo>
                      <a:pt x="9375" y="36020"/>
                    </a:lnTo>
                    <a:lnTo>
                      <a:pt x="9750" y="36627"/>
                    </a:lnTo>
                    <a:lnTo>
                      <a:pt x="375" y="22057"/>
                    </a:lnTo>
                    <a:cubicBezTo>
                      <a:pt x="375" y="21854"/>
                      <a:pt x="0" y="21652"/>
                      <a:pt x="0" y="21450"/>
                    </a:cubicBezTo>
                    <a:lnTo>
                      <a:pt x="0" y="11534"/>
                    </a:lnTo>
                    <a:cubicBezTo>
                      <a:pt x="0" y="10725"/>
                      <a:pt x="750" y="10320"/>
                      <a:pt x="1875" y="9915"/>
                    </a:cubicBezTo>
                    <a:lnTo>
                      <a:pt x="39750" y="202"/>
                    </a:lnTo>
                    <a:cubicBezTo>
                      <a:pt x="40875" y="0"/>
                      <a:pt x="42000" y="0"/>
                      <a:pt x="42750" y="404"/>
                    </a:cubicBezTo>
                    <a:cubicBezTo>
                      <a:pt x="43500" y="607"/>
                      <a:pt x="44250" y="1214"/>
                      <a:pt x="44250" y="1618"/>
                    </a:cubicBezTo>
                    <a:lnTo>
                      <a:pt x="44250" y="688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14"/>
              <p:cNvSpPr/>
              <p:nvPr/>
            </p:nvSpPr>
            <p:spPr>
              <a:xfrm>
                <a:off x="5580062" y="2932112"/>
                <a:ext cx="55562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9428" y="0"/>
                    </a:moveTo>
                    <a:lnTo>
                      <a:pt x="99428" y="0"/>
                    </a:lnTo>
                    <a:lnTo>
                      <a:pt x="27428" y="0"/>
                    </a:lnTo>
                    <a:lnTo>
                      <a:pt x="0" y="64615"/>
                    </a:lnTo>
                    <a:lnTo>
                      <a:pt x="0" y="120000"/>
                    </a:lnTo>
                    <a:lnTo>
                      <a:pt x="99428" y="120000"/>
                    </a:lnTo>
                    <a:lnTo>
                      <a:pt x="120000" y="120000"/>
                    </a:lnTo>
                    <a:lnTo>
                      <a:pt x="99428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14"/>
              <p:cNvSpPr/>
              <p:nvPr/>
            </p:nvSpPr>
            <p:spPr>
              <a:xfrm>
                <a:off x="5576887" y="2928937"/>
                <a:ext cx="63500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6896" y="22500"/>
                    </a:moveTo>
                    <a:lnTo>
                      <a:pt x="92689" y="30000"/>
                    </a:lnTo>
                    <a:lnTo>
                      <a:pt x="29793" y="30000"/>
                    </a:lnTo>
                    <a:lnTo>
                      <a:pt x="33931" y="28125"/>
                    </a:lnTo>
                    <a:lnTo>
                      <a:pt x="11586" y="71250"/>
                    </a:lnTo>
                    <a:lnTo>
                      <a:pt x="13241" y="60000"/>
                    </a:lnTo>
                    <a:lnTo>
                      <a:pt x="13241" y="105000"/>
                    </a:lnTo>
                    <a:lnTo>
                      <a:pt x="6620" y="90000"/>
                    </a:lnTo>
                    <a:lnTo>
                      <a:pt x="92689" y="90000"/>
                    </a:lnTo>
                    <a:lnTo>
                      <a:pt x="112551" y="90000"/>
                    </a:lnTo>
                    <a:lnTo>
                      <a:pt x="106758" y="112500"/>
                    </a:lnTo>
                    <a:lnTo>
                      <a:pt x="86896" y="22500"/>
                    </a:lnTo>
                    <a:close/>
                    <a:moveTo>
                      <a:pt x="119172" y="99375"/>
                    </a:moveTo>
                    <a:cubicBezTo>
                      <a:pt x="120000" y="103125"/>
                      <a:pt x="120000" y="108750"/>
                      <a:pt x="118344" y="114375"/>
                    </a:cubicBezTo>
                    <a:cubicBezTo>
                      <a:pt x="117517" y="118125"/>
                      <a:pt x="115034" y="120000"/>
                      <a:pt x="112551" y="120000"/>
                    </a:cubicBezTo>
                    <a:lnTo>
                      <a:pt x="92689" y="120000"/>
                    </a:lnTo>
                    <a:lnTo>
                      <a:pt x="6620" y="120000"/>
                    </a:lnTo>
                    <a:cubicBezTo>
                      <a:pt x="3310" y="120000"/>
                      <a:pt x="0" y="114375"/>
                      <a:pt x="0" y="105000"/>
                    </a:cubicBezTo>
                    <a:lnTo>
                      <a:pt x="0" y="60000"/>
                    </a:lnTo>
                    <a:cubicBezTo>
                      <a:pt x="0" y="54375"/>
                      <a:pt x="827" y="50625"/>
                      <a:pt x="2482" y="48750"/>
                    </a:cubicBezTo>
                    <a:lnTo>
                      <a:pt x="24827" y="3750"/>
                    </a:lnTo>
                    <a:cubicBezTo>
                      <a:pt x="26482" y="1875"/>
                      <a:pt x="28137" y="0"/>
                      <a:pt x="29793" y="0"/>
                    </a:cubicBezTo>
                    <a:lnTo>
                      <a:pt x="92689" y="0"/>
                    </a:lnTo>
                    <a:cubicBezTo>
                      <a:pt x="95172" y="0"/>
                      <a:pt x="97655" y="3750"/>
                      <a:pt x="99310" y="9375"/>
                    </a:cubicBezTo>
                    <a:lnTo>
                      <a:pt x="119172" y="9937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4"/>
              <p:cNvSpPr/>
              <p:nvPr/>
            </p:nvSpPr>
            <p:spPr>
              <a:xfrm>
                <a:off x="5429250" y="2890837"/>
                <a:ext cx="130175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243" y="0"/>
                    </a:moveTo>
                    <a:lnTo>
                      <a:pt x="10243" y="0"/>
                    </a:lnTo>
                    <a:lnTo>
                      <a:pt x="0" y="53023"/>
                    </a:lnTo>
                    <a:lnTo>
                      <a:pt x="20487" y="69767"/>
                    </a:lnTo>
                    <a:lnTo>
                      <a:pt x="109756" y="120000"/>
                    </a:lnTo>
                    <a:lnTo>
                      <a:pt x="120000" y="120000"/>
                    </a:lnTo>
                    <a:lnTo>
                      <a:pt x="120000" y="106046"/>
                    </a:lnTo>
                    <a:lnTo>
                      <a:pt x="120000" y="69767"/>
                    </a:lnTo>
                    <a:lnTo>
                      <a:pt x="90731" y="69767"/>
                    </a:lnTo>
                    <a:lnTo>
                      <a:pt x="70243" y="53023"/>
                    </a:lnTo>
                    <a:lnTo>
                      <a:pt x="60000" y="33488"/>
                    </a:lnTo>
                    <a:lnTo>
                      <a:pt x="49756" y="33488"/>
                    </a:lnTo>
                    <a:lnTo>
                      <a:pt x="30731" y="0"/>
                    </a:lnTo>
                    <a:lnTo>
                      <a:pt x="10243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14"/>
              <p:cNvSpPr/>
              <p:nvPr/>
            </p:nvSpPr>
            <p:spPr>
              <a:xfrm>
                <a:off x="5426075" y="2887662"/>
                <a:ext cx="138112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3457" y="10909"/>
                    </a:moveTo>
                    <a:lnTo>
                      <a:pt x="16074" y="7500"/>
                    </a:lnTo>
                    <a:lnTo>
                      <a:pt x="6355" y="54545"/>
                    </a:lnTo>
                    <a:lnTo>
                      <a:pt x="4859" y="47727"/>
                    </a:lnTo>
                    <a:lnTo>
                      <a:pt x="23551" y="62727"/>
                    </a:lnTo>
                    <a:lnTo>
                      <a:pt x="108411" y="109772"/>
                    </a:lnTo>
                    <a:lnTo>
                      <a:pt x="107289" y="109090"/>
                    </a:lnTo>
                    <a:lnTo>
                      <a:pt x="117009" y="109090"/>
                    </a:lnTo>
                    <a:lnTo>
                      <a:pt x="114018" y="114545"/>
                    </a:lnTo>
                    <a:lnTo>
                      <a:pt x="114018" y="100227"/>
                    </a:lnTo>
                    <a:lnTo>
                      <a:pt x="114018" y="67500"/>
                    </a:lnTo>
                    <a:lnTo>
                      <a:pt x="117009" y="72954"/>
                    </a:lnTo>
                    <a:lnTo>
                      <a:pt x="88971" y="72954"/>
                    </a:lnTo>
                    <a:cubicBezTo>
                      <a:pt x="88598" y="72954"/>
                      <a:pt x="88224" y="72954"/>
                      <a:pt x="87850" y="72954"/>
                    </a:cubicBezTo>
                    <a:lnTo>
                      <a:pt x="68037" y="57954"/>
                    </a:lnTo>
                    <a:cubicBezTo>
                      <a:pt x="67663" y="57954"/>
                      <a:pt x="67289" y="57272"/>
                      <a:pt x="66915" y="56590"/>
                    </a:cubicBezTo>
                    <a:lnTo>
                      <a:pt x="57570" y="40227"/>
                    </a:lnTo>
                    <a:lnTo>
                      <a:pt x="59813" y="41590"/>
                    </a:lnTo>
                    <a:lnTo>
                      <a:pt x="50467" y="41590"/>
                    </a:lnTo>
                    <a:cubicBezTo>
                      <a:pt x="49719" y="41590"/>
                      <a:pt x="49345" y="40909"/>
                      <a:pt x="48598" y="40227"/>
                    </a:cubicBezTo>
                    <a:lnTo>
                      <a:pt x="29532" y="9545"/>
                    </a:lnTo>
                    <a:lnTo>
                      <a:pt x="31775" y="10909"/>
                    </a:lnTo>
                    <a:lnTo>
                      <a:pt x="13457" y="10909"/>
                    </a:lnTo>
                    <a:close/>
                    <a:moveTo>
                      <a:pt x="31775" y="0"/>
                    </a:moveTo>
                    <a:cubicBezTo>
                      <a:pt x="32523" y="0"/>
                      <a:pt x="33271" y="681"/>
                      <a:pt x="33644" y="1363"/>
                    </a:cubicBezTo>
                    <a:lnTo>
                      <a:pt x="52710" y="32045"/>
                    </a:lnTo>
                    <a:lnTo>
                      <a:pt x="50467" y="30681"/>
                    </a:lnTo>
                    <a:lnTo>
                      <a:pt x="59813" y="30681"/>
                    </a:lnTo>
                    <a:cubicBezTo>
                      <a:pt x="60560" y="30681"/>
                      <a:pt x="61308" y="31363"/>
                      <a:pt x="62056" y="32045"/>
                    </a:cubicBezTo>
                    <a:lnTo>
                      <a:pt x="71028" y="49090"/>
                    </a:lnTo>
                    <a:lnTo>
                      <a:pt x="70280" y="47727"/>
                    </a:lnTo>
                    <a:lnTo>
                      <a:pt x="90093" y="62727"/>
                    </a:lnTo>
                    <a:lnTo>
                      <a:pt x="88971" y="62045"/>
                    </a:lnTo>
                    <a:lnTo>
                      <a:pt x="117009" y="62045"/>
                    </a:lnTo>
                    <a:cubicBezTo>
                      <a:pt x="118878" y="62045"/>
                      <a:pt x="120000" y="64772"/>
                      <a:pt x="120000" y="67500"/>
                    </a:cubicBezTo>
                    <a:lnTo>
                      <a:pt x="120000" y="100227"/>
                    </a:lnTo>
                    <a:lnTo>
                      <a:pt x="120000" y="114545"/>
                    </a:lnTo>
                    <a:cubicBezTo>
                      <a:pt x="120000" y="117954"/>
                      <a:pt x="118878" y="120000"/>
                      <a:pt x="117009" y="120000"/>
                    </a:cubicBezTo>
                    <a:lnTo>
                      <a:pt x="107289" y="120000"/>
                    </a:lnTo>
                    <a:cubicBezTo>
                      <a:pt x="107289" y="120000"/>
                      <a:pt x="106915" y="120000"/>
                      <a:pt x="106542" y="120000"/>
                    </a:cubicBezTo>
                    <a:lnTo>
                      <a:pt x="21308" y="72954"/>
                    </a:lnTo>
                    <a:lnTo>
                      <a:pt x="2242" y="57954"/>
                    </a:lnTo>
                    <a:cubicBezTo>
                      <a:pt x="747" y="56590"/>
                      <a:pt x="0" y="53863"/>
                      <a:pt x="747" y="51136"/>
                    </a:cubicBezTo>
                    <a:lnTo>
                      <a:pt x="10467" y="4090"/>
                    </a:lnTo>
                    <a:cubicBezTo>
                      <a:pt x="10841" y="2045"/>
                      <a:pt x="11962" y="0"/>
                      <a:pt x="13457" y="0"/>
                    </a:cubicBezTo>
                    <a:lnTo>
                      <a:pt x="31775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14"/>
              <p:cNvSpPr/>
              <p:nvPr/>
            </p:nvSpPr>
            <p:spPr>
              <a:xfrm>
                <a:off x="6227762" y="2725737"/>
                <a:ext cx="53975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0000"/>
                    </a:moveTo>
                    <a:lnTo>
                      <a:pt x="0" y="30000"/>
                    </a:lnTo>
                    <a:lnTo>
                      <a:pt x="70588" y="0"/>
                    </a:lnTo>
                    <a:lnTo>
                      <a:pt x="98823" y="30000"/>
                    </a:lnTo>
                    <a:lnTo>
                      <a:pt x="120000" y="76153"/>
                    </a:lnTo>
                    <a:lnTo>
                      <a:pt x="98823" y="106153"/>
                    </a:lnTo>
                    <a:lnTo>
                      <a:pt x="0" y="120000"/>
                    </a:lnTo>
                    <a:lnTo>
                      <a:pt x="0" y="106153"/>
                    </a:lnTo>
                    <a:lnTo>
                      <a:pt x="0" y="90000"/>
                    </a:lnTo>
                    <a:lnTo>
                      <a:pt x="0" y="46153"/>
                    </a:lnTo>
                    <a:lnTo>
                      <a:pt x="0" y="3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14"/>
              <p:cNvSpPr/>
              <p:nvPr/>
            </p:nvSpPr>
            <p:spPr>
              <a:xfrm>
                <a:off x="6224587" y="2722562"/>
                <a:ext cx="61912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2153"/>
                    </a:moveTo>
                    <a:cubicBezTo>
                      <a:pt x="0" y="31004"/>
                      <a:pt x="1655" y="29282"/>
                      <a:pt x="3310" y="28708"/>
                    </a:cubicBezTo>
                    <a:lnTo>
                      <a:pt x="66206" y="1148"/>
                    </a:lnTo>
                    <a:cubicBezTo>
                      <a:pt x="67862" y="574"/>
                      <a:pt x="69517" y="0"/>
                      <a:pt x="71172" y="574"/>
                    </a:cubicBezTo>
                    <a:cubicBezTo>
                      <a:pt x="72827" y="574"/>
                      <a:pt x="74482" y="1722"/>
                      <a:pt x="75310" y="2870"/>
                    </a:cubicBezTo>
                    <a:lnTo>
                      <a:pt x="97655" y="30430"/>
                    </a:lnTo>
                    <a:cubicBezTo>
                      <a:pt x="97655" y="30430"/>
                      <a:pt x="98482" y="30430"/>
                      <a:pt x="98482" y="31004"/>
                    </a:cubicBezTo>
                    <a:lnTo>
                      <a:pt x="119172" y="72344"/>
                    </a:lnTo>
                    <a:cubicBezTo>
                      <a:pt x="120000" y="73492"/>
                      <a:pt x="120000" y="74641"/>
                      <a:pt x="119172" y="75789"/>
                    </a:cubicBezTo>
                    <a:lnTo>
                      <a:pt x="97655" y="104497"/>
                    </a:lnTo>
                    <a:cubicBezTo>
                      <a:pt x="96827" y="105645"/>
                      <a:pt x="95172" y="106220"/>
                      <a:pt x="93517" y="106794"/>
                    </a:cubicBezTo>
                    <a:lnTo>
                      <a:pt x="8275" y="119425"/>
                    </a:lnTo>
                    <a:cubicBezTo>
                      <a:pt x="6620" y="119999"/>
                      <a:pt x="4137" y="119425"/>
                      <a:pt x="2482" y="118851"/>
                    </a:cubicBezTo>
                    <a:cubicBezTo>
                      <a:pt x="1655" y="117703"/>
                      <a:pt x="0" y="116555"/>
                      <a:pt x="0" y="114832"/>
                    </a:cubicBezTo>
                    <a:lnTo>
                      <a:pt x="0" y="102200"/>
                    </a:lnTo>
                    <a:lnTo>
                      <a:pt x="0" y="87272"/>
                    </a:lnTo>
                    <a:lnTo>
                      <a:pt x="0" y="45933"/>
                    </a:lnTo>
                    <a:lnTo>
                      <a:pt x="0" y="32153"/>
                    </a:lnTo>
                    <a:close/>
                    <a:moveTo>
                      <a:pt x="13241" y="45933"/>
                    </a:moveTo>
                    <a:lnTo>
                      <a:pt x="13241" y="87272"/>
                    </a:lnTo>
                    <a:lnTo>
                      <a:pt x="13241" y="102200"/>
                    </a:lnTo>
                    <a:lnTo>
                      <a:pt x="13241" y="114832"/>
                    </a:lnTo>
                    <a:lnTo>
                      <a:pt x="5793" y="110813"/>
                    </a:lnTo>
                    <a:lnTo>
                      <a:pt x="90206" y="97607"/>
                    </a:lnTo>
                    <a:lnTo>
                      <a:pt x="86068" y="99904"/>
                    </a:lnTo>
                    <a:lnTo>
                      <a:pt x="106758" y="71770"/>
                    </a:lnTo>
                    <a:lnTo>
                      <a:pt x="106758" y="75215"/>
                    </a:lnTo>
                    <a:lnTo>
                      <a:pt x="86068" y="33875"/>
                    </a:lnTo>
                    <a:lnTo>
                      <a:pt x="86068" y="34449"/>
                    </a:lnTo>
                    <a:lnTo>
                      <a:pt x="63724" y="6889"/>
                    </a:lnTo>
                    <a:lnTo>
                      <a:pt x="73655" y="8612"/>
                    </a:lnTo>
                    <a:lnTo>
                      <a:pt x="10758" y="36172"/>
                    </a:lnTo>
                    <a:lnTo>
                      <a:pt x="13241" y="32153"/>
                    </a:lnTo>
                    <a:lnTo>
                      <a:pt x="13241" y="4593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14"/>
              <p:cNvSpPr/>
              <p:nvPr/>
            </p:nvSpPr>
            <p:spPr>
              <a:xfrm>
                <a:off x="6199187" y="2649537"/>
                <a:ext cx="111125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08000" y="0"/>
                    </a:lnTo>
                    <a:lnTo>
                      <a:pt x="84000" y="13770"/>
                    </a:lnTo>
                    <a:lnTo>
                      <a:pt x="72000" y="13770"/>
                    </a:lnTo>
                    <a:lnTo>
                      <a:pt x="60000" y="23606"/>
                    </a:lnTo>
                    <a:lnTo>
                      <a:pt x="48000" y="23606"/>
                    </a:lnTo>
                    <a:lnTo>
                      <a:pt x="0" y="60983"/>
                    </a:lnTo>
                    <a:lnTo>
                      <a:pt x="0" y="72786"/>
                    </a:lnTo>
                    <a:lnTo>
                      <a:pt x="12000" y="72786"/>
                    </a:lnTo>
                    <a:lnTo>
                      <a:pt x="0" y="108196"/>
                    </a:lnTo>
                    <a:lnTo>
                      <a:pt x="12000" y="120000"/>
                    </a:lnTo>
                    <a:lnTo>
                      <a:pt x="24000" y="120000"/>
                    </a:lnTo>
                    <a:lnTo>
                      <a:pt x="37714" y="120000"/>
                    </a:lnTo>
                    <a:lnTo>
                      <a:pt x="72000" y="96393"/>
                    </a:lnTo>
                    <a:lnTo>
                      <a:pt x="48000" y="84590"/>
                    </a:lnTo>
                    <a:lnTo>
                      <a:pt x="48000" y="72786"/>
                    </a:lnTo>
                    <a:lnTo>
                      <a:pt x="96000" y="49180"/>
                    </a:lnTo>
                    <a:lnTo>
                      <a:pt x="96000" y="23606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14"/>
              <p:cNvSpPr/>
              <p:nvPr/>
            </p:nvSpPr>
            <p:spPr>
              <a:xfrm>
                <a:off x="6196012" y="2646362"/>
                <a:ext cx="115887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7333" y="8000"/>
                    </a:moveTo>
                    <a:lnTo>
                      <a:pt x="106222" y="8000"/>
                    </a:lnTo>
                    <a:lnTo>
                      <a:pt x="107555" y="8000"/>
                    </a:lnTo>
                    <a:lnTo>
                      <a:pt x="85333" y="19000"/>
                    </a:lnTo>
                    <a:cubicBezTo>
                      <a:pt x="84888" y="19500"/>
                      <a:pt x="84444" y="19500"/>
                      <a:pt x="84000" y="19500"/>
                    </a:cubicBezTo>
                    <a:lnTo>
                      <a:pt x="72000" y="19500"/>
                    </a:lnTo>
                    <a:lnTo>
                      <a:pt x="74222" y="18500"/>
                    </a:lnTo>
                    <a:lnTo>
                      <a:pt x="63111" y="29000"/>
                    </a:lnTo>
                    <a:cubicBezTo>
                      <a:pt x="62222" y="29500"/>
                      <a:pt x="61333" y="30000"/>
                      <a:pt x="60444" y="30000"/>
                    </a:cubicBezTo>
                    <a:lnTo>
                      <a:pt x="49333" y="30000"/>
                    </a:lnTo>
                    <a:lnTo>
                      <a:pt x="51555" y="29500"/>
                    </a:lnTo>
                    <a:lnTo>
                      <a:pt x="5777" y="63000"/>
                    </a:lnTo>
                    <a:lnTo>
                      <a:pt x="7111" y="60000"/>
                    </a:lnTo>
                    <a:lnTo>
                      <a:pt x="7111" y="72000"/>
                    </a:lnTo>
                    <a:lnTo>
                      <a:pt x="3555" y="68000"/>
                    </a:lnTo>
                    <a:lnTo>
                      <a:pt x="15111" y="68000"/>
                    </a:lnTo>
                    <a:cubicBezTo>
                      <a:pt x="16000" y="68000"/>
                      <a:pt x="17333" y="68500"/>
                      <a:pt x="17777" y="69500"/>
                    </a:cubicBezTo>
                    <a:cubicBezTo>
                      <a:pt x="18666" y="70500"/>
                      <a:pt x="18666" y="72000"/>
                      <a:pt x="18222" y="73500"/>
                    </a:cubicBezTo>
                    <a:lnTo>
                      <a:pt x="7111" y="107000"/>
                    </a:lnTo>
                    <a:lnTo>
                      <a:pt x="6222" y="102500"/>
                    </a:lnTo>
                    <a:lnTo>
                      <a:pt x="17333" y="113000"/>
                    </a:lnTo>
                    <a:lnTo>
                      <a:pt x="15111" y="112000"/>
                    </a:lnTo>
                    <a:lnTo>
                      <a:pt x="26222" y="112000"/>
                    </a:lnTo>
                    <a:lnTo>
                      <a:pt x="38222" y="112000"/>
                    </a:lnTo>
                    <a:lnTo>
                      <a:pt x="36444" y="113000"/>
                    </a:lnTo>
                    <a:lnTo>
                      <a:pt x="70222" y="90000"/>
                    </a:lnTo>
                    <a:lnTo>
                      <a:pt x="70666" y="97500"/>
                    </a:lnTo>
                    <a:lnTo>
                      <a:pt x="48000" y="87000"/>
                    </a:lnTo>
                    <a:cubicBezTo>
                      <a:pt x="46666" y="86000"/>
                      <a:pt x="45777" y="84500"/>
                      <a:pt x="45777" y="83000"/>
                    </a:cubicBezTo>
                    <a:lnTo>
                      <a:pt x="45777" y="72000"/>
                    </a:lnTo>
                    <a:cubicBezTo>
                      <a:pt x="45777" y="70500"/>
                      <a:pt x="46666" y="69000"/>
                      <a:pt x="48000" y="68000"/>
                    </a:cubicBezTo>
                    <a:lnTo>
                      <a:pt x="93777" y="45500"/>
                    </a:lnTo>
                    <a:lnTo>
                      <a:pt x="91555" y="49500"/>
                    </a:lnTo>
                    <a:lnTo>
                      <a:pt x="91555" y="26000"/>
                    </a:lnTo>
                    <a:cubicBezTo>
                      <a:pt x="91555" y="25000"/>
                      <a:pt x="92000" y="24000"/>
                      <a:pt x="92888" y="23000"/>
                    </a:cubicBezTo>
                    <a:lnTo>
                      <a:pt x="115111" y="1000"/>
                    </a:lnTo>
                    <a:lnTo>
                      <a:pt x="120000" y="7500"/>
                    </a:lnTo>
                    <a:lnTo>
                      <a:pt x="97333" y="29000"/>
                    </a:lnTo>
                    <a:lnTo>
                      <a:pt x="98666" y="26000"/>
                    </a:lnTo>
                    <a:lnTo>
                      <a:pt x="98666" y="49500"/>
                    </a:lnTo>
                    <a:cubicBezTo>
                      <a:pt x="98666" y="51000"/>
                      <a:pt x="97777" y="52500"/>
                      <a:pt x="96444" y="53000"/>
                    </a:cubicBezTo>
                    <a:lnTo>
                      <a:pt x="50666" y="75500"/>
                    </a:lnTo>
                    <a:lnTo>
                      <a:pt x="52888" y="72000"/>
                    </a:lnTo>
                    <a:lnTo>
                      <a:pt x="52888" y="83000"/>
                    </a:lnTo>
                    <a:lnTo>
                      <a:pt x="50666" y="79500"/>
                    </a:lnTo>
                    <a:lnTo>
                      <a:pt x="73333" y="90000"/>
                    </a:lnTo>
                    <a:cubicBezTo>
                      <a:pt x="74666" y="90500"/>
                      <a:pt x="75555" y="92000"/>
                      <a:pt x="75555" y="93500"/>
                    </a:cubicBezTo>
                    <a:cubicBezTo>
                      <a:pt x="75555" y="95000"/>
                      <a:pt x="74666" y="96500"/>
                      <a:pt x="73777" y="97000"/>
                    </a:cubicBezTo>
                    <a:lnTo>
                      <a:pt x="40000" y="119500"/>
                    </a:lnTo>
                    <a:cubicBezTo>
                      <a:pt x="39555" y="120000"/>
                      <a:pt x="38666" y="120000"/>
                      <a:pt x="38222" y="120000"/>
                    </a:cubicBezTo>
                    <a:lnTo>
                      <a:pt x="26222" y="120000"/>
                    </a:lnTo>
                    <a:lnTo>
                      <a:pt x="15111" y="120000"/>
                    </a:lnTo>
                    <a:cubicBezTo>
                      <a:pt x="14222" y="120000"/>
                      <a:pt x="13333" y="120000"/>
                      <a:pt x="12888" y="119500"/>
                    </a:cubicBezTo>
                    <a:lnTo>
                      <a:pt x="1333" y="108500"/>
                    </a:lnTo>
                    <a:cubicBezTo>
                      <a:pt x="444" y="107500"/>
                      <a:pt x="0" y="106000"/>
                      <a:pt x="444" y="104500"/>
                    </a:cubicBezTo>
                    <a:lnTo>
                      <a:pt x="11555" y="70500"/>
                    </a:lnTo>
                    <a:lnTo>
                      <a:pt x="15111" y="76000"/>
                    </a:lnTo>
                    <a:lnTo>
                      <a:pt x="3555" y="76000"/>
                    </a:lnTo>
                    <a:cubicBezTo>
                      <a:pt x="1777" y="76000"/>
                      <a:pt x="0" y="74000"/>
                      <a:pt x="0" y="72000"/>
                    </a:cubicBezTo>
                    <a:lnTo>
                      <a:pt x="0" y="60000"/>
                    </a:lnTo>
                    <a:cubicBezTo>
                      <a:pt x="0" y="58500"/>
                      <a:pt x="888" y="57500"/>
                      <a:pt x="1777" y="56500"/>
                    </a:cubicBezTo>
                    <a:lnTo>
                      <a:pt x="47555" y="22500"/>
                    </a:lnTo>
                    <a:cubicBezTo>
                      <a:pt x="48000" y="22500"/>
                      <a:pt x="48888" y="22000"/>
                      <a:pt x="49333" y="22000"/>
                    </a:cubicBezTo>
                    <a:lnTo>
                      <a:pt x="60444" y="22000"/>
                    </a:lnTo>
                    <a:lnTo>
                      <a:pt x="58222" y="23000"/>
                    </a:lnTo>
                    <a:lnTo>
                      <a:pt x="69777" y="12500"/>
                    </a:lnTo>
                    <a:cubicBezTo>
                      <a:pt x="70222" y="12000"/>
                      <a:pt x="71111" y="11500"/>
                      <a:pt x="72000" y="11500"/>
                    </a:cubicBezTo>
                    <a:lnTo>
                      <a:pt x="84000" y="11500"/>
                    </a:lnTo>
                    <a:lnTo>
                      <a:pt x="82222" y="12000"/>
                    </a:lnTo>
                    <a:lnTo>
                      <a:pt x="104888" y="500"/>
                    </a:lnTo>
                    <a:cubicBezTo>
                      <a:pt x="105333" y="500"/>
                      <a:pt x="105777" y="0"/>
                      <a:pt x="106222" y="0"/>
                    </a:cubicBezTo>
                    <a:lnTo>
                      <a:pt x="117333" y="0"/>
                    </a:lnTo>
                    <a:lnTo>
                      <a:pt x="117333" y="8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14"/>
              <p:cNvSpPr/>
              <p:nvPr/>
            </p:nvSpPr>
            <p:spPr>
              <a:xfrm>
                <a:off x="6281737" y="2822575"/>
                <a:ext cx="49212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21538"/>
                    </a:moveTo>
                    <a:lnTo>
                      <a:pt x="0" y="21538"/>
                    </a:lnTo>
                    <a:lnTo>
                      <a:pt x="0" y="40000"/>
                    </a:lnTo>
                    <a:lnTo>
                      <a:pt x="30967" y="40000"/>
                    </a:lnTo>
                    <a:lnTo>
                      <a:pt x="30967" y="98461"/>
                    </a:lnTo>
                    <a:lnTo>
                      <a:pt x="61935" y="120000"/>
                    </a:lnTo>
                    <a:lnTo>
                      <a:pt x="89032" y="98461"/>
                    </a:lnTo>
                    <a:lnTo>
                      <a:pt x="120000" y="40000"/>
                    </a:lnTo>
                    <a:lnTo>
                      <a:pt x="89032" y="21538"/>
                    </a:lnTo>
                    <a:lnTo>
                      <a:pt x="30967" y="0"/>
                    </a:lnTo>
                    <a:lnTo>
                      <a:pt x="0" y="2153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14"/>
              <p:cNvSpPr/>
              <p:nvPr/>
            </p:nvSpPr>
            <p:spPr>
              <a:xfrm>
                <a:off x="6278562" y="2819400"/>
                <a:ext cx="55562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883" y="25341"/>
                    </a:moveTo>
                    <a:lnTo>
                      <a:pt x="14883" y="41739"/>
                    </a:lnTo>
                    <a:lnTo>
                      <a:pt x="7441" y="35776"/>
                    </a:lnTo>
                    <a:lnTo>
                      <a:pt x="33488" y="35776"/>
                    </a:lnTo>
                    <a:cubicBezTo>
                      <a:pt x="37209" y="35776"/>
                      <a:pt x="40930" y="38757"/>
                      <a:pt x="40930" y="41739"/>
                    </a:cubicBezTo>
                    <a:lnTo>
                      <a:pt x="40930" y="95403"/>
                    </a:lnTo>
                    <a:lnTo>
                      <a:pt x="38139" y="90931"/>
                    </a:lnTo>
                    <a:lnTo>
                      <a:pt x="64186" y="108819"/>
                    </a:lnTo>
                    <a:lnTo>
                      <a:pt x="54883" y="108819"/>
                    </a:lnTo>
                    <a:lnTo>
                      <a:pt x="81860" y="90931"/>
                    </a:lnTo>
                    <a:lnTo>
                      <a:pt x="79069" y="93913"/>
                    </a:lnTo>
                    <a:lnTo>
                      <a:pt x="105116" y="40248"/>
                    </a:lnTo>
                    <a:lnTo>
                      <a:pt x="106976" y="46956"/>
                    </a:lnTo>
                    <a:lnTo>
                      <a:pt x="81860" y="29813"/>
                    </a:lnTo>
                    <a:lnTo>
                      <a:pt x="83720" y="30559"/>
                    </a:lnTo>
                    <a:lnTo>
                      <a:pt x="30697" y="11925"/>
                    </a:lnTo>
                    <a:lnTo>
                      <a:pt x="38139" y="10434"/>
                    </a:lnTo>
                    <a:lnTo>
                      <a:pt x="13023" y="29813"/>
                    </a:lnTo>
                    <a:lnTo>
                      <a:pt x="2790" y="20869"/>
                    </a:lnTo>
                    <a:lnTo>
                      <a:pt x="28837" y="2236"/>
                    </a:lnTo>
                    <a:cubicBezTo>
                      <a:pt x="30697" y="0"/>
                      <a:pt x="33488" y="0"/>
                      <a:pt x="36279" y="745"/>
                    </a:cubicBezTo>
                    <a:lnTo>
                      <a:pt x="89302" y="20124"/>
                    </a:lnTo>
                    <a:cubicBezTo>
                      <a:pt x="90232" y="20124"/>
                      <a:pt x="90232" y="20124"/>
                      <a:pt x="91162" y="20869"/>
                    </a:cubicBezTo>
                    <a:lnTo>
                      <a:pt x="117209" y="37267"/>
                    </a:lnTo>
                    <a:cubicBezTo>
                      <a:pt x="119069" y="38757"/>
                      <a:pt x="120000" y="41739"/>
                      <a:pt x="119069" y="43975"/>
                    </a:cubicBezTo>
                    <a:lnTo>
                      <a:pt x="93023" y="97639"/>
                    </a:lnTo>
                    <a:cubicBezTo>
                      <a:pt x="93023" y="99130"/>
                      <a:pt x="92093" y="99875"/>
                      <a:pt x="91162" y="100621"/>
                    </a:cubicBezTo>
                    <a:lnTo>
                      <a:pt x="64186" y="118509"/>
                    </a:lnTo>
                    <a:cubicBezTo>
                      <a:pt x="61395" y="120000"/>
                      <a:pt x="56744" y="120000"/>
                      <a:pt x="53953" y="118509"/>
                    </a:cubicBezTo>
                    <a:lnTo>
                      <a:pt x="28837" y="100621"/>
                    </a:lnTo>
                    <a:cubicBezTo>
                      <a:pt x="26976" y="99130"/>
                      <a:pt x="26046" y="97639"/>
                      <a:pt x="26046" y="95403"/>
                    </a:cubicBezTo>
                    <a:lnTo>
                      <a:pt x="26046" y="41739"/>
                    </a:lnTo>
                    <a:lnTo>
                      <a:pt x="33488" y="47701"/>
                    </a:lnTo>
                    <a:lnTo>
                      <a:pt x="7441" y="47701"/>
                    </a:lnTo>
                    <a:cubicBezTo>
                      <a:pt x="3720" y="47701"/>
                      <a:pt x="0" y="45465"/>
                      <a:pt x="0" y="41739"/>
                    </a:cubicBezTo>
                    <a:lnTo>
                      <a:pt x="0" y="25341"/>
                    </a:lnTo>
                    <a:lnTo>
                      <a:pt x="14883" y="2534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14"/>
              <p:cNvSpPr/>
              <p:nvPr/>
            </p:nvSpPr>
            <p:spPr>
              <a:xfrm>
                <a:off x="6330950" y="2822575"/>
                <a:ext cx="4127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4615"/>
                    </a:moveTo>
                    <a:lnTo>
                      <a:pt x="0" y="64615"/>
                    </a:lnTo>
                    <a:lnTo>
                      <a:pt x="0" y="120000"/>
                    </a:lnTo>
                    <a:lnTo>
                      <a:pt x="27692" y="120000"/>
                    </a:lnTo>
                    <a:lnTo>
                      <a:pt x="60000" y="64615"/>
                    </a:lnTo>
                    <a:lnTo>
                      <a:pt x="92307" y="64615"/>
                    </a:lnTo>
                    <a:lnTo>
                      <a:pt x="120000" y="0"/>
                    </a:lnTo>
                    <a:lnTo>
                      <a:pt x="60000" y="0"/>
                    </a:lnTo>
                    <a:lnTo>
                      <a:pt x="0" y="6461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14"/>
              <p:cNvSpPr/>
              <p:nvPr/>
            </p:nvSpPr>
            <p:spPr>
              <a:xfrm>
                <a:off x="6327775" y="2819400"/>
                <a:ext cx="4762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6991" y="63750"/>
                    </a:moveTo>
                    <a:lnTo>
                      <a:pt x="16991" y="105000"/>
                    </a:lnTo>
                    <a:lnTo>
                      <a:pt x="8495" y="90000"/>
                    </a:lnTo>
                    <a:lnTo>
                      <a:pt x="32920" y="90000"/>
                    </a:lnTo>
                    <a:lnTo>
                      <a:pt x="27610" y="95625"/>
                    </a:lnTo>
                    <a:lnTo>
                      <a:pt x="53097" y="52500"/>
                    </a:lnTo>
                    <a:cubicBezTo>
                      <a:pt x="55221" y="50625"/>
                      <a:pt x="57345" y="48750"/>
                      <a:pt x="59469" y="48750"/>
                    </a:cubicBezTo>
                    <a:lnTo>
                      <a:pt x="86017" y="48750"/>
                    </a:lnTo>
                    <a:lnTo>
                      <a:pt x="80707" y="54375"/>
                    </a:lnTo>
                    <a:lnTo>
                      <a:pt x="105132" y="5625"/>
                    </a:lnTo>
                    <a:lnTo>
                      <a:pt x="110442" y="30000"/>
                    </a:lnTo>
                    <a:lnTo>
                      <a:pt x="59469" y="30000"/>
                    </a:lnTo>
                    <a:lnTo>
                      <a:pt x="63716" y="30000"/>
                    </a:lnTo>
                    <a:lnTo>
                      <a:pt x="12743" y="76875"/>
                    </a:lnTo>
                    <a:lnTo>
                      <a:pt x="5309" y="50625"/>
                    </a:lnTo>
                    <a:lnTo>
                      <a:pt x="55221" y="1875"/>
                    </a:lnTo>
                    <a:cubicBezTo>
                      <a:pt x="56283" y="1875"/>
                      <a:pt x="57345" y="0"/>
                      <a:pt x="59469" y="0"/>
                    </a:cubicBezTo>
                    <a:lnTo>
                      <a:pt x="110442" y="0"/>
                    </a:lnTo>
                    <a:cubicBezTo>
                      <a:pt x="114690" y="0"/>
                      <a:pt x="116814" y="3750"/>
                      <a:pt x="118938" y="9375"/>
                    </a:cubicBezTo>
                    <a:cubicBezTo>
                      <a:pt x="120000" y="15000"/>
                      <a:pt x="120000" y="20625"/>
                      <a:pt x="116814" y="26250"/>
                    </a:cubicBezTo>
                    <a:lnTo>
                      <a:pt x="92389" y="73125"/>
                    </a:lnTo>
                    <a:cubicBezTo>
                      <a:pt x="91327" y="76875"/>
                      <a:pt x="89203" y="78750"/>
                      <a:pt x="86017" y="78750"/>
                    </a:cubicBezTo>
                    <a:lnTo>
                      <a:pt x="59469" y="78750"/>
                    </a:lnTo>
                    <a:lnTo>
                      <a:pt x="64778" y="75000"/>
                    </a:lnTo>
                    <a:lnTo>
                      <a:pt x="39292" y="116250"/>
                    </a:lnTo>
                    <a:cubicBezTo>
                      <a:pt x="37168" y="120000"/>
                      <a:pt x="35044" y="120000"/>
                      <a:pt x="32920" y="120000"/>
                    </a:cubicBezTo>
                    <a:lnTo>
                      <a:pt x="8495" y="120000"/>
                    </a:lnTo>
                    <a:cubicBezTo>
                      <a:pt x="4247" y="120000"/>
                      <a:pt x="0" y="114375"/>
                      <a:pt x="0" y="105000"/>
                    </a:cubicBezTo>
                    <a:lnTo>
                      <a:pt x="0" y="63750"/>
                    </a:lnTo>
                    <a:lnTo>
                      <a:pt x="16991" y="637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6" name="Google Shape;346;p14"/>
              <p:cNvSpPr/>
              <p:nvPr/>
            </p:nvSpPr>
            <p:spPr>
              <a:xfrm>
                <a:off x="6310312" y="2663825"/>
                <a:ext cx="185737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5000"/>
                    </a:moveTo>
                    <a:lnTo>
                      <a:pt x="0" y="105000"/>
                    </a:lnTo>
                    <a:lnTo>
                      <a:pt x="0" y="111923"/>
                    </a:lnTo>
                    <a:lnTo>
                      <a:pt x="14358" y="111923"/>
                    </a:lnTo>
                    <a:lnTo>
                      <a:pt x="42051" y="98076"/>
                    </a:lnTo>
                    <a:lnTo>
                      <a:pt x="49230" y="105000"/>
                    </a:lnTo>
                    <a:lnTo>
                      <a:pt x="49230" y="111923"/>
                    </a:lnTo>
                    <a:lnTo>
                      <a:pt x="56410" y="120000"/>
                    </a:lnTo>
                    <a:lnTo>
                      <a:pt x="63589" y="105000"/>
                    </a:lnTo>
                    <a:lnTo>
                      <a:pt x="63589" y="98076"/>
                    </a:lnTo>
                    <a:lnTo>
                      <a:pt x="70769" y="105000"/>
                    </a:lnTo>
                    <a:lnTo>
                      <a:pt x="77948" y="105000"/>
                    </a:lnTo>
                    <a:lnTo>
                      <a:pt x="85128" y="98076"/>
                    </a:lnTo>
                    <a:lnTo>
                      <a:pt x="91282" y="105000"/>
                    </a:lnTo>
                    <a:lnTo>
                      <a:pt x="91282" y="98076"/>
                    </a:lnTo>
                    <a:lnTo>
                      <a:pt x="98461" y="90000"/>
                    </a:lnTo>
                    <a:lnTo>
                      <a:pt x="98461" y="98076"/>
                    </a:lnTo>
                    <a:lnTo>
                      <a:pt x="105641" y="98076"/>
                    </a:lnTo>
                    <a:lnTo>
                      <a:pt x="112820" y="90000"/>
                    </a:lnTo>
                    <a:lnTo>
                      <a:pt x="112820" y="53076"/>
                    </a:lnTo>
                    <a:lnTo>
                      <a:pt x="120000" y="53076"/>
                    </a:lnTo>
                    <a:lnTo>
                      <a:pt x="120000" y="38076"/>
                    </a:lnTo>
                    <a:lnTo>
                      <a:pt x="120000" y="8076"/>
                    </a:lnTo>
                    <a:lnTo>
                      <a:pt x="112820" y="0"/>
                    </a:lnTo>
                    <a:lnTo>
                      <a:pt x="112820" y="8076"/>
                    </a:lnTo>
                    <a:lnTo>
                      <a:pt x="105641" y="8076"/>
                    </a:lnTo>
                    <a:lnTo>
                      <a:pt x="98461" y="38076"/>
                    </a:lnTo>
                    <a:lnTo>
                      <a:pt x="85128" y="60000"/>
                    </a:lnTo>
                    <a:lnTo>
                      <a:pt x="70769" y="75000"/>
                    </a:lnTo>
                    <a:lnTo>
                      <a:pt x="70769" y="60000"/>
                    </a:lnTo>
                    <a:lnTo>
                      <a:pt x="63589" y="68076"/>
                    </a:lnTo>
                    <a:lnTo>
                      <a:pt x="56410" y="90000"/>
                    </a:lnTo>
                    <a:lnTo>
                      <a:pt x="49230" y="90000"/>
                    </a:lnTo>
                    <a:lnTo>
                      <a:pt x="21538" y="90000"/>
                    </a:lnTo>
                    <a:lnTo>
                      <a:pt x="0" y="105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7" name="Google Shape;347;p14"/>
              <p:cNvSpPr/>
              <p:nvPr/>
            </p:nvSpPr>
            <p:spPr>
              <a:xfrm>
                <a:off x="6307137" y="2660650"/>
                <a:ext cx="192087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285" y="102643"/>
                    </a:moveTo>
                    <a:lnTo>
                      <a:pt x="4285" y="109825"/>
                    </a:lnTo>
                    <a:lnTo>
                      <a:pt x="2142" y="107431"/>
                    </a:lnTo>
                    <a:lnTo>
                      <a:pt x="16071" y="107431"/>
                    </a:lnTo>
                    <a:lnTo>
                      <a:pt x="15267" y="107730"/>
                    </a:lnTo>
                    <a:lnTo>
                      <a:pt x="42321" y="93665"/>
                    </a:lnTo>
                    <a:cubicBezTo>
                      <a:pt x="43124" y="93366"/>
                      <a:pt x="43928" y="93665"/>
                      <a:pt x="44732" y="94264"/>
                    </a:cubicBezTo>
                    <a:lnTo>
                      <a:pt x="51428" y="100847"/>
                    </a:lnTo>
                    <a:cubicBezTo>
                      <a:pt x="51696" y="101446"/>
                      <a:pt x="51964" y="102044"/>
                      <a:pt x="51964" y="102643"/>
                    </a:cubicBezTo>
                    <a:lnTo>
                      <a:pt x="51964" y="109825"/>
                    </a:lnTo>
                    <a:lnTo>
                      <a:pt x="51428" y="108029"/>
                    </a:lnTo>
                    <a:lnTo>
                      <a:pt x="58392" y="115810"/>
                    </a:lnTo>
                    <a:lnTo>
                      <a:pt x="55178" y="116408"/>
                    </a:lnTo>
                    <a:lnTo>
                      <a:pt x="61874" y="101745"/>
                    </a:lnTo>
                    <a:lnTo>
                      <a:pt x="61607" y="102643"/>
                    </a:lnTo>
                    <a:lnTo>
                      <a:pt x="61607" y="96059"/>
                    </a:lnTo>
                    <a:cubicBezTo>
                      <a:pt x="61607" y="95162"/>
                      <a:pt x="62142" y="94264"/>
                      <a:pt x="62678" y="93665"/>
                    </a:cubicBezTo>
                    <a:cubicBezTo>
                      <a:pt x="63482" y="93366"/>
                      <a:pt x="64553" y="93665"/>
                      <a:pt x="65089" y="94264"/>
                    </a:cubicBezTo>
                    <a:lnTo>
                      <a:pt x="71785" y="100847"/>
                    </a:lnTo>
                    <a:lnTo>
                      <a:pt x="70446" y="100249"/>
                    </a:lnTo>
                    <a:lnTo>
                      <a:pt x="77142" y="100249"/>
                    </a:lnTo>
                    <a:lnTo>
                      <a:pt x="75535" y="100847"/>
                    </a:lnTo>
                    <a:lnTo>
                      <a:pt x="82767" y="94264"/>
                    </a:lnTo>
                    <a:cubicBezTo>
                      <a:pt x="83571" y="93366"/>
                      <a:pt x="84642" y="93366"/>
                      <a:pt x="85446" y="94264"/>
                    </a:cubicBezTo>
                    <a:lnTo>
                      <a:pt x="92142" y="100847"/>
                    </a:lnTo>
                    <a:lnTo>
                      <a:pt x="88660" y="102643"/>
                    </a:lnTo>
                    <a:lnTo>
                      <a:pt x="88660" y="96059"/>
                    </a:lnTo>
                    <a:cubicBezTo>
                      <a:pt x="88660" y="95461"/>
                      <a:pt x="88928" y="94862"/>
                      <a:pt x="89196" y="94264"/>
                    </a:cubicBezTo>
                    <a:lnTo>
                      <a:pt x="95892" y="86783"/>
                    </a:lnTo>
                    <a:cubicBezTo>
                      <a:pt x="96696" y="85885"/>
                      <a:pt x="97499" y="85885"/>
                      <a:pt x="98303" y="86184"/>
                    </a:cubicBezTo>
                    <a:cubicBezTo>
                      <a:pt x="99107" y="86483"/>
                      <a:pt x="99642" y="87381"/>
                      <a:pt x="99642" y="88279"/>
                    </a:cubicBezTo>
                    <a:lnTo>
                      <a:pt x="99642" y="96059"/>
                    </a:lnTo>
                    <a:lnTo>
                      <a:pt x="97499" y="93665"/>
                    </a:lnTo>
                    <a:lnTo>
                      <a:pt x="104732" y="93665"/>
                    </a:lnTo>
                    <a:lnTo>
                      <a:pt x="103124" y="94264"/>
                    </a:lnTo>
                    <a:lnTo>
                      <a:pt x="109821" y="86783"/>
                    </a:lnTo>
                    <a:lnTo>
                      <a:pt x="109017" y="88279"/>
                    </a:lnTo>
                    <a:lnTo>
                      <a:pt x="109017" y="52967"/>
                    </a:lnTo>
                    <a:cubicBezTo>
                      <a:pt x="109017" y="51770"/>
                      <a:pt x="110089" y="50573"/>
                      <a:pt x="111160" y="50573"/>
                    </a:cubicBezTo>
                    <a:lnTo>
                      <a:pt x="117857" y="50573"/>
                    </a:lnTo>
                    <a:lnTo>
                      <a:pt x="115714" y="52967"/>
                    </a:lnTo>
                    <a:lnTo>
                      <a:pt x="115714" y="38603"/>
                    </a:lnTo>
                    <a:lnTo>
                      <a:pt x="115714" y="10174"/>
                    </a:lnTo>
                    <a:lnTo>
                      <a:pt x="116517" y="11670"/>
                    </a:lnTo>
                    <a:lnTo>
                      <a:pt x="109821" y="4189"/>
                    </a:lnTo>
                    <a:lnTo>
                      <a:pt x="113303" y="2394"/>
                    </a:lnTo>
                    <a:lnTo>
                      <a:pt x="113303" y="10174"/>
                    </a:lnTo>
                    <a:cubicBezTo>
                      <a:pt x="113303" y="11371"/>
                      <a:pt x="112499" y="12568"/>
                      <a:pt x="111160" y="12568"/>
                    </a:cubicBezTo>
                    <a:lnTo>
                      <a:pt x="104732" y="12568"/>
                    </a:lnTo>
                    <a:lnTo>
                      <a:pt x="106607" y="10773"/>
                    </a:lnTo>
                    <a:lnTo>
                      <a:pt x="99642" y="39501"/>
                    </a:lnTo>
                    <a:cubicBezTo>
                      <a:pt x="99642" y="39800"/>
                      <a:pt x="99374" y="39800"/>
                      <a:pt x="99374" y="40099"/>
                    </a:cubicBezTo>
                    <a:lnTo>
                      <a:pt x="85982" y="61047"/>
                    </a:lnTo>
                    <a:cubicBezTo>
                      <a:pt x="85714" y="61346"/>
                      <a:pt x="85714" y="61346"/>
                      <a:pt x="85714" y="61645"/>
                    </a:cubicBezTo>
                    <a:lnTo>
                      <a:pt x="71785" y="76309"/>
                    </a:lnTo>
                    <a:cubicBezTo>
                      <a:pt x="71250" y="76907"/>
                      <a:pt x="70178" y="77206"/>
                      <a:pt x="69642" y="76608"/>
                    </a:cubicBezTo>
                    <a:cubicBezTo>
                      <a:pt x="68839" y="76309"/>
                      <a:pt x="68303" y="75411"/>
                      <a:pt x="68303" y="74513"/>
                    </a:cubicBezTo>
                    <a:lnTo>
                      <a:pt x="68303" y="59850"/>
                    </a:lnTo>
                    <a:lnTo>
                      <a:pt x="71785" y="61645"/>
                    </a:lnTo>
                    <a:lnTo>
                      <a:pt x="65089" y="68528"/>
                    </a:lnTo>
                    <a:lnTo>
                      <a:pt x="65625" y="67630"/>
                    </a:lnTo>
                    <a:lnTo>
                      <a:pt x="58928" y="89177"/>
                    </a:lnTo>
                    <a:cubicBezTo>
                      <a:pt x="58660" y="90074"/>
                      <a:pt x="57857" y="90673"/>
                      <a:pt x="57053" y="90673"/>
                    </a:cubicBezTo>
                    <a:lnTo>
                      <a:pt x="49821" y="90673"/>
                    </a:lnTo>
                    <a:lnTo>
                      <a:pt x="22767" y="90673"/>
                    </a:lnTo>
                    <a:lnTo>
                      <a:pt x="23839" y="90374"/>
                    </a:lnTo>
                    <a:lnTo>
                      <a:pt x="3482" y="104738"/>
                    </a:lnTo>
                    <a:lnTo>
                      <a:pt x="1071" y="100548"/>
                    </a:lnTo>
                    <a:lnTo>
                      <a:pt x="21696" y="86483"/>
                    </a:lnTo>
                    <a:cubicBezTo>
                      <a:pt x="21964" y="86184"/>
                      <a:pt x="22232" y="85885"/>
                      <a:pt x="22767" y="85885"/>
                    </a:cubicBezTo>
                    <a:lnTo>
                      <a:pt x="49821" y="85885"/>
                    </a:lnTo>
                    <a:lnTo>
                      <a:pt x="57053" y="85885"/>
                    </a:lnTo>
                    <a:lnTo>
                      <a:pt x="54910" y="87680"/>
                    </a:lnTo>
                    <a:lnTo>
                      <a:pt x="61607" y="66134"/>
                    </a:lnTo>
                    <a:cubicBezTo>
                      <a:pt x="61874" y="65835"/>
                      <a:pt x="61874" y="65536"/>
                      <a:pt x="62142" y="65236"/>
                    </a:cubicBezTo>
                    <a:lnTo>
                      <a:pt x="68839" y="58054"/>
                    </a:lnTo>
                    <a:cubicBezTo>
                      <a:pt x="69375" y="57456"/>
                      <a:pt x="70446" y="57157"/>
                      <a:pt x="71250" y="57456"/>
                    </a:cubicBezTo>
                    <a:cubicBezTo>
                      <a:pt x="72053" y="58054"/>
                      <a:pt x="72589" y="58952"/>
                      <a:pt x="72589" y="59850"/>
                    </a:cubicBezTo>
                    <a:lnTo>
                      <a:pt x="72589" y="74513"/>
                    </a:lnTo>
                    <a:lnTo>
                      <a:pt x="68839" y="72718"/>
                    </a:lnTo>
                    <a:lnTo>
                      <a:pt x="82767" y="58054"/>
                    </a:lnTo>
                    <a:lnTo>
                      <a:pt x="82499" y="58354"/>
                    </a:lnTo>
                    <a:lnTo>
                      <a:pt x="95892" y="37406"/>
                    </a:lnTo>
                    <a:lnTo>
                      <a:pt x="95357" y="38004"/>
                    </a:lnTo>
                    <a:lnTo>
                      <a:pt x="102589" y="9576"/>
                    </a:lnTo>
                    <a:cubicBezTo>
                      <a:pt x="102857" y="8379"/>
                      <a:pt x="103660" y="7780"/>
                      <a:pt x="104732" y="7780"/>
                    </a:cubicBezTo>
                    <a:lnTo>
                      <a:pt x="111160" y="7780"/>
                    </a:lnTo>
                    <a:lnTo>
                      <a:pt x="109017" y="10174"/>
                    </a:lnTo>
                    <a:lnTo>
                      <a:pt x="109017" y="2394"/>
                    </a:lnTo>
                    <a:cubicBezTo>
                      <a:pt x="109017" y="1496"/>
                      <a:pt x="109553" y="598"/>
                      <a:pt x="110357" y="299"/>
                    </a:cubicBezTo>
                    <a:cubicBezTo>
                      <a:pt x="111160" y="0"/>
                      <a:pt x="112232" y="299"/>
                      <a:pt x="112767" y="897"/>
                    </a:cubicBezTo>
                    <a:lnTo>
                      <a:pt x="119464" y="8379"/>
                    </a:lnTo>
                    <a:cubicBezTo>
                      <a:pt x="119999" y="8977"/>
                      <a:pt x="119999" y="9576"/>
                      <a:pt x="119999" y="10174"/>
                    </a:cubicBezTo>
                    <a:lnTo>
                      <a:pt x="119999" y="38603"/>
                    </a:lnTo>
                    <a:lnTo>
                      <a:pt x="119999" y="52967"/>
                    </a:lnTo>
                    <a:cubicBezTo>
                      <a:pt x="119999" y="54463"/>
                      <a:pt x="119196" y="55361"/>
                      <a:pt x="117857" y="55361"/>
                    </a:cubicBezTo>
                    <a:lnTo>
                      <a:pt x="111160" y="55361"/>
                    </a:lnTo>
                    <a:lnTo>
                      <a:pt x="113303" y="52967"/>
                    </a:lnTo>
                    <a:lnTo>
                      <a:pt x="113303" y="88279"/>
                    </a:lnTo>
                    <a:cubicBezTo>
                      <a:pt x="113303" y="88877"/>
                      <a:pt x="113303" y="89476"/>
                      <a:pt x="112767" y="90074"/>
                    </a:cubicBezTo>
                    <a:lnTo>
                      <a:pt x="106071" y="97556"/>
                    </a:lnTo>
                    <a:cubicBezTo>
                      <a:pt x="105803" y="98154"/>
                      <a:pt x="105267" y="98453"/>
                      <a:pt x="104732" y="98453"/>
                    </a:cubicBezTo>
                    <a:lnTo>
                      <a:pt x="97499" y="98453"/>
                    </a:lnTo>
                    <a:cubicBezTo>
                      <a:pt x="96428" y="98453"/>
                      <a:pt x="95357" y="97256"/>
                      <a:pt x="95357" y="96059"/>
                    </a:cubicBezTo>
                    <a:lnTo>
                      <a:pt x="95357" y="88279"/>
                    </a:lnTo>
                    <a:lnTo>
                      <a:pt x="99107" y="90074"/>
                    </a:lnTo>
                    <a:lnTo>
                      <a:pt x="92410" y="97556"/>
                    </a:lnTo>
                    <a:lnTo>
                      <a:pt x="92946" y="96059"/>
                    </a:lnTo>
                    <a:lnTo>
                      <a:pt x="92946" y="102643"/>
                    </a:lnTo>
                    <a:cubicBezTo>
                      <a:pt x="92946" y="103541"/>
                      <a:pt x="92410" y="104438"/>
                      <a:pt x="91607" y="104738"/>
                    </a:cubicBezTo>
                    <a:cubicBezTo>
                      <a:pt x="90803" y="105336"/>
                      <a:pt x="89999" y="105037"/>
                      <a:pt x="89464" y="104438"/>
                    </a:cubicBezTo>
                    <a:lnTo>
                      <a:pt x="82767" y="97855"/>
                    </a:lnTo>
                    <a:lnTo>
                      <a:pt x="85446" y="97855"/>
                    </a:lnTo>
                    <a:lnTo>
                      <a:pt x="78482" y="104438"/>
                    </a:lnTo>
                    <a:cubicBezTo>
                      <a:pt x="77946" y="104738"/>
                      <a:pt x="77678" y="105037"/>
                      <a:pt x="77142" y="105037"/>
                    </a:cubicBezTo>
                    <a:lnTo>
                      <a:pt x="70446" y="105037"/>
                    </a:lnTo>
                    <a:cubicBezTo>
                      <a:pt x="69910" y="105037"/>
                      <a:pt x="69375" y="104738"/>
                      <a:pt x="68839" y="104438"/>
                    </a:cubicBezTo>
                    <a:lnTo>
                      <a:pt x="62142" y="97855"/>
                    </a:lnTo>
                    <a:lnTo>
                      <a:pt x="65892" y="96059"/>
                    </a:lnTo>
                    <a:lnTo>
                      <a:pt x="65892" y="102643"/>
                    </a:lnTo>
                    <a:cubicBezTo>
                      <a:pt x="65892" y="102942"/>
                      <a:pt x="65625" y="103541"/>
                      <a:pt x="65625" y="103840"/>
                    </a:cubicBezTo>
                    <a:lnTo>
                      <a:pt x="58928" y="118503"/>
                    </a:lnTo>
                    <a:cubicBezTo>
                      <a:pt x="58660" y="119102"/>
                      <a:pt x="58124" y="119700"/>
                      <a:pt x="57321" y="119700"/>
                    </a:cubicBezTo>
                    <a:cubicBezTo>
                      <a:pt x="56785" y="120000"/>
                      <a:pt x="55982" y="119700"/>
                      <a:pt x="55446" y="119102"/>
                    </a:cubicBezTo>
                    <a:lnTo>
                      <a:pt x="48482" y="111620"/>
                    </a:lnTo>
                    <a:cubicBezTo>
                      <a:pt x="47946" y="111022"/>
                      <a:pt x="47678" y="110423"/>
                      <a:pt x="47678" y="109825"/>
                    </a:cubicBezTo>
                    <a:lnTo>
                      <a:pt x="47678" y="102643"/>
                    </a:lnTo>
                    <a:lnTo>
                      <a:pt x="48482" y="104438"/>
                    </a:lnTo>
                    <a:lnTo>
                      <a:pt x="41785" y="97855"/>
                    </a:lnTo>
                    <a:lnTo>
                      <a:pt x="44196" y="98154"/>
                    </a:lnTo>
                    <a:lnTo>
                      <a:pt x="16875" y="111920"/>
                    </a:lnTo>
                    <a:cubicBezTo>
                      <a:pt x="16607" y="112219"/>
                      <a:pt x="16339" y="112219"/>
                      <a:pt x="16071" y="112219"/>
                    </a:cubicBezTo>
                    <a:lnTo>
                      <a:pt x="2142" y="112219"/>
                    </a:lnTo>
                    <a:cubicBezTo>
                      <a:pt x="1071" y="112219"/>
                      <a:pt x="0" y="111022"/>
                      <a:pt x="0" y="109825"/>
                    </a:cubicBezTo>
                    <a:lnTo>
                      <a:pt x="0" y="102643"/>
                    </a:lnTo>
                    <a:lnTo>
                      <a:pt x="4285" y="10264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14"/>
              <p:cNvSpPr/>
              <p:nvPr/>
            </p:nvSpPr>
            <p:spPr>
              <a:xfrm>
                <a:off x="6461125" y="2574925"/>
                <a:ext cx="109537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4285"/>
                    </a:moveTo>
                    <a:lnTo>
                      <a:pt x="0" y="94285"/>
                    </a:lnTo>
                    <a:lnTo>
                      <a:pt x="0" y="119999"/>
                    </a:lnTo>
                    <a:lnTo>
                      <a:pt x="24347" y="107142"/>
                    </a:lnTo>
                    <a:lnTo>
                      <a:pt x="12173" y="107142"/>
                    </a:lnTo>
                    <a:lnTo>
                      <a:pt x="12173" y="94285"/>
                    </a:lnTo>
                    <a:lnTo>
                      <a:pt x="24347" y="94285"/>
                    </a:lnTo>
                    <a:lnTo>
                      <a:pt x="36521" y="94285"/>
                    </a:lnTo>
                    <a:lnTo>
                      <a:pt x="73043" y="107142"/>
                    </a:lnTo>
                    <a:lnTo>
                      <a:pt x="85217" y="79285"/>
                    </a:lnTo>
                    <a:lnTo>
                      <a:pt x="97391" y="79285"/>
                    </a:lnTo>
                    <a:lnTo>
                      <a:pt x="120000" y="66428"/>
                    </a:lnTo>
                    <a:lnTo>
                      <a:pt x="109565" y="66428"/>
                    </a:lnTo>
                    <a:lnTo>
                      <a:pt x="97391" y="53571"/>
                    </a:lnTo>
                    <a:lnTo>
                      <a:pt x="109565" y="40714"/>
                    </a:lnTo>
                    <a:lnTo>
                      <a:pt x="97391" y="53571"/>
                    </a:lnTo>
                    <a:lnTo>
                      <a:pt x="73043" y="40714"/>
                    </a:lnTo>
                    <a:lnTo>
                      <a:pt x="36521" y="0"/>
                    </a:lnTo>
                    <a:lnTo>
                      <a:pt x="36521" y="12857"/>
                    </a:lnTo>
                    <a:lnTo>
                      <a:pt x="36521" y="27857"/>
                    </a:lnTo>
                    <a:lnTo>
                      <a:pt x="24347" y="79285"/>
                    </a:lnTo>
                    <a:lnTo>
                      <a:pt x="12173" y="66428"/>
                    </a:lnTo>
                    <a:lnTo>
                      <a:pt x="12173" y="79285"/>
                    </a:lnTo>
                    <a:lnTo>
                      <a:pt x="0" y="9428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14"/>
              <p:cNvSpPr/>
              <p:nvPr/>
            </p:nvSpPr>
            <p:spPr>
              <a:xfrm>
                <a:off x="6457950" y="2571750"/>
                <a:ext cx="117475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153" y="94933"/>
                    </a:moveTo>
                    <a:lnTo>
                      <a:pt x="7032" y="91733"/>
                    </a:lnTo>
                    <a:lnTo>
                      <a:pt x="7032" y="115200"/>
                    </a:lnTo>
                    <a:lnTo>
                      <a:pt x="2197" y="111466"/>
                    </a:lnTo>
                    <a:lnTo>
                      <a:pt x="25054" y="99733"/>
                    </a:lnTo>
                    <a:lnTo>
                      <a:pt x="26373" y="108266"/>
                    </a:lnTo>
                    <a:lnTo>
                      <a:pt x="15384" y="108266"/>
                    </a:lnTo>
                    <a:cubicBezTo>
                      <a:pt x="13626" y="108266"/>
                      <a:pt x="11868" y="106133"/>
                      <a:pt x="11868" y="104000"/>
                    </a:cubicBezTo>
                    <a:lnTo>
                      <a:pt x="11868" y="91733"/>
                    </a:lnTo>
                    <a:cubicBezTo>
                      <a:pt x="11868" y="89066"/>
                      <a:pt x="13626" y="87466"/>
                      <a:pt x="15384" y="87466"/>
                    </a:cubicBezTo>
                    <a:lnTo>
                      <a:pt x="26373" y="87466"/>
                    </a:lnTo>
                    <a:lnTo>
                      <a:pt x="37362" y="87466"/>
                    </a:lnTo>
                    <a:cubicBezTo>
                      <a:pt x="37802" y="87466"/>
                      <a:pt x="38241" y="87466"/>
                      <a:pt x="38681" y="87466"/>
                    </a:cubicBezTo>
                    <a:lnTo>
                      <a:pt x="72527" y="99733"/>
                    </a:lnTo>
                    <a:lnTo>
                      <a:pt x="68131" y="101866"/>
                    </a:lnTo>
                    <a:lnTo>
                      <a:pt x="79120" y="76266"/>
                    </a:lnTo>
                    <a:cubicBezTo>
                      <a:pt x="80000" y="75200"/>
                      <a:pt x="81318" y="74133"/>
                      <a:pt x="82637" y="74133"/>
                    </a:cubicBezTo>
                    <a:lnTo>
                      <a:pt x="94065" y="74133"/>
                    </a:lnTo>
                    <a:lnTo>
                      <a:pt x="92747" y="74666"/>
                    </a:lnTo>
                    <a:lnTo>
                      <a:pt x="114725" y="62933"/>
                    </a:lnTo>
                    <a:lnTo>
                      <a:pt x="116043" y="70933"/>
                    </a:lnTo>
                    <a:lnTo>
                      <a:pt x="105054" y="70933"/>
                    </a:lnTo>
                    <a:cubicBezTo>
                      <a:pt x="104175" y="70933"/>
                      <a:pt x="103296" y="70933"/>
                      <a:pt x="102857" y="69866"/>
                    </a:cubicBezTo>
                    <a:lnTo>
                      <a:pt x="91868" y="57600"/>
                    </a:lnTo>
                    <a:cubicBezTo>
                      <a:pt x="90989" y="57066"/>
                      <a:pt x="90549" y="56000"/>
                      <a:pt x="90549" y="54400"/>
                    </a:cubicBezTo>
                    <a:cubicBezTo>
                      <a:pt x="90549" y="53333"/>
                      <a:pt x="90989" y="52266"/>
                      <a:pt x="91868" y="51733"/>
                    </a:cubicBezTo>
                    <a:lnTo>
                      <a:pt x="96703" y="57600"/>
                    </a:lnTo>
                    <a:cubicBezTo>
                      <a:pt x="95384" y="58666"/>
                      <a:pt x="94065" y="59200"/>
                      <a:pt x="92747" y="58666"/>
                    </a:cubicBezTo>
                    <a:lnTo>
                      <a:pt x="69890" y="45333"/>
                    </a:lnTo>
                    <a:cubicBezTo>
                      <a:pt x="69450" y="45333"/>
                      <a:pt x="69450" y="44800"/>
                      <a:pt x="69010" y="44800"/>
                    </a:cubicBezTo>
                    <a:lnTo>
                      <a:pt x="35164" y="7466"/>
                    </a:lnTo>
                    <a:lnTo>
                      <a:pt x="40879" y="4266"/>
                    </a:lnTo>
                    <a:lnTo>
                      <a:pt x="40879" y="17600"/>
                    </a:lnTo>
                    <a:lnTo>
                      <a:pt x="40879" y="29866"/>
                    </a:lnTo>
                    <a:cubicBezTo>
                      <a:pt x="40879" y="30400"/>
                      <a:pt x="40879" y="30933"/>
                      <a:pt x="40879" y="30933"/>
                    </a:cubicBezTo>
                    <a:lnTo>
                      <a:pt x="29890" y="79466"/>
                    </a:lnTo>
                    <a:cubicBezTo>
                      <a:pt x="29450" y="81066"/>
                      <a:pt x="28571" y="82133"/>
                      <a:pt x="27692" y="82666"/>
                    </a:cubicBezTo>
                    <a:cubicBezTo>
                      <a:pt x="26373" y="83200"/>
                      <a:pt x="25054" y="82666"/>
                      <a:pt x="24175" y="81600"/>
                    </a:cubicBezTo>
                    <a:lnTo>
                      <a:pt x="13186" y="70400"/>
                    </a:lnTo>
                    <a:lnTo>
                      <a:pt x="18901" y="66666"/>
                    </a:lnTo>
                    <a:lnTo>
                      <a:pt x="18901" y="78400"/>
                    </a:lnTo>
                    <a:cubicBezTo>
                      <a:pt x="18901" y="79466"/>
                      <a:pt x="18461" y="81066"/>
                      <a:pt x="18021" y="81600"/>
                    </a:cubicBezTo>
                    <a:lnTo>
                      <a:pt x="6153" y="94933"/>
                    </a:lnTo>
                    <a:close/>
                    <a:moveTo>
                      <a:pt x="13186" y="75200"/>
                    </a:moveTo>
                    <a:lnTo>
                      <a:pt x="11868" y="78400"/>
                    </a:lnTo>
                    <a:lnTo>
                      <a:pt x="11868" y="66666"/>
                    </a:lnTo>
                    <a:cubicBezTo>
                      <a:pt x="11868" y="65066"/>
                      <a:pt x="12747" y="63466"/>
                      <a:pt x="14065" y="62933"/>
                    </a:cubicBezTo>
                    <a:cubicBezTo>
                      <a:pt x="15384" y="62400"/>
                      <a:pt x="16703" y="62400"/>
                      <a:pt x="17582" y="63466"/>
                    </a:cubicBezTo>
                    <a:lnTo>
                      <a:pt x="28571" y="75200"/>
                    </a:lnTo>
                    <a:lnTo>
                      <a:pt x="23296" y="77333"/>
                    </a:lnTo>
                    <a:lnTo>
                      <a:pt x="34285" y="28800"/>
                    </a:lnTo>
                    <a:lnTo>
                      <a:pt x="33846" y="29866"/>
                    </a:lnTo>
                    <a:lnTo>
                      <a:pt x="33846" y="17600"/>
                    </a:lnTo>
                    <a:lnTo>
                      <a:pt x="33846" y="4266"/>
                    </a:lnTo>
                    <a:cubicBezTo>
                      <a:pt x="33846" y="2666"/>
                      <a:pt x="34725" y="1066"/>
                      <a:pt x="36043" y="533"/>
                    </a:cubicBezTo>
                    <a:cubicBezTo>
                      <a:pt x="37362" y="0"/>
                      <a:pt x="38681" y="0"/>
                      <a:pt x="40000" y="1600"/>
                    </a:cubicBezTo>
                    <a:lnTo>
                      <a:pt x="73846" y="38400"/>
                    </a:lnTo>
                    <a:lnTo>
                      <a:pt x="72967" y="37866"/>
                    </a:lnTo>
                    <a:lnTo>
                      <a:pt x="95824" y="50666"/>
                    </a:lnTo>
                    <a:lnTo>
                      <a:pt x="91868" y="51733"/>
                    </a:lnTo>
                    <a:lnTo>
                      <a:pt x="106373" y="36800"/>
                    </a:lnTo>
                    <a:cubicBezTo>
                      <a:pt x="107692" y="38400"/>
                      <a:pt x="109010" y="40000"/>
                      <a:pt x="109010" y="42666"/>
                    </a:cubicBezTo>
                    <a:cubicBezTo>
                      <a:pt x="107692" y="44800"/>
                      <a:pt x="102857" y="38400"/>
                      <a:pt x="107692" y="44800"/>
                    </a:cubicBezTo>
                    <a:lnTo>
                      <a:pt x="96703" y="57600"/>
                    </a:lnTo>
                    <a:lnTo>
                      <a:pt x="96703" y="51200"/>
                    </a:lnTo>
                    <a:lnTo>
                      <a:pt x="107692" y="64000"/>
                    </a:lnTo>
                    <a:lnTo>
                      <a:pt x="105054" y="62400"/>
                    </a:lnTo>
                    <a:lnTo>
                      <a:pt x="116043" y="62400"/>
                    </a:lnTo>
                    <a:cubicBezTo>
                      <a:pt x="117802" y="62400"/>
                      <a:pt x="119560" y="64000"/>
                      <a:pt x="119560" y="66133"/>
                    </a:cubicBezTo>
                    <a:cubicBezTo>
                      <a:pt x="119999" y="68266"/>
                      <a:pt x="119120" y="69866"/>
                      <a:pt x="117802" y="70933"/>
                    </a:cubicBezTo>
                    <a:lnTo>
                      <a:pt x="95384" y="82133"/>
                    </a:lnTo>
                    <a:cubicBezTo>
                      <a:pt x="94945" y="82666"/>
                      <a:pt x="94505" y="82666"/>
                      <a:pt x="94065" y="82666"/>
                    </a:cubicBezTo>
                    <a:lnTo>
                      <a:pt x="82637" y="82666"/>
                    </a:lnTo>
                    <a:lnTo>
                      <a:pt x="85714" y="80533"/>
                    </a:lnTo>
                    <a:lnTo>
                      <a:pt x="74285" y="106133"/>
                    </a:lnTo>
                    <a:cubicBezTo>
                      <a:pt x="73846" y="107733"/>
                      <a:pt x="72087" y="108800"/>
                      <a:pt x="70329" y="107733"/>
                    </a:cubicBezTo>
                    <a:lnTo>
                      <a:pt x="36483" y="95466"/>
                    </a:lnTo>
                    <a:lnTo>
                      <a:pt x="37362" y="96000"/>
                    </a:lnTo>
                    <a:lnTo>
                      <a:pt x="26373" y="96000"/>
                    </a:lnTo>
                    <a:lnTo>
                      <a:pt x="15384" y="96000"/>
                    </a:lnTo>
                    <a:lnTo>
                      <a:pt x="18901" y="91733"/>
                    </a:lnTo>
                    <a:lnTo>
                      <a:pt x="18901" y="104000"/>
                    </a:lnTo>
                    <a:lnTo>
                      <a:pt x="15384" y="99733"/>
                    </a:lnTo>
                    <a:lnTo>
                      <a:pt x="26373" y="99733"/>
                    </a:lnTo>
                    <a:cubicBezTo>
                      <a:pt x="28131" y="99733"/>
                      <a:pt x="29450" y="100800"/>
                      <a:pt x="29890" y="102933"/>
                    </a:cubicBezTo>
                    <a:cubicBezTo>
                      <a:pt x="30329" y="105066"/>
                      <a:pt x="29450" y="107200"/>
                      <a:pt x="27692" y="107733"/>
                    </a:cubicBezTo>
                    <a:lnTo>
                      <a:pt x="5274" y="119466"/>
                    </a:lnTo>
                    <a:cubicBezTo>
                      <a:pt x="3956" y="120000"/>
                      <a:pt x="2637" y="120000"/>
                      <a:pt x="1758" y="118933"/>
                    </a:cubicBezTo>
                    <a:cubicBezTo>
                      <a:pt x="879" y="118400"/>
                      <a:pt x="0" y="116800"/>
                      <a:pt x="0" y="115200"/>
                    </a:cubicBezTo>
                    <a:lnTo>
                      <a:pt x="0" y="91733"/>
                    </a:lnTo>
                    <a:cubicBezTo>
                      <a:pt x="0" y="90133"/>
                      <a:pt x="439" y="89066"/>
                      <a:pt x="1318" y="88533"/>
                    </a:cubicBezTo>
                    <a:lnTo>
                      <a:pt x="13186" y="752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14"/>
              <p:cNvSpPr/>
              <p:nvPr/>
            </p:nvSpPr>
            <p:spPr>
              <a:xfrm>
                <a:off x="6729412" y="2451100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5384"/>
                    </a:moveTo>
                    <a:lnTo>
                      <a:pt x="0" y="55384"/>
                    </a:lnTo>
                    <a:lnTo>
                      <a:pt x="0" y="120000"/>
                    </a:lnTo>
                    <a:lnTo>
                      <a:pt x="64615" y="55384"/>
                    </a:lnTo>
                    <a:lnTo>
                      <a:pt x="120000" y="0"/>
                    </a:lnTo>
                    <a:lnTo>
                      <a:pt x="0" y="5538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14"/>
              <p:cNvSpPr/>
              <p:nvPr/>
            </p:nvSpPr>
            <p:spPr>
              <a:xfrm>
                <a:off x="6726237" y="2447925"/>
                <a:ext cx="2698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538" y="60923"/>
                    </a:moveTo>
                    <a:lnTo>
                      <a:pt x="29538" y="103384"/>
                    </a:lnTo>
                    <a:lnTo>
                      <a:pt x="5538" y="94153"/>
                    </a:lnTo>
                    <a:lnTo>
                      <a:pt x="48000" y="51692"/>
                    </a:lnTo>
                    <a:lnTo>
                      <a:pt x="94153" y="5538"/>
                    </a:lnTo>
                    <a:lnTo>
                      <a:pt x="110769" y="29538"/>
                    </a:lnTo>
                    <a:lnTo>
                      <a:pt x="22153" y="73846"/>
                    </a:lnTo>
                    <a:lnTo>
                      <a:pt x="9230" y="48000"/>
                    </a:lnTo>
                    <a:lnTo>
                      <a:pt x="97846" y="1846"/>
                    </a:lnTo>
                    <a:cubicBezTo>
                      <a:pt x="103384" y="0"/>
                      <a:pt x="112615" y="1846"/>
                      <a:pt x="116307" y="7384"/>
                    </a:cubicBezTo>
                    <a:cubicBezTo>
                      <a:pt x="120000" y="12923"/>
                      <a:pt x="120000" y="20307"/>
                      <a:pt x="114461" y="25846"/>
                    </a:cubicBezTo>
                    <a:lnTo>
                      <a:pt x="68307" y="72000"/>
                    </a:lnTo>
                    <a:lnTo>
                      <a:pt x="25846" y="114461"/>
                    </a:lnTo>
                    <a:cubicBezTo>
                      <a:pt x="22153" y="118153"/>
                      <a:pt x="14769" y="120000"/>
                      <a:pt x="9230" y="118153"/>
                    </a:cubicBezTo>
                    <a:cubicBezTo>
                      <a:pt x="3692" y="116307"/>
                      <a:pt x="0" y="110769"/>
                      <a:pt x="0" y="103384"/>
                    </a:cubicBezTo>
                    <a:lnTo>
                      <a:pt x="0" y="60923"/>
                    </a:lnTo>
                    <a:lnTo>
                      <a:pt x="29538" y="6092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14"/>
              <p:cNvSpPr/>
              <p:nvPr/>
            </p:nvSpPr>
            <p:spPr>
              <a:xfrm>
                <a:off x="6496050" y="2360612"/>
                <a:ext cx="41275" cy="2143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444"/>
                    </a:moveTo>
                    <a:lnTo>
                      <a:pt x="0" y="12444"/>
                    </a:lnTo>
                    <a:lnTo>
                      <a:pt x="0" y="40888"/>
                    </a:lnTo>
                    <a:lnTo>
                      <a:pt x="27692" y="46222"/>
                    </a:lnTo>
                    <a:lnTo>
                      <a:pt x="0" y="80888"/>
                    </a:lnTo>
                    <a:lnTo>
                      <a:pt x="27692" y="91555"/>
                    </a:lnTo>
                    <a:lnTo>
                      <a:pt x="0" y="109333"/>
                    </a:lnTo>
                    <a:lnTo>
                      <a:pt x="27692" y="120000"/>
                    </a:lnTo>
                    <a:lnTo>
                      <a:pt x="27692" y="109333"/>
                    </a:lnTo>
                    <a:lnTo>
                      <a:pt x="87692" y="114666"/>
                    </a:lnTo>
                    <a:lnTo>
                      <a:pt x="87692" y="109333"/>
                    </a:lnTo>
                    <a:lnTo>
                      <a:pt x="27692" y="91555"/>
                    </a:lnTo>
                    <a:lnTo>
                      <a:pt x="60000" y="74666"/>
                    </a:lnTo>
                    <a:lnTo>
                      <a:pt x="87692" y="74666"/>
                    </a:lnTo>
                    <a:lnTo>
                      <a:pt x="120000" y="74666"/>
                    </a:lnTo>
                    <a:lnTo>
                      <a:pt x="60000" y="34666"/>
                    </a:lnTo>
                    <a:lnTo>
                      <a:pt x="60000" y="6222"/>
                    </a:lnTo>
                    <a:lnTo>
                      <a:pt x="60000" y="0"/>
                    </a:lnTo>
                    <a:lnTo>
                      <a:pt x="27692" y="0"/>
                    </a:lnTo>
                    <a:lnTo>
                      <a:pt x="27692" y="6222"/>
                    </a:lnTo>
                    <a:lnTo>
                      <a:pt x="0" y="1244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14"/>
              <p:cNvSpPr/>
              <p:nvPr/>
            </p:nvSpPr>
            <p:spPr>
              <a:xfrm>
                <a:off x="6492875" y="2357437"/>
                <a:ext cx="47625" cy="2206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6991" y="13333"/>
                    </a:moveTo>
                    <a:lnTo>
                      <a:pt x="16991" y="40935"/>
                    </a:lnTo>
                    <a:lnTo>
                      <a:pt x="14867" y="39766"/>
                    </a:lnTo>
                    <a:lnTo>
                      <a:pt x="40353" y="45146"/>
                    </a:lnTo>
                    <a:cubicBezTo>
                      <a:pt x="42477" y="45614"/>
                      <a:pt x="42477" y="46315"/>
                      <a:pt x="42477" y="46783"/>
                    </a:cubicBezTo>
                    <a:lnTo>
                      <a:pt x="16991" y="80000"/>
                    </a:lnTo>
                    <a:lnTo>
                      <a:pt x="16991" y="78830"/>
                    </a:lnTo>
                    <a:lnTo>
                      <a:pt x="41415" y="89824"/>
                    </a:lnTo>
                    <a:cubicBezTo>
                      <a:pt x="42477" y="90292"/>
                      <a:pt x="42477" y="90760"/>
                      <a:pt x="42477" y="91228"/>
                    </a:cubicBezTo>
                    <a:lnTo>
                      <a:pt x="16991" y="107836"/>
                    </a:lnTo>
                    <a:lnTo>
                      <a:pt x="16991" y="106432"/>
                    </a:lnTo>
                    <a:lnTo>
                      <a:pt x="41415" y="117192"/>
                    </a:lnTo>
                    <a:lnTo>
                      <a:pt x="25486" y="117894"/>
                    </a:lnTo>
                    <a:lnTo>
                      <a:pt x="25486" y="107368"/>
                    </a:lnTo>
                    <a:cubicBezTo>
                      <a:pt x="25486" y="106666"/>
                      <a:pt x="27610" y="105964"/>
                      <a:pt x="29734" y="105730"/>
                    </a:cubicBezTo>
                    <a:cubicBezTo>
                      <a:pt x="31858" y="105263"/>
                      <a:pt x="35044" y="105263"/>
                      <a:pt x="38230" y="105730"/>
                    </a:cubicBezTo>
                    <a:lnTo>
                      <a:pt x="89203" y="111111"/>
                    </a:lnTo>
                    <a:lnTo>
                      <a:pt x="77522" y="112748"/>
                    </a:lnTo>
                    <a:lnTo>
                      <a:pt x="77522" y="107368"/>
                    </a:lnTo>
                    <a:lnTo>
                      <a:pt x="78584" y="108304"/>
                    </a:lnTo>
                    <a:lnTo>
                      <a:pt x="27610" y="91695"/>
                    </a:lnTo>
                    <a:cubicBezTo>
                      <a:pt x="25486" y="91228"/>
                      <a:pt x="25486" y="90760"/>
                      <a:pt x="26548" y="90058"/>
                    </a:cubicBezTo>
                    <a:lnTo>
                      <a:pt x="53097" y="73450"/>
                    </a:lnTo>
                    <a:cubicBezTo>
                      <a:pt x="54159" y="72748"/>
                      <a:pt x="57345" y="72280"/>
                      <a:pt x="60530" y="72280"/>
                    </a:cubicBezTo>
                    <a:lnTo>
                      <a:pt x="86017" y="72280"/>
                    </a:lnTo>
                    <a:lnTo>
                      <a:pt x="110442" y="72280"/>
                    </a:lnTo>
                    <a:lnTo>
                      <a:pt x="103008" y="74619"/>
                    </a:lnTo>
                    <a:lnTo>
                      <a:pt x="52035" y="35555"/>
                    </a:lnTo>
                    <a:cubicBezTo>
                      <a:pt x="52035" y="35555"/>
                      <a:pt x="52035" y="35321"/>
                      <a:pt x="52035" y="35087"/>
                    </a:cubicBezTo>
                    <a:lnTo>
                      <a:pt x="52035" y="7953"/>
                    </a:lnTo>
                    <a:lnTo>
                      <a:pt x="52035" y="1871"/>
                    </a:lnTo>
                    <a:lnTo>
                      <a:pt x="60530" y="3742"/>
                    </a:lnTo>
                    <a:lnTo>
                      <a:pt x="33982" y="3742"/>
                    </a:lnTo>
                    <a:lnTo>
                      <a:pt x="42477" y="1871"/>
                    </a:lnTo>
                    <a:lnTo>
                      <a:pt x="42477" y="7953"/>
                    </a:lnTo>
                    <a:cubicBezTo>
                      <a:pt x="42477" y="8421"/>
                      <a:pt x="41415" y="8888"/>
                      <a:pt x="40353" y="9122"/>
                    </a:cubicBezTo>
                    <a:lnTo>
                      <a:pt x="14867" y="14736"/>
                    </a:lnTo>
                    <a:lnTo>
                      <a:pt x="3185" y="12163"/>
                    </a:lnTo>
                    <a:lnTo>
                      <a:pt x="27610" y="6549"/>
                    </a:lnTo>
                    <a:lnTo>
                      <a:pt x="25486" y="7953"/>
                    </a:lnTo>
                    <a:lnTo>
                      <a:pt x="25486" y="1871"/>
                    </a:lnTo>
                    <a:cubicBezTo>
                      <a:pt x="25486" y="935"/>
                      <a:pt x="29734" y="0"/>
                      <a:pt x="33982" y="0"/>
                    </a:cubicBezTo>
                    <a:lnTo>
                      <a:pt x="60530" y="0"/>
                    </a:lnTo>
                    <a:cubicBezTo>
                      <a:pt x="65840" y="0"/>
                      <a:pt x="69026" y="935"/>
                      <a:pt x="69026" y="1871"/>
                    </a:cubicBezTo>
                    <a:lnTo>
                      <a:pt x="69026" y="7953"/>
                    </a:lnTo>
                    <a:lnTo>
                      <a:pt x="69026" y="35087"/>
                    </a:lnTo>
                    <a:lnTo>
                      <a:pt x="69026" y="34619"/>
                    </a:lnTo>
                    <a:lnTo>
                      <a:pt x="118938" y="73684"/>
                    </a:lnTo>
                    <a:cubicBezTo>
                      <a:pt x="120000" y="74152"/>
                      <a:pt x="118938" y="74853"/>
                      <a:pt x="117876" y="75321"/>
                    </a:cubicBezTo>
                    <a:cubicBezTo>
                      <a:pt x="115752" y="75789"/>
                      <a:pt x="113628" y="76023"/>
                      <a:pt x="110442" y="76023"/>
                    </a:cubicBezTo>
                    <a:lnTo>
                      <a:pt x="86017" y="76023"/>
                    </a:lnTo>
                    <a:lnTo>
                      <a:pt x="60530" y="76023"/>
                    </a:lnTo>
                    <a:lnTo>
                      <a:pt x="69026" y="74853"/>
                    </a:lnTo>
                    <a:lnTo>
                      <a:pt x="42477" y="91461"/>
                    </a:lnTo>
                    <a:lnTo>
                      <a:pt x="41415" y="89590"/>
                    </a:lnTo>
                    <a:lnTo>
                      <a:pt x="92389" y="106198"/>
                    </a:lnTo>
                    <a:cubicBezTo>
                      <a:pt x="93451" y="106666"/>
                      <a:pt x="94513" y="106900"/>
                      <a:pt x="94513" y="107368"/>
                    </a:cubicBezTo>
                    <a:lnTo>
                      <a:pt x="94513" y="112748"/>
                    </a:lnTo>
                    <a:cubicBezTo>
                      <a:pt x="94513" y="113450"/>
                      <a:pt x="92389" y="114152"/>
                      <a:pt x="90265" y="114385"/>
                    </a:cubicBezTo>
                    <a:cubicBezTo>
                      <a:pt x="88141" y="114853"/>
                      <a:pt x="84955" y="114853"/>
                      <a:pt x="81769" y="114619"/>
                    </a:cubicBezTo>
                    <a:lnTo>
                      <a:pt x="30796" y="109005"/>
                    </a:lnTo>
                    <a:lnTo>
                      <a:pt x="42477" y="107368"/>
                    </a:lnTo>
                    <a:lnTo>
                      <a:pt x="42477" y="117894"/>
                    </a:lnTo>
                    <a:cubicBezTo>
                      <a:pt x="42477" y="118830"/>
                      <a:pt x="40353" y="119532"/>
                      <a:pt x="36106" y="119766"/>
                    </a:cubicBezTo>
                    <a:cubicBezTo>
                      <a:pt x="31858" y="120000"/>
                      <a:pt x="28672" y="119532"/>
                      <a:pt x="26548" y="118830"/>
                    </a:cubicBezTo>
                    <a:lnTo>
                      <a:pt x="1061" y="108070"/>
                    </a:lnTo>
                    <a:cubicBezTo>
                      <a:pt x="0" y="107602"/>
                      <a:pt x="0" y="107134"/>
                      <a:pt x="1061" y="106666"/>
                    </a:cubicBezTo>
                    <a:lnTo>
                      <a:pt x="26548" y="90058"/>
                    </a:lnTo>
                    <a:lnTo>
                      <a:pt x="26548" y="91461"/>
                    </a:lnTo>
                    <a:lnTo>
                      <a:pt x="1061" y="80467"/>
                    </a:lnTo>
                    <a:cubicBezTo>
                      <a:pt x="1061" y="80233"/>
                      <a:pt x="0" y="79766"/>
                      <a:pt x="1061" y="79298"/>
                    </a:cubicBezTo>
                    <a:lnTo>
                      <a:pt x="25486" y="46315"/>
                    </a:lnTo>
                    <a:lnTo>
                      <a:pt x="27610" y="47953"/>
                    </a:lnTo>
                    <a:lnTo>
                      <a:pt x="3185" y="42339"/>
                    </a:lnTo>
                    <a:cubicBezTo>
                      <a:pt x="1061" y="41871"/>
                      <a:pt x="0" y="41403"/>
                      <a:pt x="0" y="40935"/>
                    </a:cubicBezTo>
                    <a:lnTo>
                      <a:pt x="0" y="13333"/>
                    </a:lnTo>
                    <a:lnTo>
                      <a:pt x="16991" y="1333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14"/>
              <p:cNvSpPr/>
              <p:nvPr/>
            </p:nvSpPr>
            <p:spPr>
              <a:xfrm>
                <a:off x="6630987" y="2565400"/>
                <a:ext cx="25400" cy="381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10000"/>
                    </a:moveTo>
                    <a:lnTo>
                      <a:pt x="97500" y="0"/>
                    </a:lnTo>
                    <a:lnTo>
                      <a:pt x="120000" y="15000"/>
                    </a:lnTo>
                    <a:lnTo>
                      <a:pt x="22500" y="120000"/>
                    </a:lnTo>
                    <a:lnTo>
                      <a:pt x="0" y="11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14"/>
              <p:cNvSpPr/>
              <p:nvPr/>
            </p:nvSpPr>
            <p:spPr>
              <a:xfrm>
                <a:off x="5311775" y="2381250"/>
                <a:ext cx="1060450" cy="6810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5149" y="21538"/>
                    </a:moveTo>
                    <a:lnTo>
                      <a:pt x="25149" y="21538"/>
                    </a:lnTo>
                    <a:lnTo>
                      <a:pt x="27664" y="19860"/>
                    </a:lnTo>
                    <a:lnTo>
                      <a:pt x="30000" y="25174"/>
                    </a:lnTo>
                    <a:lnTo>
                      <a:pt x="32514" y="25174"/>
                    </a:lnTo>
                    <a:lnTo>
                      <a:pt x="33772" y="28811"/>
                    </a:lnTo>
                    <a:lnTo>
                      <a:pt x="33772" y="36083"/>
                    </a:lnTo>
                    <a:lnTo>
                      <a:pt x="41317" y="39440"/>
                    </a:lnTo>
                    <a:lnTo>
                      <a:pt x="45089" y="44755"/>
                    </a:lnTo>
                    <a:lnTo>
                      <a:pt x="52455" y="44755"/>
                    </a:lnTo>
                    <a:lnTo>
                      <a:pt x="56227" y="48391"/>
                    </a:lnTo>
                    <a:lnTo>
                      <a:pt x="61257" y="50349"/>
                    </a:lnTo>
                    <a:lnTo>
                      <a:pt x="66287" y="46713"/>
                    </a:lnTo>
                    <a:lnTo>
                      <a:pt x="71317" y="46713"/>
                    </a:lnTo>
                    <a:lnTo>
                      <a:pt x="75089" y="41398"/>
                    </a:lnTo>
                    <a:lnTo>
                      <a:pt x="73832" y="39440"/>
                    </a:lnTo>
                    <a:lnTo>
                      <a:pt x="76347" y="36083"/>
                    </a:lnTo>
                    <a:lnTo>
                      <a:pt x="78682" y="37762"/>
                    </a:lnTo>
                    <a:lnTo>
                      <a:pt x="82455" y="34125"/>
                    </a:lnTo>
                    <a:lnTo>
                      <a:pt x="84970" y="30769"/>
                    </a:lnTo>
                    <a:lnTo>
                      <a:pt x="90000" y="30769"/>
                    </a:lnTo>
                    <a:lnTo>
                      <a:pt x="88742" y="27132"/>
                    </a:lnTo>
                    <a:lnTo>
                      <a:pt x="87485" y="25174"/>
                    </a:lnTo>
                    <a:lnTo>
                      <a:pt x="84970" y="27132"/>
                    </a:lnTo>
                    <a:lnTo>
                      <a:pt x="82455" y="27132"/>
                    </a:lnTo>
                    <a:lnTo>
                      <a:pt x="82455" y="19860"/>
                    </a:lnTo>
                    <a:lnTo>
                      <a:pt x="83712" y="16223"/>
                    </a:lnTo>
                    <a:lnTo>
                      <a:pt x="86227" y="17902"/>
                    </a:lnTo>
                    <a:lnTo>
                      <a:pt x="90000" y="16223"/>
                    </a:lnTo>
                    <a:lnTo>
                      <a:pt x="91257" y="9230"/>
                    </a:lnTo>
                    <a:lnTo>
                      <a:pt x="92514" y="7272"/>
                    </a:lnTo>
                    <a:lnTo>
                      <a:pt x="92514" y="5594"/>
                    </a:lnTo>
                    <a:lnTo>
                      <a:pt x="91257" y="5594"/>
                    </a:lnTo>
                    <a:lnTo>
                      <a:pt x="92514" y="1958"/>
                    </a:lnTo>
                    <a:lnTo>
                      <a:pt x="97365" y="0"/>
                    </a:lnTo>
                    <a:lnTo>
                      <a:pt x="101137" y="1958"/>
                    </a:lnTo>
                    <a:lnTo>
                      <a:pt x="103652" y="5594"/>
                    </a:lnTo>
                    <a:lnTo>
                      <a:pt x="106167" y="17902"/>
                    </a:lnTo>
                    <a:lnTo>
                      <a:pt x="108682" y="17902"/>
                    </a:lnTo>
                    <a:lnTo>
                      <a:pt x="112275" y="21538"/>
                    </a:lnTo>
                    <a:lnTo>
                      <a:pt x="112275" y="25174"/>
                    </a:lnTo>
                    <a:lnTo>
                      <a:pt x="114970" y="25174"/>
                    </a:lnTo>
                    <a:lnTo>
                      <a:pt x="120000" y="23496"/>
                    </a:lnTo>
                    <a:lnTo>
                      <a:pt x="120000" y="27132"/>
                    </a:lnTo>
                    <a:lnTo>
                      <a:pt x="116227" y="37762"/>
                    </a:lnTo>
                    <a:lnTo>
                      <a:pt x="114970" y="36083"/>
                    </a:lnTo>
                    <a:lnTo>
                      <a:pt x="112275" y="37762"/>
                    </a:lnTo>
                    <a:lnTo>
                      <a:pt x="113712" y="43076"/>
                    </a:lnTo>
                    <a:lnTo>
                      <a:pt x="112275" y="46713"/>
                    </a:lnTo>
                    <a:lnTo>
                      <a:pt x="111017" y="46713"/>
                    </a:lnTo>
                    <a:lnTo>
                      <a:pt x="108682" y="48391"/>
                    </a:lnTo>
                    <a:lnTo>
                      <a:pt x="107425" y="48391"/>
                    </a:lnTo>
                    <a:lnTo>
                      <a:pt x="106167" y="50349"/>
                    </a:lnTo>
                    <a:lnTo>
                      <a:pt x="104910" y="50349"/>
                    </a:lnTo>
                    <a:lnTo>
                      <a:pt x="99880" y="55664"/>
                    </a:lnTo>
                    <a:lnTo>
                      <a:pt x="99880" y="57622"/>
                    </a:lnTo>
                    <a:lnTo>
                      <a:pt x="97365" y="57622"/>
                    </a:lnTo>
                    <a:lnTo>
                      <a:pt x="93592" y="60979"/>
                    </a:lnTo>
                    <a:lnTo>
                      <a:pt x="93592" y="59300"/>
                    </a:lnTo>
                    <a:lnTo>
                      <a:pt x="93592" y="57622"/>
                    </a:lnTo>
                    <a:lnTo>
                      <a:pt x="95029" y="53986"/>
                    </a:lnTo>
                    <a:lnTo>
                      <a:pt x="93592" y="52027"/>
                    </a:lnTo>
                    <a:lnTo>
                      <a:pt x="90000" y="57622"/>
                    </a:lnTo>
                    <a:lnTo>
                      <a:pt x="88742" y="59300"/>
                    </a:lnTo>
                    <a:lnTo>
                      <a:pt x="87485" y="59300"/>
                    </a:lnTo>
                    <a:lnTo>
                      <a:pt x="86227" y="60979"/>
                    </a:lnTo>
                    <a:lnTo>
                      <a:pt x="90000" y="66293"/>
                    </a:lnTo>
                    <a:lnTo>
                      <a:pt x="92514" y="64615"/>
                    </a:lnTo>
                    <a:lnTo>
                      <a:pt x="96287" y="66293"/>
                    </a:lnTo>
                    <a:lnTo>
                      <a:pt x="96287" y="68251"/>
                    </a:lnTo>
                    <a:lnTo>
                      <a:pt x="95029" y="66293"/>
                    </a:lnTo>
                    <a:lnTo>
                      <a:pt x="92514" y="68251"/>
                    </a:lnTo>
                    <a:lnTo>
                      <a:pt x="90000" y="73566"/>
                    </a:lnTo>
                    <a:lnTo>
                      <a:pt x="91257" y="75244"/>
                    </a:lnTo>
                    <a:lnTo>
                      <a:pt x="92514" y="82517"/>
                    </a:lnTo>
                    <a:lnTo>
                      <a:pt x="95029" y="84475"/>
                    </a:lnTo>
                    <a:lnTo>
                      <a:pt x="93592" y="84475"/>
                    </a:lnTo>
                    <a:lnTo>
                      <a:pt x="95029" y="87832"/>
                    </a:lnTo>
                    <a:lnTo>
                      <a:pt x="91257" y="89790"/>
                    </a:lnTo>
                    <a:lnTo>
                      <a:pt x="95029" y="89790"/>
                    </a:lnTo>
                    <a:lnTo>
                      <a:pt x="93592" y="96783"/>
                    </a:lnTo>
                    <a:lnTo>
                      <a:pt x="91257" y="100419"/>
                    </a:lnTo>
                    <a:lnTo>
                      <a:pt x="90000" y="100419"/>
                    </a:lnTo>
                    <a:lnTo>
                      <a:pt x="90000" y="104055"/>
                    </a:lnTo>
                    <a:lnTo>
                      <a:pt x="88742" y="107692"/>
                    </a:lnTo>
                    <a:lnTo>
                      <a:pt x="87485" y="107692"/>
                    </a:lnTo>
                    <a:lnTo>
                      <a:pt x="87485" y="109370"/>
                    </a:lnTo>
                    <a:lnTo>
                      <a:pt x="83712" y="113006"/>
                    </a:lnTo>
                    <a:lnTo>
                      <a:pt x="79940" y="113006"/>
                    </a:lnTo>
                    <a:lnTo>
                      <a:pt x="79940" y="114685"/>
                    </a:lnTo>
                    <a:lnTo>
                      <a:pt x="78682" y="113006"/>
                    </a:lnTo>
                    <a:lnTo>
                      <a:pt x="78682" y="114685"/>
                    </a:lnTo>
                    <a:lnTo>
                      <a:pt x="77604" y="114685"/>
                    </a:lnTo>
                    <a:lnTo>
                      <a:pt x="72574" y="118321"/>
                    </a:lnTo>
                    <a:lnTo>
                      <a:pt x="71317" y="120000"/>
                    </a:lnTo>
                    <a:lnTo>
                      <a:pt x="71317" y="116643"/>
                    </a:lnTo>
                    <a:lnTo>
                      <a:pt x="68802" y="116643"/>
                    </a:lnTo>
                    <a:lnTo>
                      <a:pt x="67544" y="116643"/>
                    </a:lnTo>
                    <a:lnTo>
                      <a:pt x="64850" y="116643"/>
                    </a:lnTo>
                    <a:lnTo>
                      <a:pt x="64850" y="113006"/>
                    </a:lnTo>
                    <a:lnTo>
                      <a:pt x="62335" y="113006"/>
                    </a:lnTo>
                    <a:lnTo>
                      <a:pt x="57485" y="114685"/>
                    </a:lnTo>
                    <a:lnTo>
                      <a:pt x="56227" y="113006"/>
                    </a:lnTo>
                    <a:lnTo>
                      <a:pt x="56227" y="114685"/>
                    </a:lnTo>
                    <a:lnTo>
                      <a:pt x="54970" y="114685"/>
                    </a:lnTo>
                    <a:lnTo>
                      <a:pt x="54970" y="118321"/>
                    </a:lnTo>
                    <a:lnTo>
                      <a:pt x="53712" y="118321"/>
                    </a:lnTo>
                    <a:lnTo>
                      <a:pt x="53712" y="116643"/>
                    </a:lnTo>
                    <a:lnTo>
                      <a:pt x="52455" y="116643"/>
                    </a:lnTo>
                    <a:lnTo>
                      <a:pt x="50119" y="114685"/>
                    </a:lnTo>
                    <a:lnTo>
                      <a:pt x="50119" y="113006"/>
                    </a:lnTo>
                    <a:lnTo>
                      <a:pt x="50119" y="111328"/>
                    </a:lnTo>
                    <a:lnTo>
                      <a:pt x="48682" y="109370"/>
                    </a:lnTo>
                    <a:lnTo>
                      <a:pt x="47425" y="109370"/>
                    </a:lnTo>
                    <a:lnTo>
                      <a:pt x="48682" y="100419"/>
                    </a:lnTo>
                    <a:lnTo>
                      <a:pt x="47425" y="96783"/>
                    </a:lnTo>
                    <a:lnTo>
                      <a:pt x="46347" y="96783"/>
                    </a:lnTo>
                    <a:lnTo>
                      <a:pt x="43832" y="93146"/>
                    </a:lnTo>
                    <a:lnTo>
                      <a:pt x="41317" y="93146"/>
                    </a:lnTo>
                    <a:lnTo>
                      <a:pt x="35029" y="96783"/>
                    </a:lnTo>
                    <a:lnTo>
                      <a:pt x="31437" y="96783"/>
                    </a:lnTo>
                    <a:lnTo>
                      <a:pt x="30000" y="98741"/>
                    </a:lnTo>
                    <a:lnTo>
                      <a:pt x="28922" y="96783"/>
                    </a:lnTo>
                    <a:lnTo>
                      <a:pt x="27664" y="96783"/>
                    </a:lnTo>
                    <a:lnTo>
                      <a:pt x="23892" y="96783"/>
                    </a:lnTo>
                    <a:lnTo>
                      <a:pt x="21377" y="95104"/>
                    </a:lnTo>
                    <a:lnTo>
                      <a:pt x="20119" y="93146"/>
                    </a:lnTo>
                    <a:lnTo>
                      <a:pt x="18682" y="93146"/>
                    </a:lnTo>
                    <a:lnTo>
                      <a:pt x="16167" y="89790"/>
                    </a:lnTo>
                    <a:lnTo>
                      <a:pt x="13832" y="89790"/>
                    </a:lnTo>
                    <a:lnTo>
                      <a:pt x="10059" y="87832"/>
                    </a:lnTo>
                    <a:lnTo>
                      <a:pt x="8802" y="82517"/>
                    </a:lnTo>
                    <a:lnTo>
                      <a:pt x="11317" y="82517"/>
                    </a:lnTo>
                    <a:lnTo>
                      <a:pt x="10059" y="79160"/>
                    </a:lnTo>
                    <a:lnTo>
                      <a:pt x="12574" y="75244"/>
                    </a:lnTo>
                    <a:lnTo>
                      <a:pt x="12574" y="71888"/>
                    </a:lnTo>
                    <a:lnTo>
                      <a:pt x="11317" y="69930"/>
                    </a:lnTo>
                    <a:lnTo>
                      <a:pt x="7544" y="71888"/>
                    </a:lnTo>
                    <a:lnTo>
                      <a:pt x="5029" y="69930"/>
                    </a:lnTo>
                    <a:lnTo>
                      <a:pt x="3772" y="68251"/>
                    </a:lnTo>
                    <a:lnTo>
                      <a:pt x="1257" y="66293"/>
                    </a:lnTo>
                    <a:lnTo>
                      <a:pt x="2514" y="66293"/>
                    </a:lnTo>
                    <a:lnTo>
                      <a:pt x="2514" y="60979"/>
                    </a:lnTo>
                    <a:lnTo>
                      <a:pt x="0" y="60979"/>
                    </a:lnTo>
                    <a:lnTo>
                      <a:pt x="0" y="55664"/>
                    </a:lnTo>
                    <a:lnTo>
                      <a:pt x="2514" y="53986"/>
                    </a:lnTo>
                    <a:lnTo>
                      <a:pt x="5029" y="53986"/>
                    </a:lnTo>
                    <a:lnTo>
                      <a:pt x="6287" y="52027"/>
                    </a:lnTo>
                    <a:lnTo>
                      <a:pt x="8802" y="52027"/>
                    </a:lnTo>
                    <a:lnTo>
                      <a:pt x="12574" y="48391"/>
                    </a:lnTo>
                    <a:lnTo>
                      <a:pt x="13832" y="44755"/>
                    </a:lnTo>
                    <a:lnTo>
                      <a:pt x="12574" y="37762"/>
                    </a:lnTo>
                    <a:lnTo>
                      <a:pt x="12574" y="36083"/>
                    </a:lnTo>
                    <a:lnTo>
                      <a:pt x="16167" y="36083"/>
                    </a:lnTo>
                    <a:lnTo>
                      <a:pt x="17604" y="28811"/>
                    </a:lnTo>
                    <a:lnTo>
                      <a:pt x="21377" y="28811"/>
                    </a:lnTo>
                    <a:lnTo>
                      <a:pt x="22634" y="28811"/>
                    </a:lnTo>
                    <a:lnTo>
                      <a:pt x="23892" y="23496"/>
                    </a:lnTo>
                    <a:lnTo>
                      <a:pt x="25149" y="2153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14"/>
              <p:cNvSpPr/>
              <p:nvPr/>
            </p:nvSpPr>
            <p:spPr>
              <a:xfrm>
                <a:off x="5308600" y="2378075"/>
                <a:ext cx="1066800" cy="688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5016" y="21436"/>
                    </a:moveTo>
                    <a:cubicBezTo>
                      <a:pt x="25064" y="21436"/>
                      <a:pt x="25064" y="21361"/>
                      <a:pt x="25112" y="21361"/>
                    </a:cubicBezTo>
                    <a:lnTo>
                      <a:pt x="27629" y="19562"/>
                    </a:lnTo>
                    <a:cubicBezTo>
                      <a:pt x="27774" y="19487"/>
                      <a:pt x="27967" y="19562"/>
                      <a:pt x="28112" y="19787"/>
                    </a:cubicBezTo>
                    <a:lnTo>
                      <a:pt x="30532" y="25109"/>
                    </a:lnTo>
                    <a:lnTo>
                      <a:pt x="30193" y="24884"/>
                    </a:lnTo>
                    <a:lnTo>
                      <a:pt x="32709" y="24884"/>
                    </a:lnTo>
                    <a:cubicBezTo>
                      <a:pt x="32854" y="24884"/>
                      <a:pt x="33000" y="24959"/>
                      <a:pt x="33048" y="25184"/>
                    </a:cubicBezTo>
                    <a:lnTo>
                      <a:pt x="34258" y="28632"/>
                    </a:lnTo>
                    <a:cubicBezTo>
                      <a:pt x="34306" y="28707"/>
                      <a:pt x="34306" y="28782"/>
                      <a:pt x="34306" y="28931"/>
                    </a:cubicBezTo>
                    <a:lnTo>
                      <a:pt x="34306" y="36127"/>
                    </a:lnTo>
                    <a:lnTo>
                      <a:pt x="34064" y="35527"/>
                    </a:lnTo>
                    <a:lnTo>
                      <a:pt x="41516" y="38975"/>
                    </a:lnTo>
                    <a:cubicBezTo>
                      <a:pt x="41564" y="38975"/>
                      <a:pt x="41612" y="39050"/>
                      <a:pt x="41661" y="39125"/>
                    </a:cubicBezTo>
                    <a:lnTo>
                      <a:pt x="45387" y="44447"/>
                    </a:lnTo>
                    <a:lnTo>
                      <a:pt x="45096" y="44297"/>
                    </a:lnTo>
                    <a:lnTo>
                      <a:pt x="52500" y="44297"/>
                    </a:lnTo>
                    <a:cubicBezTo>
                      <a:pt x="52596" y="44297"/>
                      <a:pt x="52645" y="44297"/>
                      <a:pt x="52693" y="44372"/>
                    </a:cubicBezTo>
                    <a:lnTo>
                      <a:pt x="56419" y="48044"/>
                    </a:lnTo>
                    <a:lnTo>
                      <a:pt x="56322" y="47970"/>
                    </a:lnTo>
                    <a:lnTo>
                      <a:pt x="61258" y="49618"/>
                    </a:lnTo>
                    <a:lnTo>
                      <a:pt x="61016" y="49618"/>
                    </a:lnTo>
                    <a:lnTo>
                      <a:pt x="66096" y="46171"/>
                    </a:lnTo>
                    <a:cubicBezTo>
                      <a:pt x="66145" y="46171"/>
                      <a:pt x="66193" y="46171"/>
                      <a:pt x="66241" y="46171"/>
                    </a:cubicBezTo>
                    <a:lnTo>
                      <a:pt x="71177" y="46171"/>
                    </a:lnTo>
                    <a:lnTo>
                      <a:pt x="70935" y="46321"/>
                    </a:lnTo>
                    <a:lnTo>
                      <a:pt x="74661" y="40999"/>
                    </a:lnTo>
                    <a:lnTo>
                      <a:pt x="74661" y="41823"/>
                    </a:lnTo>
                    <a:lnTo>
                      <a:pt x="73451" y="39950"/>
                    </a:lnTo>
                    <a:cubicBezTo>
                      <a:pt x="73354" y="39875"/>
                      <a:pt x="73306" y="39725"/>
                      <a:pt x="73306" y="39500"/>
                    </a:cubicBezTo>
                    <a:cubicBezTo>
                      <a:pt x="73306" y="39350"/>
                      <a:pt x="73354" y="39200"/>
                      <a:pt x="73451" y="39125"/>
                    </a:cubicBezTo>
                    <a:lnTo>
                      <a:pt x="75870" y="35677"/>
                    </a:lnTo>
                    <a:cubicBezTo>
                      <a:pt x="76016" y="35527"/>
                      <a:pt x="76161" y="35452"/>
                      <a:pt x="76306" y="35527"/>
                    </a:cubicBezTo>
                    <a:lnTo>
                      <a:pt x="78822" y="37326"/>
                    </a:lnTo>
                    <a:lnTo>
                      <a:pt x="78435" y="37401"/>
                    </a:lnTo>
                    <a:lnTo>
                      <a:pt x="82161" y="33728"/>
                    </a:lnTo>
                    <a:lnTo>
                      <a:pt x="82112" y="33803"/>
                    </a:lnTo>
                    <a:lnTo>
                      <a:pt x="84532" y="30356"/>
                    </a:lnTo>
                    <a:cubicBezTo>
                      <a:pt x="84629" y="30206"/>
                      <a:pt x="84725" y="30206"/>
                      <a:pt x="84822" y="30206"/>
                    </a:cubicBezTo>
                    <a:lnTo>
                      <a:pt x="89758" y="30206"/>
                    </a:lnTo>
                    <a:lnTo>
                      <a:pt x="89419" y="31105"/>
                    </a:lnTo>
                    <a:lnTo>
                      <a:pt x="88209" y="27507"/>
                    </a:lnTo>
                    <a:lnTo>
                      <a:pt x="88258" y="27657"/>
                    </a:lnTo>
                    <a:lnTo>
                      <a:pt x="87048" y="25933"/>
                    </a:lnTo>
                    <a:lnTo>
                      <a:pt x="87483" y="26008"/>
                    </a:lnTo>
                    <a:lnTo>
                      <a:pt x="84967" y="27807"/>
                    </a:lnTo>
                    <a:cubicBezTo>
                      <a:pt x="84919" y="27807"/>
                      <a:pt x="84870" y="27807"/>
                      <a:pt x="84822" y="27807"/>
                    </a:cubicBezTo>
                    <a:lnTo>
                      <a:pt x="82354" y="27807"/>
                    </a:lnTo>
                    <a:cubicBezTo>
                      <a:pt x="82161" y="27807"/>
                      <a:pt x="81967" y="27582"/>
                      <a:pt x="81967" y="27207"/>
                    </a:cubicBezTo>
                    <a:lnTo>
                      <a:pt x="81967" y="20162"/>
                    </a:lnTo>
                    <a:cubicBezTo>
                      <a:pt x="81967" y="20012"/>
                      <a:pt x="82016" y="19937"/>
                      <a:pt x="82016" y="19862"/>
                    </a:cubicBezTo>
                    <a:lnTo>
                      <a:pt x="83274" y="16339"/>
                    </a:lnTo>
                    <a:cubicBezTo>
                      <a:pt x="83370" y="16039"/>
                      <a:pt x="83564" y="15890"/>
                      <a:pt x="83758" y="16039"/>
                    </a:cubicBezTo>
                    <a:lnTo>
                      <a:pt x="86274" y="17688"/>
                    </a:lnTo>
                    <a:lnTo>
                      <a:pt x="85983" y="17688"/>
                    </a:lnTo>
                    <a:lnTo>
                      <a:pt x="89661" y="16039"/>
                    </a:lnTo>
                    <a:lnTo>
                      <a:pt x="89370" y="16414"/>
                    </a:lnTo>
                    <a:lnTo>
                      <a:pt x="90677" y="9369"/>
                    </a:lnTo>
                    <a:cubicBezTo>
                      <a:pt x="90677" y="9219"/>
                      <a:pt x="90725" y="9144"/>
                      <a:pt x="90774" y="9069"/>
                    </a:cubicBezTo>
                    <a:lnTo>
                      <a:pt x="91983" y="7195"/>
                    </a:lnTo>
                    <a:lnTo>
                      <a:pt x="91887" y="7645"/>
                    </a:lnTo>
                    <a:lnTo>
                      <a:pt x="91887" y="5921"/>
                    </a:lnTo>
                    <a:lnTo>
                      <a:pt x="92274" y="6520"/>
                    </a:lnTo>
                    <a:lnTo>
                      <a:pt x="91064" y="6520"/>
                    </a:lnTo>
                    <a:cubicBezTo>
                      <a:pt x="90919" y="6520"/>
                      <a:pt x="90774" y="6445"/>
                      <a:pt x="90725" y="6296"/>
                    </a:cubicBezTo>
                    <a:cubicBezTo>
                      <a:pt x="90629" y="6071"/>
                      <a:pt x="90629" y="5846"/>
                      <a:pt x="90725" y="5696"/>
                    </a:cubicBezTo>
                    <a:lnTo>
                      <a:pt x="91935" y="2023"/>
                    </a:lnTo>
                    <a:cubicBezTo>
                      <a:pt x="91983" y="1873"/>
                      <a:pt x="92080" y="1723"/>
                      <a:pt x="92177" y="1723"/>
                    </a:cubicBezTo>
                    <a:lnTo>
                      <a:pt x="97112" y="74"/>
                    </a:lnTo>
                    <a:cubicBezTo>
                      <a:pt x="97209" y="0"/>
                      <a:pt x="97258" y="0"/>
                      <a:pt x="97306" y="74"/>
                    </a:cubicBezTo>
                    <a:lnTo>
                      <a:pt x="101032" y="1723"/>
                    </a:lnTo>
                    <a:cubicBezTo>
                      <a:pt x="101080" y="1723"/>
                      <a:pt x="101177" y="1798"/>
                      <a:pt x="101177" y="1873"/>
                    </a:cubicBezTo>
                    <a:lnTo>
                      <a:pt x="103693" y="5546"/>
                    </a:lnTo>
                    <a:cubicBezTo>
                      <a:pt x="103741" y="5621"/>
                      <a:pt x="103790" y="5696"/>
                      <a:pt x="103790" y="5771"/>
                    </a:cubicBezTo>
                    <a:lnTo>
                      <a:pt x="106258" y="18063"/>
                    </a:lnTo>
                    <a:lnTo>
                      <a:pt x="105870" y="17688"/>
                    </a:lnTo>
                    <a:lnTo>
                      <a:pt x="108387" y="17688"/>
                    </a:lnTo>
                    <a:cubicBezTo>
                      <a:pt x="108483" y="17688"/>
                      <a:pt x="108532" y="17688"/>
                      <a:pt x="108580" y="17763"/>
                    </a:cubicBezTo>
                    <a:lnTo>
                      <a:pt x="112258" y="21436"/>
                    </a:lnTo>
                    <a:cubicBezTo>
                      <a:pt x="112354" y="21511"/>
                      <a:pt x="112451" y="21736"/>
                      <a:pt x="112451" y="21886"/>
                    </a:cubicBezTo>
                    <a:lnTo>
                      <a:pt x="112451" y="25484"/>
                    </a:lnTo>
                    <a:lnTo>
                      <a:pt x="112064" y="24884"/>
                    </a:lnTo>
                    <a:lnTo>
                      <a:pt x="114677" y="24884"/>
                    </a:lnTo>
                    <a:lnTo>
                      <a:pt x="114580" y="24884"/>
                    </a:lnTo>
                    <a:lnTo>
                      <a:pt x="119564" y="23010"/>
                    </a:lnTo>
                    <a:cubicBezTo>
                      <a:pt x="119661" y="22935"/>
                      <a:pt x="119758" y="23010"/>
                      <a:pt x="119854" y="23085"/>
                    </a:cubicBezTo>
                    <a:cubicBezTo>
                      <a:pt x="119951" y="23235"/>
                      <a:pt x="120000" y="23385"/>
                      <a:pt x="120000" y="23610"/>
                    </a:cubicBezTo>
                    <a:lnTo>
                      <a:pt x="120000" y="27207"/>
                    </a:lnTo>
                    <a:cubicBezTo>
                      <a:pt x="120000" y="27357"/>
                      <a:pt x="120000" y="27432"/>
                      <a:pt x="120000" y="27507"/>
                    </a:cubicBezTo>
                    <a:lnTo>
                      <a:pt x="116274" y="38151"/>
                    </a:lnTo>
                    <a:cubicBezTo>
                      <a:pt x="116177" y="38301"/>
                      <a:pt x="116080" y="38450"/>
                      <a:pt x="115983" y="38450"/>
                    </a:cubicBezTo>
                    <a:cubicBezTo>
                      <a:pt x="115838" y="38525"/>
                      <a:pt x="115741" y="38450"/>
                      <a:pt x="115645" y="38301"/>
                    </a:cubicBezTo>
                    <a:lnTo>
                      <a:pt x="114435" y="36577"/>
                    </a:lnTo>
                    <a:lnTo>
                      <a:pt x="114822" y="36652"/>
                    </a:lnTo>
                    <a:lnTo>
                      <a:pt x="112209" y="38450"/>
                    </a:lnTo>
                    <a:lnTo>
                      <a:pt x="112403" y="37626"/>
                    </a:lnTo>
                    <a:lnTo>
                      <a:pt x="113854" y="42948"/>
                    </a:lnTo>
                    <a:cubicBezTo>
                      <a:pt x="113903" y="43173"/>
                      <a:pt x="113854" y="43322"/>
                      <a:pt x="113806" y="43547"/>
                    </a:cubicBezTo>
                    <a:lnTo>
                      <a:pt x="112354" y="47070"/>
                    </a:lnTo>
                    <a:cubicBezTo>
                      <a:pt x="112306" y="47220"/>
                      <a:pt x="112161" y="47370"/>
                      <a:pt x="112064" y="47370"/>
                    </a:cubicBezTo>
                    <a:lnTo>
                      <a:pt x="110806" y="47370"/>
                    </a:lnTo>
                    <a:lnTo>
                      <a:pt x="111000" y="47295"/>
                    </a:lnTo>
                    <a:lnTo>
                      <a:pt x="108532" y="49094"/>
                    </a:lnTo>
                    <a:cubicBezTo>
                      <a:pt x="108483" y="49094"/>
                      <a:pt x="108435" y="49094"/>
                      <a:pt x="108387" y="49094"/>
                    </a:cubicBezTo>
                    <a:lnTo>
                      <a:pt x="107080" y="49094"/>
                    </a:lnTo>
                    <a:lnTo>
                      <a:pt x="107370" y="48944"/>
                    </a:lnTo>
                    <a:lnTo>
                      <a:pt x="106112" y="50668"/>
                    </a:lnTo>
                    <a:cubicBezTo>
                      <a:pt x="106064" y="50743"/>
                      <a:pt x="105967" y="50818"/>
                      <a:pt x="105870" y="50818"/>
                    </a:cubicBezTo>
                    <a:lnTo>
                      <a:pt x="104661" y="50818"/>
                    </a:lnTo>
                    <a:lnTo>
                      <a:pt x="104903" y="50668"/>
                    </a:lnTo>
                    <a:lnTo>
                      <a:pt x="99919" y="55990"/>
                    </a:lnTo>
                    <a:lnTo>
                      <a:pt x="100112" y="55540"/>
                    </a:lnTo>
                    <a:lnTo>
                      <a:pt x="100112" y="57414"/>
                    </a:lnTo>
                    <a:cubicBezTo>
                      <a:pt x="100112" y="57713"/>
                      <a:pt x="99919" y="58013"/>
                      <a:pt x="99725" y="58013"/>
                    </a:cubicBezTo>
                    <a:lnTo>
                      <a:pt x="97209" y="58013"/>
                    </a:lnTo>
                    <a:lnTo>
                      <a:pt x="97403" y="57938"/>
                    </a:lnTo>
                    <a:lnTo>
                      <a:pt x="93677" y="61311"/>
                    </a:lnTo>
                    <a:cubicBezTo>
                      <a:pt x="93580" y="61461"/>
                      <a:pt x="93435" y="61461"/>
                      <a:pt x="93290" y="61386"/>
                    </a:cubicBezTo>
                    <a:cubicBezTo>
                      <a:pt x="93193" y="61236"/>
                      <a:pt x="93096" y="61011"/>
                      <a:pt x="93096" y="60861"/>
                    </a:cubicBezTo>
                    <a:lnTo>
                      <a:pt x="93096" y="59138"/>
                    </a:lnTo>
                    <a:lnTo>
                      <a:pt x="93096" y="57414"/>
                    </a:lnTo>
                    <a:cubicBezTo>
                      <a:pt x="93096" y="57264"/>
                      <a:pt x="93096" y="57189"/>
                      <a:pt x="93145" y="57114"/>
                    </a:cubicBezTo>
                    <a:lnTo>
                      <a:pt x="94451" y="53516"/>
                    </a:lnTo>
                    <a:lnTo>
                      <a:pt x="94500" y="54266"/>
                    </a:lnTo>
                    <a:lnTo>
                      <a:pt x="93241" y="52542"/>
                    </a:lnTo>
                    <a:lnTo>
                      <a:pt x="93725" y="52542"/>
                    </a:lnTo>
                    <a:lnTo>
                      <a:pt x="90000" y="57863"/>
                    </a:lnTo>
                    <a:lnTo>
                      <a:pt x="88790" y="59587"/>
                    </a:lnTo>
                    <a:cubicBezTo>
                      <a:pt x="88741" y="59737"/>
                      <a:pt x="88645" y="59737"/>
                      <a:pt x="88548" y="59737"/>
                    </a:cubicBezTo>
                    <a:lnTo>
                      <a:pt x="87338" y="59737"/>
                    </a:lnTo>
                    <a:lnTo>
                      <a:pt x="87580" y="59587"/>
                    </a:lnTo>
                    <a:lnTo>
                      <a:pt x="86370" y="61311"/>
                    </a:lnTo>
                    <a:lnTo>
                      <a:pt x="86370" y="60412"/>
                    </a:lnTo>
                    <a:lnTo>
                      <a:pt x="90000" y="65733"/>
                    </a:lnTo>
                    <a:lnTo>
                      <a:pt x="89612" y="65584"/>
                    </a:lnTo>
                    <a:lnTo>
                      <a:pt x="92080" y="63860"/>
                    </a:lnTo>
                    <a:cubicBezTo>
                      <a:pt x="92177" y="63785"/>
                      <a:pt x="92274" y="63785"/>
                      <a:pt x="92370" y="63785"/>
                    </a:cubicBezTo>
                    <a:lnTo>
                      <a:pt x="96096" y="65584"/>
                    </a:lnTo>
                    <a:cubicBezTo>
                      <a:pt x="96290" y="65658"/>
                      <a:pt x="96387" y="65883"/>
                      <a:pt x="96387" y="66183"/>
                    </a:cubicBezTo>
                    <a:lnTo>
                      <a:pt x="96387" y="68057"/>
                    </a:lnTo>
                    <a:cubicBezTo>
                      <a:pt x="96387" y="68282"/>
                      <a:pt x="96290" y="68507"/>
                      <a:pt x="96145" y="68582"/>
                    </a:cubicBezTo>
                    <a:cubicBezTo>
                      <a:pt x="96000" y="68657"/>
                      <a:pt x="95806" y="68657"/>
                      <a:pt x="95709" y="68432"/>
                    </a:cubicBezTo>
                    <a:lnTo>
                      <a:pt x="94500" y="66558"/>
                    </a:lnTo>
                    <a:lnTo>
                      <a:pt x="94935" y="66708"/>
                    </a:lnTo>
                    <a:lnTo>
                      <a:pt x="92419" y="68582"/>
                    </a:lnTo>
                    <a:lnTo>
                      <a:pt x="92564" y="68357"/>
                    </a:lnTo>
                    <a:lnTo>
                      <a:pt x="90048" y="73678"/>
                    </a:lnTo>
                    <a:lnTo>
                      <a:pt x="90000" y="72929"/>
                    </a:lnTo>
                    <a:lnTo>
                      <a:pt x="91306" y="74578"/>
                    </a:lnTo>
                    <a:cubicBezTo>
                      <a:pt x="91354" y="74653"/>
                      <a:pt x="91403" y="74728"/>
                      <a:pt x="91403" y="74878"/>
                    </a:cubicBezTo>
                    <a:lnTo>
                      <a:pt x="92661" y="81923"/>
                    </a:lnTo>
                    <a:lnTo>
                      <a:pt x="92419" y="81549"/>
                    </a:lnTo>
                    <a:lnTo>
                      <a:pt x="94935" y="83422"/>
                    </a:lnTo>
                    <a:cubicBezTo>
                      <a:pt x="95080" y="83572"/>
                      <a:pt x="95177" y="83872"/>
                      <a:pt x="95129" y="84097"/>
                    </a:cubicBezTo>
                    <a:cubicBezTo>
                      <a:pt x="95129" y="84397"/>
                      <a:pt x="94935" y="84622"/>
                      <a:pt x="94790" y="84622"/>
                    </a:cubicBezTo>
                    <a:lnTo>
                      <a:pt x="93483" y="84622"/>
                    </a:lnTo>
                    <a:lnTo>
                      <a:pt x="93822" y="83722"/>
                    </a:lnTo>
                    <a:lnTo>
                      <a:pt x="95129" y="87095"/>
                    </a:lnTo>
                    <a:cubicBezTo>
                      <a:pt x="95177" y="87320"/>
                      <a:pt x="95177" y="87470"/>
                      <a:pt x="95129" y="87620"/>
                    </a:cubicBezTo>
                    <a:cubicBezTo>
                      <a:pt x="95080" y="87845"/>
                      <a:pt x="94983" y="87920"/>
                      <a:pt x="94887" y="87995"/>
                    </a:cubicBezTo>
                    <a:lnTo>
                      <a:pt x="91161" y="89868"/>
                    </a:lnTo>
                    <a:lnTo>
                      <a:pt x="91064" y="88744"/>
                    </a:lnTo>
                    <a:lnTo>
                      <a:pt x="94790" y="88744"/>
                    </a:lnTo>
                    <a:cubicBezTo>
                      <a:pt x="94887" y="88744"/>
                      <a:pt x="95032" y="88819"/>
                      <a:pt x="95080" y="88969"/>
                    </a:cubicBezTo>
                    <a:cubicBezTo>
                      <a:pt x="95177" y="89119"/>
                      <a:pt x="95177" y="89269"/>
                      <a:pt x="95129" y="89494"/>
                    </a:cubicBezTo>
                    <a:lnTo>
                      <a:pt x="93870" y="96464"/>
                    </a:lnTo>
                    <a:cubicBezTo>
                      <a:pt x="93822" y="96539"/>
                      <a:pt x="93822" y="96689"/>
                      <a:pt x="93774" y="96764"/>
                    </a:cubicBezTo>
                    <a:lnTo>
                      <a:pt x="91306" y="100362"/>
                    </a:lnTo>
                    <a:cubicBezTo>
                      <a:pt x="91258" y="100512"/>
                      <a:pt x="91161" y="100587"/>
                      <a:pt x="91064" y="100587"/>
                    </a:cubicBezTo>
                    <a:lnTo>
                      <a:pt x="89758" y="100587"/>
                    </a:lnTo>
                    <a:lnTo>
                      <a:pt x="90145" y="99987"/>
                    </a:lnTo>
                    <a:lnTo>
                      <a:pt x="90145" y="103360"/>
                    </a:lnTo>
                    <a:cubicBezTo>
                      <a:pt x="90145" y="103510"/>
                      <a:pt x="90145" y="103585"/>
                      <a:pt x="90096" y="103660"/>
                    </a:cubicBezTo>
                    <a:lnTo>
                      <a:pt x="88887" y="107257"/>
                    </a:lnTo>
                    <a:cubicBezTo>
                      <a:pt x="88790" y="107407"/>
                      <a:pt x="88693" y="107557"/>
                      <a:pt x="88548" y="107557"/>
                    </a:cubicBezTo>
                    <a:lnTo>
                      <a:pt x="87338" y="107557"/>
                    </a:lnTo>
                    <a:lnTo>
                      <a:pt x="87725" y="106958"/>
                    </a:lnTo>
                    <a:lnTo>
                      <a:pt x="87725" y="108682"/>
                    </a:lnTo>
                    <a:cubicBezTo>
                      <a:pt x="87725" y="108906"/>
                      <a:pt x="87629" y="109131"/>
                      <a:pt x="87532" y="109206"/>
                    </a:cubicBezTo>
                    <a:lnTo>
                      <a:pt x="83806" y="112804"/>
                    </a:lnTo>
                    <a:cubicBezTo>
                      <a:pt x="83758" y="112804"/>
                      <a:pt x="83661" y="112879"/>
                      <a:pt x="83612" y="112879"/>
                    </a:cubicBezTo>
                    <a:lnTo>
                      <a:pt x="79887" y="112879"/>
                    </a:lnTo>
                    <a:lnTo>
                      <a:pt x="80274" y="112279"/>
                    </a:lnTo>
                    <a:lnTo>
                      <a:pt x="80274" y="114003"/>
                    </a:lnTo>
                    <a:cubicBezTo>
                      <a:pt x="80274" y="114303"/>
                      <a:pt x="80177" y="114528"/>
                      <a:pt x="80032" y="114603"/>
                    </a:cubicBezTo>
                    <a:cubicBezTo>
                      <a:pt x="79887" y="114678"/>
                      <a:pt x="79693" y="114603"/>
                      <a:pt x="79596" y="114453"/>
                    </a:cubicBezTo>
                    <a:lnTo>
                      <a:pt x="78387" y="112729"/>
                    </a:lnTo>
                    <a:lnTo>
                      <a:pt x="79016" y="112279"/>
                    </a:lnTo>
                    <a:lnTo>
                      <a:pt x="79016" y="114003"/>
                    </a:lnTo>
                    <a:cubicBezTo>
                      <a:pt x="79016" y="114378"/>
                      <a:pt x="78870" y="114603"/>
                      <a:pt x="78629" y="114603"/>
                    </a:cubicBezTo>
                    <a:lnTo>
                      <a:pt x="77419" y="114603"/>
                    </a:lnTo>
                    <a:lnTo>
                      <a:pt x="77612" y="114603"/>
                    </a:lnTo>
                    <a:lnTo>
                      <a:pt x="72629" y="118126"/>
                    </a:lnTo>
                    <a:lnTo>
                      <a:pt x="72725" y="118051"/>
                    </a:lnTo>
                    <a:lnTo>
                      <a:pt x="71467" y="119775"/>
                    </a:lnTo>
                    <a:cubicBezTo>
                      <a:pt x="71322" y="120000"/>
                      <a:pt x="71177" y="120000"/>
                      <a:pt x="71032" y="119925"/>
                    </a:cubicBezTo>
                    <a:cubicBezTo>
                      <a:pt x="70887" y="119775"/>
                      <a:pt x="70790" y="119625"/>
                      <a:pt x="70790" y="119325"/>
                    </a:cubicBezTo>
                    <a:lnTo>
                      <a:pt x="70790" y="115952"/>
                    </a:lnTo>
                    <a:lnTo>
                      <a:pt x="71177" y="116552"/>
                    </a:lnTo>
                    <a:lnTo>
                      <a:pt x="68758" y="116552"/>
                    </a:lnTo>
                    <a:lnTo>
                      <a:pt x="67451" y="116552"/>
                    </a:lnTo>
                    <a:lnTo>
                      <a:pt x="64887" y="116552"/>
                    </a:lnTo>
                    <a:cubicBezTo>
                      <a:pt x="64693" y="116552"/>
                      <a:pt x="64500" y="116252"/>
                      <a:pt x="64500" y="115952"/>
                    </a:cubicBezTo>
                    <a:lnTo>
                      <a:pt x="64500" y="112279"/>
                    </a:lnTo>
                    <a:lnTo>
                      <a:pt x="64887" y="112879"/>
                    </a:lnTo>
                    <a:lnTo>
                      <a:pt x="62370" y="112879"/>
                    </a:lnTo>
                    <a:lnTo>
                      <a:pt x="62467" y="112879"/>
                    </a:lnTo>
                    <a:lnTo>
                      <a:pt x="57532" y="114603"/>
                    </a:lnTo>
                    <a:cubicBezTo>
                      <a:pt x="57387" y="114678"/>
                      <a:pt x="57290" y="114603"/>
                      <a:pt x="57193" y="114453"/>
                    </a:cubicBezTo>
                    <a:lnTo>
                      <a:pt x="55935" y="112729"/>
                    </a:lnTo>
                    <a:lnTo>
                      <a:pt x="56612" y="112279"/>
                    </a:lnTo>
                    <a:lnTo>
                      <a:pt x="56612" y="114003"/>
                    </a:lnTo>
                    <a:cubicBezTo>
                      <a:pt x="56612" y="114378"/>
                      <a:pt x="56419" y="114603"/>
                      <a:pt x="56225" y="114603"/>
                    </a:cubicBezTo>
                    <a:lnTo>
                      <a:pt x="55016" y="114603"/>
                    </a:lnTo>
                    <a:lnTo>
                      <a:pt x="55403" y="114003"/>
                    </a:lnTo>
                    <a:lnTo>
                      <a:pt x="55403" y="117601"/>
                    </a:lnTo>
                    <a:cubicBezTo>
                      <a:pt x="55403" y="117901"/>
                      <a:pt x="55209" y="118201"/>
                      <a:pt x="55016" y="118201"/>
                    </a:cubicBezTo>
                    <a:lnTo>
                      <a:pt x="53806" y="118201"/>
                    </a:lnTo>
                    <a:cubicBezTo>
                      <a:pt x="53564" y="118201"/>
                      <a:pt x="53419" y="117901"/>
                      <a:pt x="53419" y="117601"/>
                    </a:cubicBezTo>
                    <a:lnTo>
                      <a:pt x="53419" y="115952"/>
                    </a:lnTo>
                    <a:lnTo>
                      <a:pt x="53806" y="116552"/>
                    </a:lnTo>
                    <a:lnTo>
                      <a:pt x="52500" y="116552"/>
                    </a:lnTo>
                    <a:cubicBezTo>
                      <a:pt x="52451" y="116552"/>
                      <a:pt x="52403" y="116477"/>
                      <a:pt x="52306" y="116477"/>
                    </a:cubicBezTo>
                    <a:lnTo>
                      <a:pt x="49887" y="114603"/>
                    </a:lnTo>
                    <a:cubicBezTo>
                      <a:pt x="49741" y="114453"/>
                      <a:pt x="49693" y="114303"/>
                      <a:pt x="49693" y="114003"/>
                    </a:cubicBezTo>
                    <a:lnTo>
                      <a:pt x="49693" y="112279"/>
                    </a:lnTo>
                    <a:lnTo>
                      <a:pt x="49693" y="110630"/>
                    </a:lnTo>
                    <a:lnTo>
                      <a:pt x="49790" y="111005"/>
                    </a:lnTo>
                    <a:lnTo>
                      <a:pt x="48483" y="109131"/>
                    </a:lnTo>
                    <a:lnTo>
                      <a:pt x="48774" y="109281"/>
                    </a:lnTo>
                    <a:lnTo>
                      <a:pt x="47564" y="109281"/>
                    </a:lnTo>
                    <a:cubicBezTo>
                      <a:pt x="47419" y="109281"/>
                      <a:pt x="47322" y="109206"/>
                      <a:pt x="47274" y="109131"/>
                    </a:cubicBezTo>
                    <a:cubicBezTo>
                      <a:pt x="47177" y="108981"/>
                      <a:pt x="47129" y="108757"/>
                      <a:pt x="47177" y="108607"/>
                    </a:cubicBezTo>
                    <a:lnTo>
                      <a:pt x="48387" y="99837"/>
                    </a:lnTo>
                    <a:lnTo>
                      <a:pt x="48435" y="100212"/>
                    </a:lnTo>
                    <a:lnTo>
                      <a:pt x="47225" y="96614"/>
                    </a:lnTo>
                    <a:lnTo>
                      <a:pt x="47564" y="96914"/>
                    </a:lnTo>
                    <a:lnTo>
                      <a:pt x="46354" y="96914"/>
                    </a:lnTo>
                    <a:cubicBezTo>
                      <a:pt x="46258" y="96914"/>
                      <a:pt x="46161" y="96839"/>
                      <a:pt x="46064" y="96764"/>
                    </a:cubicBezTo>
                    <a:lnTo>
                      <a:pt x="43548" y="93166"/>
                    </a:lnTo>
                    <a:lnTo>
                      <a:pt x="43838" y="93391"/>
                    </a:lnTo>
                    <a:lnTo>
                      <a:pt x="41370" y="93391"/>
                    </a:lnTo>
                    <a:lnTo>
                      <a:pt x="41516" y="93316"/>
                    </a:lnTo>
                    <a:lnTo>
                      <a:pt x="35274" y="96839"/>
                    </a:lnTo>
                    <a:cubicBezTo>
                      <a:pt x="35274" y="96914"/>
                      <a:pt x="35225" y="96914"/>
                      <a:pt x="35177" y="96914"/>
                    </a:cubicBezTo>
                    <a:lnTo>
                      <a:pt x="31500" y="96914"/>
                    </a:lnTo>
                    <a:lnTo>
                      <a:pt x="31741" y="96764"/>
                    </a:lnTo>
                    <a:lnTo>
                      <a:pt x="30483" y="98488"/>
                    </a:lnTo>
                    <a:cubicBezTo>
                      <a:pt x="30338" y="98713"/>
                      <a:pt x="30096" y="98713"/>
                      <a:pt x="29951" y="98488"/>
                    </a:cubicBezTo>
                    <a:lnTo>
                      <a:pt x="28741" y="96764"/>
                    </a:lnTo>
                    <a:lnTo>
                      <a:pt x="28983" y="96914"/>
                    </a:lnTo>
                    <a:lnTo>
                      <a:pt x="27774" y="96914"/>
                    </a:lnTo>
                    <a:lnTo>
                      <a:pt x="24048" y="96914"/>
                    </a:lnTo>
                    <a:cubicBezTo>
                      <a:pt x="24000" y="96914"/>
                      <a:pt x="23951" y="96914"/>
                      <a:pt x="23903" y="96839"/>
                    </a:cubicBezTo>
                    <a:lnTo>
                      <a:pt x="21387" y="95190"/>
                    </a:lnTo>
                    <a:cubicBezTo>
                      <a:pt x="21338" y="95190"/>
                      <a:pt x="21290" y="95115"/>
                      <a:pt x="21290" y="95040"/>
                    </a:cubicBezTo>
                    <a:lnTo>
                      <a:pt x="20032" y="93166"/>
                    </a:lnTo>
                    <a:lnTo>
                      <a:pt x="20322" y="93391"/>
                    </a:lnTo>
                    <a:lnTo>
                      <a:pt x="18967" y="93391"/>
                    </a:lnTo>
                    <a:cubicBezTo>
                      <a:pt x="18870" y="93391"/>
                      <a:pt x="18774" y="93316"/>
                      <a:pt x="18725" y="93241"/>
                    </a:cubicBezTo>
                    <a:lnTo>
                      <a:pt x="16209" y="89793"/>
                    </a:lnTo>
                    <a:lnTo>
                      <a:pt x="16451" y="89943"/>
                    </a:lnTo>
                    <a:lnTo>
                      <a:pt x="14032" y="89943"/>
                    </a:lnTo>
                    <a:cubicBezTo>
                      <a:pt x="13983" y="89943"/>
                      <a:pt x="13935" y="89943"/>
                      <a:pt x="13887" y="89868"/>
                    </a:cubicBezTo>
                    <a:lnTo>
                      <a:pt x="10161" y="87995"/>
                    </a:lnTo>
                    <a:cubicBezTo>
                      <a:pt x="10064" y="87920"/>
                      <a:pt x="9967" y="87845"/>
                      <a:pt x="9919" y="87620"/>
                    </a:cubicBezTo>
                    <a:lnTo>
                      <a:pt x="8709" y="82298"/>
                    </a:lnTo>
                    <a:cubicBezTo>
                      <a:pt x="8661" y="82148"/>
                      <a:pt x="8709" y="81923"/>
                      <a:pt x="8758" y="81773"/>
                    </a:cubicBezTo>
                    <a:cubicBezTo>
                      <a:pt x="8854" y="81623"/>
                      <a:pt x="8951" y="81549"/>
                      <a:pt x="9096" y="81549"/>
                    </a:cubicBezTo>
                    <a:lnTo>
                      <a:pt x="11516" y="81549"/>
                    </a:lnTo>
                    <a:lnTo>
                      <a:pt x="11177" y="82373"/>
                    </a:lnTo>
                    <a:lnTo>
                      <a:pt x="9967" y="79000"/>
                    </a:lnTo>
                    <a:cubicBezTo>
                      <a:pt x="9870" y="78700"/>
                      <a:pt x="9919" y="78400"/>
                      <a:pt x="10016" y="78251"/>
                    </a:cubicBezTo>
                    <a:lnTo>
                      <a:pt x="12483" y="74578"/>
                    </a:lnTo>
                    <a:lnTo>
                      <a:pt x="12338" y="75028"/>
                    </a:lnTo>
                    <a:lnTo>
                      <a:pt x="12338" y="71505"/>
                    </a:lnTo>
                    <a:lnTo>
                      <a:pt x="12483" y="71880"/>
                    </a:lnTo>
                    <a:lnTo>
                      <a:pt x="11225" y="70156"/>
                    </a:lnTo>
                    <a:lnTo>
                      <a:pt x="11612" y="70306"/>
                    </a:lnTo>
                    <a:lnTo>
                      <a:pt x="7887" y="72029"/>
                    </a:lnTo>
                    <a:cubicBezTo>
                      <a:pt x="7790" y="72104"/>
                      <a:pt x="7693" y="72104"/>
                      <a:pt x="7645" y="72029"/>
                    </a:cubicBezTo>
                    <a:lnTo>
                      <a:pt x="5177" y="70231"/>
                    </a:lnTo>
                    <a:cubicBezTo>
                      <a:pt x="5177" y="70231"/>
                      <a:pt x="5129" y="70156"/>
                      <a:pt x="5129" y="70156"/>
                    </a:cubicBezTo>
                    <a:lnTo>
                      <a:pt x="3822" y="68507"/>
                    </a:lnTo>
                    <a:lnTo>
                      <a:pt x="3870" y="68582"/>
                    </a:lnTo>
                    <a:lnTo>
                      <a:pt x="1451" y="66708"/>
                    </a:lnTo>
                    <a:cubicBezTo>
                      <a:pt x="1306" y="66558"/>
                      <a:pt x="1209" y="66258"/>
                      <a:pt x="1258" y="66033"/>
                    </a:cubicBezTo>
                    <a:cubicBezTo>
                      <a:pt x="1306" y="65733"/>
                      <a:pt x="1451" y="65584"/>
                      <a:pt x="1645" y="65584"/>
                    </a:cubicBezTo>
                    <a:lnTo>
                      <a:pt x="2854" y="65584"/>
                    </a:lnTo>
                    <a:lnTo>
                      <a:pt x="2467" y="66183"/>
                    </a:lnTo>
                    <a:lnTo>
                      <a:pt x="2467" y="60861"/>
                    </a:lnTo>
                    <a:lnTo>
                      <a:pt x="2854" y="61461"/>
                    </a:lnTo>
                    <a:lnTo>
                      <a:pt x="387" y="61461"/>
                    </a:lnTo>
                    <a:cubicBezTo>
                      <a:pt x="193" y="61461"/>
                      <a:pt x="0" y="61161"/>
                      <a:pt x="0" y="60861"/>
                    </a:cubicBezTo>
                    <a:lnTo>
                      <a:pt x="0" y="55540"/>
                    </a:lnTo>
                    <a:cubicBezTo>
                      <a:pt x="0" y="55240"/>
                      <a:pt x="96" y="55090"/>
                      <a:pt x="241" y="54940"/>
                    </a:cubicBezTo>
                    <a:lnTo>
                      <a:pt x="2709" y="53291"/>
                    </a:lnTo>
                    <a:cubicBezTo>
                      <a:pt x="2758" y="53291"/>
                      <a:pt x="2806" y="53216"/>
                      <a:pt x="2854" y="53216"/>
                    </a:cubicBezTo>
                    <a:lnTo>
                      <a:pt x="5370" y="53216"/>
                    </a:lnTo>
                    <a:lnTo>
                      <a:pt x="5080" y="53441"/>
                    </a:lnTo>
                    <a:lnTo>
                      <a:pt x="6290" y="51642"/>
                    </a:lnTo>
                    <a:cubicBezTo>
                      <a:pt x="6387" y="51492"/>
                      <a:pt x="6483" y="51492"/>
                      <a:pt x="6580" y="51492"/>
                    </a:cubicBezTo>
                    <a:lnTo>
                      <a:pt x="9096" y="51492"/>
                    </a:lnTo>
                    <a:lnTo>
                      <a:pt x="8854" y="51567"/>
                    </a:lnTo>
                    <a:lnTo>
                      <a:pt x="12532" y="48044"/>
                    </a:lnTo>
                    <a:lnTo>
                      <a:pt x="12387" y="48269"/>
                    </a:lnTo>
                    <a:lnTo>
                      <a:pt x="13693" y="44597"/>
                    </a:lnTo>
                    <a:lnTo>
                      <a:pt x="13645" y="45046"/>
                    </a:lnTo>
                    <a:lnTo>
                      <a:pt x="12338" y="38076"/>
                    </a:lnTo>
                    <a:cubicBezTo>
                      <a:pt x="12338" y="38001"/>
                      <a:pt x="12338" y="37926"/>
                      <a:pt x="12338" y="37851"/>
                    </a:cubicBezTo>
                    <a:lnTo>
                      <a:pt x="12338" y="36127"/>
                    </a:lnTo>
                    <a:cubicBezTo>
                      <a:pt x="12338" y="35752"/>
                      <a:pt x="12532" y="35527"/>
                      <a:pt x="12725" y="35527"/>
                    </a:cubicBezTo>
                    <a:lnTo>
                      <a:pt x="16451" y="35527"/>
                    </a:lnTo>
                    <a:lnTo>
                      <a:pt x="16064" y="35977"/>
                    </a:lnTo>
                    <a:lnTo>
                      <a:pt x="17370" y="28707"/>
                    </a:lnTo>
                    <a:cubicBezTo>
                      <a:pt x="17419" y="28482"/>
                      <a:pt x="17564" y="28332"/>
                      <a:pt x="17758" y="28332"/>
                    </a:cubicBezTo>
                    <a:lnTo>
                      <a:pt x="21532" y="28332"/>
                    </a:lnTo>
                    <a:lnTo>
                      <a:pt x="22838" y="28332"/>
                    </a:lnTo>
                    <a:lnTo>
                      <a:pt x="22451" y="28707"/>
                    </a:lnTo>
                    <a:lnTo>
                      <a:pt x="23709" y="23385"/>
                    </a:lnTo>
                    <a:cubicBezTo>
                      <a:pt x="23709" y="23310"/>
                      <a:pt x="23758" y="23235"/>
                      <a:pt x="23806" y="23160"/>
                    </a:cubicBezTo>
                    <a:lnTo>
                      <a:pt x="25016" y="21436"/>
                    </a:lnTo>
                    <a:close/>
                    <a:moveTo>
                      <a:pt x="24290" y="24059"/>
                    </a:moveTo>
                    <a:lnTo>
                      <a:pt x="24435" y="23760"/>
                    </a:lnTo>
                    <a:lnTo>
                      <a:pt x="23177" y="29081"/>
                    </a:lnTo>
                    <a:cubicBezTo>
                      <a:pt x="23129" y="29306"/>
                      <a:pt x="22983" y="29531"/>
                      <a:pt x="22838" y="29531"/>
                    </a:cubicBezTo>
                    <a:lnTo>
                      <a:pt x="21532" y="29531"/>
                    </a:lnTo>
                    <a:lnTo>
                      <a:pt x="17758" y="29531"/>
                    </a:lnTo>
                    <a:lnTo>
                      <a:pt x="18145" y="29081"/>
                    </a:lnTo>
                    <a:lnTo>
                      <a:pt x="16838" y="36277"/>
                    </a:lnTo>
                    <a:cubicBezTo>
                      <a:pt x="16790" y="36502"/>
                      <a:pt x="16645" y="36727"/>
                      <a:pt x="16451" y="36727"/>
                    </a:cubicBezTo>
                    <a:lnTo>
                      <a:pt x="12725" y="36727"/>
                    </a:lnTo>
                    <a:lnTo>
                      <a:pt x="13112" y="36127"/>
                    </a:lnTo>
                    <a:lnTo>
                      <a:pt x="13112" y="37851"/>
                    </a:lnTo>
                    <a:lnTo>
                      <a:pt x="13112" y="37701"/>
                    </a:lnTo>
                    <a:lnTo>
                      <a:pt x="14419" y="44672"/>
                    </a:lnTo>
                    <a:cubicBezTo>
                      <a:pt x="14419" y="44821"/>
                      <a:pt x="14419" y="45046"/>
                      <a:pt x="14370" y="45121"/>
                    </a:cubicBezTo>
                    <a:lnTo>
                      <a:pt x="13064" y="48794"/>
                    </a:lnTo>
                    <a:cubicBezTo>
                      <a:pt x="13064" y="48869"/>
                      <a:pt x="13016" y="48944"/>
                      <a:pt x="12919" y="49019"/>
                    </a:cubicBezTo>
                    <a:lnTo>
                      <a:pt x="9290" y="52617"/>
                    </a:lnTo>
                    <a:cubicBezTo>
                      <a:pt x="9241" y="52617"/>
                      <a:pt x="9145" y="52692"/>
                      <a:pt x="9096" y="52692"/>
                    </a:cubicBezTo>
                    <a:lnTo>
                      <a:pt x="6580" y="52692"/>
                    </a:lnTo>
                    <a:lnTo>
                      <a:pt x="6822" y="52542"/>
                    </a:lnTo>
                    <a:lnTo>
                      <a:pt x="5612" y="54266"/>
                    </a:lnTo>
                    <a:cubicBezTo>
                      <a:pt x="5564" y="54415"/>
                      <a:pt x="5467" y="54415"/>
                      <a:pt x="5370" y="54415"/>
                    </a:cubicBezTo>
                    <a:lnTo>
                      <a:pt x="2854" y="54415"/>
                    </a:lnTo>
                    <a:lnTo>
                      <a:pt x="3000" y="54415"/>
                    </a:lnTo>
                    <a:lnTo>
                      <a:pt x="580" y="56064"/>
                    </a:lnTo>
                    <a:lnTo>
                      <a:pt x="774" y="55540"/>
                    </a:lnTo>
                    <a:lnTo>
                      <a:pt x="774" y="60861"/>
                    </a:lnTo>
                    <a:lnTo>
                      <a:pt x="387" y="60262"/>
                    </a:lnTo>
                    <a:lnTo>
                      <a:pt x="2854" y="60262"/>
                    </a:lnTo>
                    <a:cubicBezTo>
                      <a:pt x="3048" y="60262"/>
                      <a:pt x="3241" y="60487"/>
                      <a:pt x="3241" y="60861"/>
                    </a:cubicBezTo>
                    <a:lnTo>
                      <a:pt x="3241" y="66183"/>
                    </a:lnTo>
                    <a:cubicBezTo>
                      <a:pt x="3241" y="66483"/>
                      <a:pt x="3048" y="66783"/>
                      <a:pt x="2854" y="66783"/>
                    </a:cubicBezTo>
                    <a:lnTo>
                      <a:pt x="1645" y="66783"/>
                    </a:lnTo>
                    <a:lnTo>
                      <a:pt x="1790" y="65584"/>
                    </a:lnTo>
                    <a:lnTo>
                      <a:pt x="4258" y="67532"/>
                    </a:lnTo>
                    <a:cubicBezTo>
                      <a:pt x="4258" y="67532"/>
                      <a:pt x="4306" y="67532"/>
                      <a:pt x="4306" y="67607"/>
                    </a:cubicBezTo>
                    <a:lnTo>
                      <a:pt x="5612" y="69256"/>
                    </a:lnTo>
                    <a:lnTo>
                      <a:pt x="5516" y="69181"/>
                    </a:lnTo>
                    <a:lnTo>
                      <a:pt x="7935" y="70905"/>
                    </a:lnTo>
                    <a:lnTo>
                      <a:pt x="7693" y="70905"/>
                    </a:lnTo>
                    <a:lnTo>
                      <a:pt x="11419" y="69106"/>
                    </a:lnTo>
                    <a:cubicBezTo>
                      <a:pt x="11516" y="69031"/>
                      <a:pt x="11661" y="69106"/>
                      <a:pt x="11758" y="69256"/>
                    </a:cubicBezTo>
                    <a:lnTo>
                      <a:pt x="13016" y="71055"/>
                    </a:lnTo>
                    <a:cubicBezTo>
                      <a:pt x="13064" y="71130"/>
                      <a:pt x="13112" y="71280"/>
                      <a:pt x="13112" y="71505"/>
                    </a:cubicBezTo>
                    <a:lnTo>
                      <a:pt x="13112" y="75028"/>
                    </a:lnTo>
                    <a:cubicBezTo>
                      <a:pt x="13112" y="75178"/>
                      <a:pt x="13064" y="75327"/>
                      <a:pt x="13016" y="75477"/>
                    </a:cubicBezTo>
                    <a:lnTo>
                      <a:pt x="10548" y="79075"/>
                    </a:lnTo>
                    <a:lnTo>
                      <a:pt x="10645" y="78400"/>
                    </a:lnTo>
                    <a:lnTo>
                      <a:pt x="11854" y="81848"/>
                    </a:lnTo>
                    <a:cubicBezTo>
                      <a:pt x="11903" y="81998"/>
                      <a:pt x="11903" y="82223"/>
                      <a:pt x="11854" y="82448"/>
                    </a:cubicBezTo>
                    <a:cubicBezTo>
                      <a:pt x="11758" y="82598"/>
                      <a:pt x="11661" y="82748"/>
                      <a:pt x="11516" y="82748"/>
                    </a:cubicBezTo>
                    <a:lnTo>
                      <a:pt x="9096" y="82748"/>
                    </a:lnTo>
                    <a:lnTo>
                      <a:pt x="9435" y="81923"/>
                    </a:lnTo>
                    <a:lnTo>
                      <a:pt x="10645" y="87245"/>
                    </a:lnTo>
                    <a:lnTo>
                      <a:pt x="10403" y="86870"/>
                    </a:lnTo>
                    <a:lnTo>
                      <a:pt x="14129" y="88744"/>
                    </a:lnTo>
                    <a:lnTo>
                      <a:pt x="14032" y="88744"/>
                    </a:lnTo>
                    <a:lnTo>
                      <a:pt x="16451" y="88744"/>
                    </a:lnTo>
                    <a:cubicBezTo>
                      <a:pt x="16548" y="88744"/>
                      <a:pt x="16645" y="88744"/>
                      <a:pt x="16693" y="88894"/>
                    </a:cubicBezTo>
                    <a:lnTo>
                      <a:pt x="19209" y="92342"/>
                    </a:lnTo>
                    <a:lnTo>
                      <a:pt x="18967" y="92192"/>
                    </a:lnTo>
                    <a:lnTo>
                      <a:pt x="20322" y="92192"/>
                    </a:lnTo>
                    <a:cubicBezTo>
                      <a:pt x="20419" y="92192"/>
                      <a:pt x="20516" y="92192"/>
                      <a:pt x="20612" y="92342"/>
                    </a:cubicBezTo>
                    <a:lnTo>
                      <a:pt x="21822" y="94216"/>
                    </a:lnTo>
                    <a:lnTo>
                      <a:pt x="21677" y="94066"/>
                    </a:lnTo>
                    <a:lnTo>
                      <a:pt x="24193" y="95715"/>
                    </a:lnTo>
                    <a:lnTo>
                      <a:pt x="24048" y="95715"/>
                    </a:lnTo>
                    <a:lnTo>
                      <a:pt x="27774" y="95715"/>
                    </a:lnTo>
                    <a:lnTo>
                      <a:pt x="28983" y="95715"/>
                    </a:lnTo>
                    <a:cubicBezTo>
                      <a:pt x="29080" y="95715"/>
                      <a:pt x="29177" y="95790"/>
                      <a:pt x="29274" y="95865"/>
                    </a:cubicBezTo>
                    <a:lnTo>
                      <a:pt x="30483" y="97663"/>
                    </a:lnTo>
                    <a:lnTo>
                      <a:pt x="29951" y="97663"/>
                    </a:lnTo>
                    <a:lnTo>
                      <a:pt x="31258" y="95865"/>
                    </a:lnTo>
                    <a:cubicBezTo>
                      <a:pt x="31306" y="95790"/>
                      <a:pt x="31403" y="95715"/>
                      <a:pt x="31500" y="95715"/>
                    </a:cubicBezTo>
                    <a:lnTo>
                      <a:pt x="35177" y="95715"/>
                    </a:lnTo>
                    <a:lnTo>
                      <a:pt x="35032" y="95715"/>
                    </a:lnTo>
                    <a:lnTo>
                      <a:pt x="41274" y="92192"/>
                    </a:lnTo>
                    <a:cubicBezTo>
                      <a:pt x="41322" y="92192"/>
                      <a:pt x="41370" y="92192"/>
                      <a:pt x="41370" y="92192"/>
                    </a:cubicBezTo>
                    <a:lnTo>
                      <a:pt x="43838" y="92192"/>
                    </a:lnTo>
                    <a:cubicBezTo>
                      <a:pt x="43935" y="92192"/>
                      <a:pt x="44032" y="92192"/>
                      <a:pt x="44080" y="92342"/>
                    </a:cubicBezTo>
                    <a:lnTo>
                      <a:pt x="46596" y="95865"/>
                    </a:lnTo>
                    <a:lnTo>
                      <a:pt x="46354" y="95715"/>
                    </a:lnTo>
                    <a:lnTo>
                      <a:pt x="47564" y="95715"/>
                    </a:lnTo>
                    <a:cubicBezTo>
                      <a:pt x="47709" y="95715"/>
                      <a:pt x="47854" y="95865"/>
                      <a:pt x="47903" y="96014"/>
                    </a:cubicBezTo>
                    <a:lnTo>
                      <a:pt x="49112" y="99687"/>
                    </a:lnTo>
                    <a:cubicBezTo>
                      <a:pt x="49161" y="99837"/>
                      <a:pt x="49161" y="99987"/>
                      <a:pt x="49161" y="100062"/>
                    </a:cubicBezTo>
                    <a:lnTo>
                      <a:pt x="47951" y="108831"/>
                    </a:lnTo>
                    <a:lnTo>
                      <a:pt x="47564" y="108082"/>
                    </a:lnTo>
                    <a:lnTo>
                      <a:pt x="48774" y="108082"/>
                    </a:lnTo>
                    <a:cubicBezTo>
                      <a:pt x="48870" y="108082"/>
                      <a:pt x="48967" y="108157"/>
                      <a:pt x="49016" y="108307"/>
                    </a:cubicBezTo>
                    <a:lnTo>
                      <a:pt x="50322" y="110181"/>
                    </a:lnTo>
                    <a:cubicBezTo>
                      <a:pt x="50419" y="110256"/>
                      <a:pt x="50467" y="110405"/>
                      <a:pt x="50467" y="110630"/>
                    </a:cubicBezTo>
                    <a:lnTo>
                      <a:pt x="50467" y="112279"/>
                    </a:lnTo>
                    <a:lnTo>
                      <a:pt x="50467" y="114003"/>
                    </a:lnTo>
                    <a:lnTo>
                      <a:pt x="50225" y="113479"/>
                    </a:lnTo>
                    <a:lnTo>
                      <a:pt x="52693" y="115352"/>
                    </a:lnTo>
                    <a:lnTo>
                      <a:pt x="52500" y="115352"/>
                    </a:lnTo>
                    <a:lnTo>
                      <a:pt x="53806" y="115352"/>
                    </a:lnTo>
                    <a:cubicBezTo>
                      <a:pt x="54000" y="115352"/>
                      <a:pt x="54193" y="115577"/>
                      <a:pt x="54193" y="115952"/>
                    </a:cubicBezTo>
                    <a:lnTo>
                      <a:pt x="54193" y="117601"/>
                    </a:lnTo>
                    <a:lnTo>
                      <a:pt x="53806" y="117001"/>
                    </a:lnTo>
                    <a:lnTo>
                      <a:pt x="55016" y="117001"/>
                    </a:lnTo>
                    <a:lnTo>
                      <a:pt x="54629" y="117601"/>
                    </a:lnTo>
                    <a:lnTo>
                      <a:pt x="54629" y="114003"/>
                    </a:lnTo>
                    <a:cubicBezTo>
                      <a:pt x="54629" y="113703"/>
                      <a:pt x="54774" y="113404"/>
                      <a:pt x="55016" y="113404"/>
                    </a:cubicBezTo>
                    <a:lnTo>
                      <a:pt x="56225" y="113404"/>
                    </a:lnTo>
                    <a:lnTo>
                      <a:pt x="55838" y="114003"/>
                    </a:lnTo>
                    <a:lnTo>
                      <a:pt x="55838" y="112279"/>
                    </a:lnTo>
                    <a:cubicBezTo>
                      <a:pt x="55838" y="112054"/>
                      <a:pt x="55935" y="111830"/>
                      <a:pt x="56080" y="111680"/>
                    </a:cubicBezTo>
                    <a:cubicBezTo>
                      <a:pt x="56225" y="111605"/>
                      <a:pt x="56370" y="111680"/>
                      <a:pt x="56467" y="111830"/>
                    </a:cubicBezTo>
                    <a:lnTo>
                      <a:pt x="57725" y="113628"/>
                    </a:lnTo>
                    <a:lnTo>
                      <a:pt x="57338" y="113479"/>
                    </a:lnTo>
                    <a:lnTo>
                      <a:pt x="62322" y="111680"/>
                    </a:lnTo>
                    <a:cubicBezTo>
                      <a:pt x="62322" y="111680"/>
                      <a:pt x="62370" y="111680"/>
                      <a:pt x="62370" y="111680"/>
                    </a:cubicBezTo>
                    <a:lnTo>
                      <a:pt x="64887" y="111680"/>
                    </a:lnTo>
                    <a:cubicBezTo>
                      <a:pt x="65129" y="111680"/>
                      <a:pt x="65274" y="111905"/>
                      <a:pt x="65274" y="112279"/>
                    </a:cubicBezTo>
                    <a:lnTo>
                      <a:pt x="65274" y="115952"/>
                    </a:lnTo>
                    <a:lnTo>
                      <a:pt x="64887" y="115352"/>
                    </a:lnTo>
                    <a:lnTo>
                      <a:pt x="67451" y="115352"/>
                    </a:lnTo>
                    <a:lnTo>
                      <a:pt x="68758" y="115352"/>
                    </a:lnTo>
                    <a:lnTo>
                      <a:pt x="71177" y="115352"/>
                    </a:lnTo>
                    <a:cubicBezTo>
                      <a:pt x="71419" y="115352"/>
                      <a:pt x="71564" y="115577"/>
                      <a:pt x="71564" y="115952"/>
                    </a:cubicBezTo>
                    <a:lnTo>
                      <a:pt x="71564" y="119325"/>
                    </a:lnTo>
                    <a:lnTo>
                      <a:pt x="70935" y="118875"/>
                    </a:lnTo>
                    <a:lnTo>
                      <a:pt x="72241" y="117151"/>
                    </a:lnTo>
                    <a:cubicBezTo>
                      <a:pt x="72241" y="117076"/>
                      <a:pt x="72290" y="117076"/>
                      <a:pt x="72338" y="117076"/>
                    </a:cubicBezTo>
                    <a:lnTo>
                      <a:pt x="77274" y="113479"/>
                    </a:lnTo>
                    <a:cubicBezTo>
                      <a:pt x="77322" y="113479"/>
                      <a:pt x="77370" y="113404"/>
                      <a:pt x="77419" y="113404"/>
                    </a:cubicBezTo>
                    <a:lnTo>
                      <a:pt x="78629" y="113404"/>
                    </a:lnTo>
                    <a:lnTo>
                      <a:pt x="78241" y="114003"/>
                    </a:lnTo>
                    <a:lnTo>
                      <a:pt x="78241" y="112279"/>
                    </a:lnTo>
                    <a:cubicBezTo>
                      <a:pt x="78241" y="112054"/>
                      <a:pt x="78338" y="111830"/>
                      <a:pt x="78483" y="111680"/>
                    </a:cubicBezTo>
                    <a:cubicBezTo>
                      <a:pt x="78629" y="111605"/>
                      <a:pt x="78822" y="111680"/>
                      <a:pt x="78919" y="111830"/>
                    </a:cubicBezTo>
                    <a:lnTo>
                      <a:pt x="80129" y="113628"/>
                    </a:lnTo>
                    <a:lnTo>
                      <a:pt x="79500" y="114003"/>
                    </a:lnTo>
                    <a:lnTo>
                      <a:pt x="79500" y="112279"/>
                    </a:lnTo>
                    <a:cubicBezTo>
                      <a:pt x="79500" y="111905"/>
                      <a:pt x="79645" y="111680"/>
                      <a:pt x="79887" y="111680"/>
                    </a:cubicBezTo>
                    <a:lnTo>
                      <a:pt x="83612" y="111680"/>
                    </a:lnTo>
                    <a:lnTo>
                      <a:pt x="83370" y="111755"/>
                    </a:lnTo>
                    <a:lnTo>
                      <a:pt x="87096" y="108232"/>
                    </a:lnTo>
                    <a:lnTo>
                      <a:pt x="86951" y="108682"/>
                    </a:lnTo>
                    <a:lnTo>
                      <a:pt x="86951" y="106958"/>
                    </a:lnTo>
                    <a:cubicBezTo>
                      <a:pt x="86951" y="106583"/>
                      <a:pt x="87096" y="106358"/>
                      <a:pt x="87338" y="106358"/>
                    </a:cubicBezTo>
                    <a:lnTo>
                      <a:pt x="88548" y="106358"/>
                    </a:lnTo>
                    <a:lnTo>
                      <a:pt x="88209" y="106658"/>
                    </a:lnTo>
                    <a:lnTo>
                      <a:pt x="89419" y="103135"/>
                    </a:lnTo>
                    <a:lnTo>
                      <a:pt x="89370" y="103360"/>
                    </a:lnTo>
                    <a:lnTo>
                      <a:pt x="89370" y="99987"/>
                    </a:lnTo>
                    <a:cubicBezTo>
                      <a:pt x="89370" y="99612"/>
                      <a:pt x="89564" y="99387"/>
                      <a:pt x="89758" y="99387"/>
                    </a:cubicBezTo>
                    <a:lnTo>
                      <a:pt x="91064" y="99387"/>
                    </a:lnTo>
                    <a:lnTo>
                      <a:pt x="90774" y="99537"/>
                    </a:lnTo>
                    <a:lnTo>
                      <a:pt x="93193" y="95865"/>
                    </a:lnTo>
                    <a:lnTo>
                      <a:pt x="93096" y="96164"/>
                    </a:lnTo>
                    <a:lnTo>
                      <a:pt x="94403" y="89119"/>
                    </a:lnTo>
                    <a:lnTo>
                      <a:pt x="94790" y="89943"/>
                    </a:lnTo>
                    <a:lnTo>
                      <a:pt x="91064" y="89943"/>
                    </a:lnTo>
                    <a:cubicBezTo>
                      <a:pt x="90870" y="89943"/>
                      <a:pt x="90677" y="89718"/>
                      <a:pt x="90677" y="89419"/>
                    </a:cubicBezTo>
                    <a:cubicBezTo>
                      <a:pt x="90629" y="89119"/>
                      <a:pt x="90725" y="88819"/>
                      <a:pt x="90919" y="88744"/>
                    </a:cubicBezTo>
                    <a:lnTo>
                      <a:pt x="94645" y="86870"/>
                    </a:lnTo>
                    <a:lnTo>
                      <a:pt x="94451" y="87770"/>
                    </a:lnTo>
                    <a:lnTo>
                      <a:pt x="93145" y="84322"/>
                    </a:lnTo>
                    <a:cubicBezTo>
                      <a:pt x="93096" y="84097"/>
                      <a:pt x="93096" y="83872"/>
                      <a:pt x="93145" y="83722"/>
                    </a:cubicBezTo>
                    <a:cubicBezTo>
                      <a:pt x="93193" y="83497"/>
                      <a:pt x="93338" y="83422"/>
                      <a:pt x="93483" y="83422"/>
                    </a:cubicBezTo>
                    <a:lnTo>
                      <a:pt x="94790" y="83422"/>
                    </a:lnTo>
                    <a:lnTo>
                      <a:pt x="94596" y="84547"/>
                    </a:lnTo>
                    <a:lnTo>
                      <a:pt x="92080" y="82673"/>
                    </a:lnTo>
                    <a:cubicBezTo>
                      <a:pt x="91983" y="82598"/>
                      <a:pt x="91935" y="82448"/>
                      <a:pt x="91887" y="82298"/>
                    </a:cubicBezTo>
                    <a:lnTo>
                      <a:pt x="90677" y="75178"/>
                    </a:lnTo>
                    <a:lnTo>
                      <a:pt x="90822" y="75477"/>
                    </a:lnTo>
                    <a:lnTo>
                      <a:pt x="89516" y="73828"/>
                    </a:lnTo>
                    <a:cubicBezTo>
                      <a:pt x="89370" y="73603"/>
                      <a:pt x="89322" y="73229"/>
                      <a:pt x="89467" y="73004"/>
                    </a:cubicBezTo>
                    <a:lnTo>
                      <a:pt x="91935" y="67682"/>
                    </a:lnTo>
                    <a:cubicBezTo>
                      <a:pt x="91983" y="67607"/>
                      <a:pt x="92032" y="67532"/>
                      <a:pt x="92080" y="67457"/>
                    </a:cubicBezTo>
                    <a:lnTo>
                      <a:pt x="94596" y="65584"/>
                    </a:lnTo>
                    <a:cubicBezTo>
                      <a:pt x="94741" y="65509"/>
                      <a:pt x="94935" y="65509"/>
                      <a:pt x="95032" y="65733"/>
                    </a:cubicBezTo>
                    <a:lnTo>
                      <a:pt x="96241" y="67607"/>
                    </a:lnTo>
                    <a:lnTo>
                      <a:pt x="95612" y="68057"/>
                    </a:lnTo>
                    <a:lnTo>
                      <a:pt x="95612" y="66183"/>
                    </a:lnTo>
                    <a:lnTo>
                      <a:pt x="95854" y="66708"/>
                    </a:lnTo>
                    <a:lnTo>
                      <a:pt x="92129" y="64984"/>
                    </a:lnTo>
                    <a:lnTo>
                      <a:pt x="92419" y="64909"/>
                    </a:lnTo>
                    <a:lnTo>
                      <a:pt x="89903" y="66708"/>
                    </a:lnTo>
                    <a:cubicBezTo>
                      <a:pt x="89758" y="66783"/>
                      <a:pt x="89612" y="66783"/>
                      <a:pt x="89467" y="66558"/>
                    </a:cubicBezTo>
                    <a:lnTo>
                      <a:pt x="85838" y="61236"/>
                    </a:lnTo>
                    <a:cubicBezTo>
                      <a:pt x="85741" y="61161"/>
                      <a:pt x="85693" y="61011"/>
                      <a:pt x="85693" y="60787"/>
                    </a:cubicBezTo>
                    <a:cubicBezTo>
                      <a:pt x="85693" y="60637"/>
                      <a:pt x="85741" y="60487"/>
                      <a:pt x="85838" y="60412"/>
                    </a:cubicBezTo>
                    <a:lnTo>
                      <a:pt x="87048" y="58688"/>
                    </a:lnTo>
                    <a:cubicBezTo>
                      <a:pt x="87145" y="58613"/>
                      <a:pt x="87241" y="58538"/>
                      <a:pt x="87338" y="58538"/>
                    </a:cubicBezTo>
                    <a:lnTo>
                      <a:pt x="88548" y="58538"/>
                    </a:lnTo>
                    <a:lnTo>
                      <a:pt x="88258" y="58763"/>
                    </a:lnTo>
                    <a:lnTo>
                      <a:pt x="89516" y="56964"/>
                    </a:lnTo>
                    <a:lnTo>
                      <a:pt x="93241" y="51642"/>
                    </a:lnTo>
                    <a:cubicBezTo>
                      <a:pt x="93387" y="51417"/>
                      <a:pt x="93580" y="51417"/>
                      <a:pt x="93725" y="51642"/>
                    </a:cubicBezTo>
                    <a:lnTo>
                      <a:pt x="95032" y="53366"/>
                    </a:lnTo>
                    <a:cubicBezTo>
                      <a:pt x="95177" y="53591"/>
                      <a:pt x="95177" y="53891"/>
                      <a:pt x="95129" y="54116"/>
                    </a:cubicBezTo>
                    <a:lnTo>
                      <a:pt x="93822" y="57713"/>
                    </a:lnTo>
                    <a:lnTo>
                      <a:pt x="93870" y="57414"/>
                    </a:lnTo>
                    <a:lnTo>
                      <a:pt x="93870" y="59138"/>
                    </a:lnTo>
                    <a:lnTo>
                      <a:pt x="93870" y="60861"/>
                    </a:lnTo>
                    <a:lnTo>
                      <a:pt x="93290" y="60337"/>
                    </a:lnTo>
                    <a:lnTo>
                      <a:pt x="97016" y="56889"/>
                    </a:lnTo>
                    <a:cubicBezTo>
                      <a:pt x="97064" y="56814"/>
                      <a:pt x="97161" y="56814"/>
                      <a:pt x="97209" y="56814"/>
                    </a:cubicBezTo>
                    <a:lnTo>
                      <a:pt x="99725" y="56814"/>
                    </a:lnTo>
                    <a:lnTo>
                      <a:pt x="99338" y="57414"/>
                    </a:lnTo>
                    <a:lnTo>
                      <a:pt x="99338" y="55540"/>
                    </a:lnTo>
                    <a:cubicBezTo>
                      <a:pt x="99338" y="55315"/>
                      <a:pt x="99387" y="55090"/>
                      <a:pt x="99483" y="55015"/>
                    </a:cubicBezTo>
                    <a:lnTo>
                      <a:pt x="104419" y="49693"/>
                    </a:lnTo>
                    <a:cubicBezTo>
                      <a:pt x="104516" y="49618"/>
                      <a:pt x="104564" y="49618"/>
                      <a:pt x="104661" y="49618"/>
                    </a:cubicBezTo>
                    <a:lnTo>
                      <a:pt x="105870" y="49618"/>
                    </a:lnTo>
                    <a:lnTo>
                      <a:pt x="105629" y="49768"/>
                    </a:lnTo>
                    <a:lnTo>
                      <a:pt x="106838" y="48044"/>
                    </a:lnTo>
                    <a:cubicBezTo>
                      <a:pt x="106887" y="47970"/>
                      <a:pt x="106983" y="47895"/>
                      <a:pt x="107080" y="47895"/>
                    </a:cubicBezTo>
                    <a:lnTo>
                      <a:pt x="108387" y="47895"/>
                    </a:lnTo>
                    <a:lnTo>
                      <a:pt x="108241" y="47970"/>
                    </a:lnTo>
                    <a:lnTo>
                      <a:pt x="110661" y="46171"/>
                    </a:lnTo>
                    <a:cubicBezTo>
                      <a:pt x="110709" y="46171"/>
                      <a:pt x="110758" y="46171"/>
                      <a:pt x="110806" y="46171"/>
                    </a:cubicBezTo>
                    <a:lnTo>
                      <a:pt x="112064" y="46171"/>
                    </a:lnTo>
                    <a:lnTo>
                      <a:pt x="111725" y="46396"/>
                    </a:lnTo>
                    <a:lnTo>
                      <a:pt x="113129" y="42873"/>
                    </a:lnTo>
                    <a:lnTo>
                      <a:pt x="113129" y="43397"/>
                    </a:lnTo>
                    <a:lnTo>
                      <a:pt x="111677" y="38076"/>
                    </a:lnTo>
                    <a:cubicBezTo>
                      <a:pt x="111580" y="37776"/>
                      <a:pt x="111677" y="37476"/>
                      <a:pt x="111870" y="37326"/>
                    </a:cubicBezTo>
                    <a:lnTo>
                      <a:pt x="114532" y="35527"/>
                    </a:lnTo>
                    <a:cubicBezTo>
                      <a:pt x="114677" y="35452"/>
                      <a:pt x="114822" y="35527"/>
                      <a:pt x="114967" y="35677"/>
                    </a:cubicBezTo>
                    <a:lnTo>
                      <a:pt x="116177" y="37476"/>
                    </a:lnTo>
                    <a:lnTo>
                      <a:pt x="115548" y="37626"/>
                    </a:lnTo>
                    <a:lnTo>
                      <a:pt x="119274" y="26983"/>
                    </a:lnTo>
                    <a:lnTo>
                      <a:pt x="119225" y="27207"/>
                    </a:lnTo>
                    <a:lnTo>
                      <a:pt x="119225" y="23610"/>
                    </a:lnTo>
                    <a:lnTo>
                      <a:pt x="119709" y="24134"/>
                    </a:lnTo>
                    <a:lnTo>
                      <a:pt x="114774" y="26083"/>
                    </a:lnTo>
                    <a:cubicBezTo>
                      <a:pt x="114774" y="26083"/>
                      <a:pt x="114725" y="26083"/>
                      <a:pt x="114677" y="26083"/>
                    </a:cubicBezTo>
                    <a:lnTo>
                      <a:pt x="112064" y="26083"/>
                    </a:lnTo>
                    <a:cubicBezTo>
                      <a:pt x="111822" y="26083"/>
                      <a:pt x="111629" y="25783"/>
                      <a:pt x="111629" y="25484"/>
                    </a:cubicBezTo>
                    <a:lnTo>
                      <a:pt x="111629" y="21886"/>
                    </a:lnTo>
                    <a:lnTo>
                      <a:pt x="111822" y="22410"/>
                    </a:lnTo>
                    <a:lnTo>
                      <a:pt x="108193" y="18738"/>
                    </a:lnTo>
                    <a:lnTo>
                      <a:pt x="108387" y="18888"/>
                    </a:lnTo>
                    <a:lnTo>
                      <a:pt x="105870" y="18888"/>
                    </a:lnTo>
                    <a:cubicBezTo>
                      <a:pt x="105725" y="18888"/>
                      <a:pt x="105580" y="18663"/>
                      <a:pt x="105483" y="18438"/>
                    </a:cubicBezTo>
                    <a:lnTo>
                      <a:pt x="103064" y="6146"/>
                    </a:lnTo>
                    <a:lnTo>
                      <a:pt x="103161" y="6371"/>
                    </a:lnTo>
                    <a:lnTo>
                      <a:pt x="100645" y="2698"/>
                    </a:lnTo>
                    <a:lnTo>
                      <a:pt x="100838" y="2848"/>
                    </a:lnTo>
                    <a:lnTo>
                      <a:pt x="97112" y="1199"/>
                    </a:lnTo>
                    <a:lnTo>
                      <a:pt x="97306" y="1199"/>
                    </a:lnTo>
                    <a:lnTo>
                      <a:pt x="92370" y="2848"/>
                    </a:lnTo>
                    <a:lnTo>
                      <a:pt x="92612" y="2548"/>
                    </a:lnTo>
                    <a:lnTo>
                      <a:pt x="91403" y="6221"/>
                    </a:lnTo>
                    <a:lnTo>
                      <a:pt x="91064" y="5321"/>
                    </a:lnTo>
                    <a:lnTo>
                      <a:pt x="92274" y="5321"/>
                    </a:lnTo>
                    <a:cubicBezTo>
                      <a:pt x="92467" y="5321"/>
                      <a:pt x="92661" y="5621"/>
                      <a:pt x="92661" y="5921"/>
                    </a:cubicBezTo>
                    <a:lnTo>
                      <a:pt x="92661" y="7645"/>
                    </a:lnTo>
                    <a:cubicBezTo>
                      <a:pt x="92661" y="7795"/>
                      <a:pt x="92612" y="7945"/>
                      <a:pt x="92516" y="8019"/>
                    </a:cubicBezTo>
                    <a:lnTo>
                      <a:pt x="91306" y="9893"/>
                    </a:lnTo>
                    <a:lnTo>
                      <a:pt x="91403" y="9668"/>
                    </a:lnTo>
                    <a:lnTo>
                      <a:pt x="90145" y="16789"/>
                    </a:lnTo>
                    <a:cubicBezTo>
                      <a:pt x="90096" y="16939"/>
                      <a:pt x="90000" y="17089"/>
                      <a:pt x="89854" y="17164"/>
                    </a:cubicBezTo>
                    <a:lnTo>
                      <a:pt x="86225" y="18813"/>
                    </a:lnTo>
                    <a:cubicBezTo>
                      <a:pt x="86129" y="18888"/>
                      <a:pt x="86032" y="18888"/>
                      <a:pt x="85935" y="18813"/>
                    </a:cubicBezTo>
                    <a:lnTo>
                      <a:pt x="83419" y="17164"/>
                    </a:lnTo>
                    <a:lnTo>
                      <a:pt x="83951" y="16864"/>
                    </a:lnTo>
                    <a:lnTo>
                      <a:pt x="82741" y="20462"/>
                    </a:lnTo>
                    <a:lnTo>
                      <a:pt x="82741" y="20162"/>
                    </a:lnTo>
                    <a:lnTo>
                      <a:pt x="82741" y="27207"/>
                    </a:lnTo>
                    <a:lnTo>
                      <a:pt x="82354" y="26608"/>
                    </a:lnTo>
                    <a:lnTo>
                      <a:pt x="84822" y="26608"/>
                    </a:lnTo>
                    <a:lnTo>
                      <a:pt x="84629" y="26683"/>
                    </a:lnTo>
                    <a:lnTo>
                      <a:pt x="87145" y="24884"/>
                    </a:lnTo>
                    <a:cubicBezTo>
                      <a:pt x="87290" y="24809"/>
                      <a:pt x="87483" y="24884"/>
                      <a:pt x="87580" y="25034"/>
                    </a:cubicBezTo>
                    <a:lnTo>
                      <a:pt x="88790" y="26833"/>
                    </a:lnTo>
                    <a:cubicBezTo>
                      <a:pt x="88838" y="26833"/>
                      <a:pt x="88838" y="26908"/>
                      <a:pt x="88887" y="26983"/>
                    </a:cubicBezTo>
                    <a:lnTo>
                      <a:pt x="90096" y="30505"/>
                    </a:lnTo>
                    <a:cubicBezTo>
                      <a:pt x="90145" y="30655"/>
                      <a:pt x="90145" y="30880"/>
                      <a:pt x="90096" y="31105"/>
                    </a:cubicBezTo>
                    <a:cubicBezTo>
                      <a:pt x="90000" y="31255"/>
                      <a:pt x="89903" y="31405"/>
                      <a:pt x="89758" y="31405"/>
                    </a:cubicBezTo>
                    <a:lnTo>
                      <a:pt x="84822" y="31405"/>
                    </a:lnTo>
                    <a:lnTo>
                      <a:pt x="85064" y="31255"/>
                    </a:lnTo>
                    <a:lnTo>
                      <a:pt x="82645" y="34703"/>
                    </a:lnTo>
                    <a:cubicBezTo>
                      <a:pt x="82645" y="34703"/>
                      <a:pt x="82596" y="34703"/>
                      <a:pt x="82596" y="34703"/>
                    </a:cubicBezTo>
                    <a:lnTo>
                      <a:pt x="78870" y="38376"/>
                    </a:lnTo>
                    <a:cubicBezTo>
                      <a:pt x="78725" y="38525"/>
                      <a:pt x="78629" y="38525"/>
                      <a:pt x="78483" y="38450"/>
                    </a:cubicBezTo>
                    <a:lnTo>
                      <a:pt x="75967" y="36652"/>
                    </a:lnTo>
                    <a:lnTo>
                      <a:pt x="76403" y="36577"/>
                    </a:lnTo>
                    <a:lnTo>
                      <a:pt x="73983" y="40024"/>
                    </a:lnTo>
                    <a:lnTo>
                      <a:pt x="73983" y="39125"/>
                    </a:lnTo>
                    <a:lnTo>
                      <a:pt x="75193" y="40999"/>
                    </a:lnTo>
                    <a:cubicBezTo>
                      <a:pt x="75290" y="41149"/>
                      <a:pt x="75338" y="41299"/>
                      <a:pt x="75290" y="41449"/>
                    </a:cubicBezTo>
                    <a:cubicBezTo>
                      <a:pt x="75290" y="41599"/>
                      <a:pt x="75241" y="41748"/>
                      <a:pt x="75193" y="41898"/>
                    </a:cubicBezTo>
                    <a:lnTo>
                      <a:pt x="71467" y="47220"/>
                    </a:lnTo>
                    <a:cubicBezTo>
                      <a:pt x="71370" y="47295"/>
                      <a:pt x="71274" y="47370"/>
                      <a:pt x="71177" y="47370"/>
                    </a:cubicBezTo>
                    <a:lnTo>
                      <a:pt x="66241" y="47370"/>
                    </a:lnTo>
                    <a:lnTo>
                      <a:pt x="66387" y="47295"/>
                    </a:lnTo>
                    <a:lnTo>
                      <a:pt x="61306" y="50743"/>
                    </a:lnTo>
                    <a:cubicBezTo>
                      <a:pt x="61258" y="50818"/>
                      <a:pt x="61161" y="50818"/>
                      <a:pt x="61064" y="50743"/>
                    </a:cubicBezTo>
                    <a:lnTo>
                      <a:pt x="56129" y="49094"/>
                    </a:lnTo>
                    <a:cubicBezTo>
                      <a:pt x="56080" y="49094"/>
                      <a:pt x="56032" y="49094"/>
                      <a:pt x="56032" y="49019"/>
                    </a:cubicBezTo>
                    <a:lnTo>
                      <a:pt x="52306" y="45346"/>
                    </a:lnTo>
                    <a:lnTo>
                      <a:pt x="52500" y="45496"/>
                    </a:lnTo>
                    <a:lnTo>
                      <a:pt x="45096" y="45496"/>
                    </a:lnTo>
                    <a:cubicBezTo>
                      <a:pt x="45000" y="45496"/>
                      <a:pt x="44951" y="45421"/>
                      <a:pt x="44854" y="45271"/>
                    </a:cubicBezTo>
                    <a:lnTo>
                      <a:pt x="41129" y="39950"/>
                    </a:lnTo>
                    <a:lnTo>
                      <a:pt x="41274" y="40099"/>
                    </a:lnTo>
                    <a:lnTo>
                      <a:pt x="33822" y="36652"/>
                    </a:lnTo>
                    <a:cubicBezTo>
                      <a:pt x="33677" y="36577"/>
                      <a:pt x="33532" y="36352"/>
                      <a:pt x="33532" y="36127"/>
                    </a:cubicBezTo>
                    <a:lnTo>
                      <a:pt x="33532" y="28931"/>
                    </a:lnTo>
                    <a:lnTo>
                      <a:pt x="33580" y="29156"/>
                    </a:lnTo>
                    <a:lnTo>
                      <a:pt x="32370" y="25783"/>
                    </a:lnTo>
                    <a:lnTo>
                      <a:pt x="32709" y="26083"/>
                    </a:lnTo>
                    <a:lnTo>
                      <a:pt x="30193" y="26083"/>
                    </a:lnTo>
                    <a:cubicBezTo>
                      <a:pt x="30096" y="26083"/>
                      <a:pt x="29951" y="26008"/>
                      <a:pt x="29903" y="25783"/>
                    </a:cubicBezTo>
                    <a:lnTo>
                      <a:pt x="27483" y="20462"/>
                    </a:lnTo>
                    <a:lnTo>
                      <a:pt x="27919" y="20687"/>
                    </a:lnTo>
                    <a:lnTo>
                      <a:pt x="25451" y="22485"/>
                    </a:lnTo>
                    <a:lnTo>
                      <a:pt x="25548" y="22336"/>
                    </a:lnTo>
                    <a:lnTo>
                      <a:pt x="24290" y="2405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14"/>
              <p:cNvSpPr/>
              <p:nvPr/>
            </p:nvSpPr>
            <p:spPr>
              <a:xfrm>
                <a:off x="6584950" y="2574925"/>
                <a:ext cx="34925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0"/>
                    </a:lnTo>
                    <a:lnTo>
                      <a:pt x="81818" y="45714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14"/>
              <p:cNvSpPr/>
              <p:nvPr/>
            </p:nvSpPr>
            <p:spPr>
              <a:xfrm>
                <a:off x="6583362" y="2571750"/>
                <a:ext cx="39687" cy="396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5957"/>
                    </a:moveTo>
                    <a:lnTo>
                      <a:pt x="102127" y="3829"/>
                    </a:lnTo>
                    <a:cubicBezTo>
                      <a:pt x="105957" y="0"/>
                      <a:pt x="112340" y="0"/>
                      <a:pt x="116170" y="3829"/>
                    </a:cubicBezTo>
                    <a:cubicBezTo>
                      <a:pt x="120000" y="7659"/>
                      <a:pt x="120000" y="14042"/>
                      <a:pt x="116170" y="17872"/>
                    </a:cubicBezTo>
                    <a:lnTo>
                      <a:pt x="82978" y="53617"/>
                    </a:lnTo>
                    <a:lnTo>
                      <a:pt x="14042" y="120000"/>
                    </a:lnTo>
                    <a:lnTo>
                      <a:pt x="0" y="105957"/>
                    </a:lnTo>
                    <a:lnTo>
                      <a:pt x="67659" y="39574"/>
                    </a:lnTo>
                    <a:lnTo>
                      <a:pt x="102127" y="3829"/>
                    </a:lnTo>
                    <a:lnTo>
                      <a:pt x="116170" y="17872"/>
                    </a:lnTo>
                    <a:lnTo>
                      <a:pt x="14042" y="120000"/>
                    </a:lnTo>
                    <a:lnTo>
                      <a:pt x="0" y="10595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14"/>
              <p:cNvSpPr/>
              <p:nvPr/>
            </p:nvSpPr>
            <p:spPr>
              <a:xfrm>
                <a:off x="6561137" y="2614612"/>
                <a:ext cx="20637" cy="301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7368"/>
                    </a:moveTo>
                    <a:lnTo>
                      <a:pt x="83076" y="0"/>
                    </a:lnTo>
                    <a:lnTo>
                      <a:pt x="120000" y="12631"/>
                    </a:lnTo>
                    <a:lnTo>
                      <a:pt x="36923" y="120000"/>
                    </a:lnTo>
                    <a:lnTo>
                      <a:pt x="0" y="10736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14"/>
              <p:cNvSpPr/>
              <p:nvPr/>
            </p:nvSpPr>
            <p:spPr>
              <a:xfrm>
                <a:off x="6419850" y="2339975"/>
                <a:ext cx="6350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p14"/>
              <p:cNvSpPr/>
              <p:nvPr/>
            </p:nvSpPr>
            <p:spPr>
              <a:xfrm>
                <a:off x="6416675" y="2336800"/>
                <a:ext cx="142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8064" y="12244"/>
                    </a:moveTo>
                    <a:lnTo>
                      <a:pt x="120000" y="90612"/>
                    </a:lnTo>
                    <a:lnTo>
                      <a:pt x="58064" y="97959"/>
                    </a:lnTo>
                    <a:lnTo>
                      <a:pt x="58064" y="19591"/>
                    </a:lnTo>
                    <a:lnTo>
                      <a:pt x="89032" y="39183"/>
                    </a:lnTo>
                    <a:lnTo>
                      <a:pt x="27096" y="39183"/>
                    </a:lnTo>
                    <a:lnTo>
                      <a:pt x="27096" y="0"/>
                    </a:lnTo>
                    <a:lnTo>
                      <a:pt x="89032" y="0"/>
                    </a:lnTo>
                    <a:cubicBezTo>
                      <a:pt x="108387" y="0"/>
                      <a:pt x="120000" y="9795"/>
                      <a:pt x="120000" y="19591"/>
                    </a:cubicBezTo>
                    <a:lnTo>
                      <a:pt x="120000" y="97959"/>
                    </a:lnTo>
                    <a:cubicBezTo>
                      <a:pt x="120000" y="107755"/>
                      <a:pt x="112258" y="115102"/>
                      <a:pt x="96774" y="117551"/>
                    </a:cubicBezTo>
                    <a:cubicBezTo>
                      <a:pt x="85161" y="119999"/>
                      <a:pt x="69677" y="115102"/>
                      <a:pt x="61935" y="107755"/>
                    </a:cubicBezTo>
                    <a:lnTo>
                      <a:pt x="0" y="29387"/>
                    </a:lnTo>
                    <a:lnTo>
                      <a:pt x="58064" y="1224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14"/>
              <p:cNvSpPr/>
              <p:nvPr/>
            </p:nvSpPr>
            <p:spPr>
              <a:xfrm>
                <a:off x="5559425" y="2422525"/>
                <a:ext cx="550862" cy="2413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9193" y="30000"/>
                    </a:moveTo>
                    <a:lnTo>
                      <a:pt x="79193" y="30000"/>
                    </a:lnTo>
                    <a:lnTo>
                      <a:pt x="65014" y="15000"/>
                    </a:lnTo>
                    <a:lnTo>
                      <a:pt x="60172" y="20526"/>
                    </a:lnTo>
                    <a:lnTo>
                      <a:pt x="57752" y="20526"/>
                    </a:lnTo>
                    <a:lnTo>
                      <a:pt x="52910" y="5526"/>
                    </a:lnTo>
                    <a:lnTo>
                      <a:pt x="43573" y="0"/>
                    </a:lnTo>
                    <a:lnTo>
                      <a:pt x="38731" y="5526"/>
                    </a:lnTo>
                    <a:lnTo>
                      <a:pt x="38731" y="15000"/>
                    </a:lnTo>
                    <a:lnTo>
                      <a:pt x="38731" y="26052"/>
                    </a:lnTo>
                    <a:lnTo>
                      <a:pt x="28703" y="26052"/>
                    </a:lnTo>
                    <a:lnTo>
                      <a:pt x="24207" y="20526"/>
                    </a:lnTo>
                    <a:lnTo>
                      <a:pt x="14524" y="15000"/>
                    </a:lnTo>
                    <a:lnTo>
                      <a:pt x="2420" y="30000"/>
                    </a:lnTo>
                    <a:lnTo>
                      <a:pt x="0" y="35526"/>
                    </a:lnTo>
                    <a:lnTo>
                      <a:pt x="4841" y="50526"/>
                    </a:lnTo>
                    <a:lnTo>
                      <a:pt x="9682" y="50526"/>
                    </a:lnTo>
                    <a:lnTo>
                      <a:pt x="12103" y="60000"/>
                    </a:lnTo>
                    <a:lnTo>
                      <a:pt x="12103" y="80526"/>
                    </a:lnTo>
                    <a:lnTo>
                      <a:pt x="26628" y="90000"/>
                    </a:lnTo>
                    <a:lnTo>
                      <a:pt x="33890" y="105000"/>
                    </a:lnTo>
                    <a:lnTo>
                      <a:pt x="48069" y="105000"/>
                    </a:lnTo>
                    <a:lnTo>
                      <a:pt x="55331" y="115263"/>
                    </a:lnTo>
                    <a:lnTo>
                      <a:pt x="65014" y="120000"/>
                    </a:lnTo>
                    <a:lnTo>
                      <a:pt x="74351" y="110526"/>
                    </a:lnTo>
                    <a:lnTo>
                      <a:pt x="84034" y="110526"/>
                    </a:lnTo>
                    <a:lnTo>
                      <a:pt x="91296" y="95526"/>
                    </a:lnTo>
                    <a:lnTo>
                      <a:pt x="88876" y="90000"/>
                    </a:lnTo>
                    <a:lnTo>
                      <a:pt x="93717" y="80526"/>
                    </a:lnTo>
                    <a:lnTo>
                      <a:pt x="98559" y="85263"/>
                    </a:lnTo>
                    <a:lnTo>
                      <a:pt x="105821" y="75000"/>
                    </a:lnTo>
                    <a:lnTo>
                      <a:pt x="110662" y="65526"/>
                    </a:lnTo>
                    <a:lnTo>
                      <a:pt x="120000" y="65526"/>
                    </a:lnTo>
                    <a:lnTo>
                      <a:pt x="117579" y="56052"/>
                    </a:lnTo>
                    <a:lnTo>
                      <a:pt x="115504" y="50526"/>
                    </a:lnTo>
                    <a:lnTo>
                      <a:pt x="110662" y="56052"/>
                    </a:lnTo>
                    <a:lnTo>
                      <a:pt x="105821" y="56052"/>
                    </a:lnTo>
                    <a:lnTo>
                      <a:pt x="105821" y="35526"/>
                    </a:lnTo>
                    <a:lnTo>
                      <a:pt x="108242" y="26052"/>
                    </a:lnTo>
                    <a:lnTo>
                      <a:pt x="100979" y="20526"/>
                    </a:lnTo>
                    <a:lnTo>
                      <a:pt x="96484" y="30000"/>
                    </a:lnTo>
                    <a:lnTo>
                      <a:pt x="86455" y="35526"/>
                    </a:lnTo>
                    <a:lnTo>
                      <a:pt x="79193" y="3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14"/>
              <p:cNvSpPr/>
              <p:nvPr/>
            </p:nvSpPr>
            <p:spPr>
              <a:xfrm>
                <a:off x="5556250" y="2419350"/>
                <a:ext cx="558800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8643" y="32443"/>
                    </a:moveTo>
                    <a:lnTo>
                      <a:pt x="64394" y="17885"/>
                    </a:lnTo>
                    <a:lnTo>
                      <a:pt x="65042" y="17885"/>
                    </a:lnTo>
                    <a:lnTo>
                      <a:pt x="60416" y="22876"/>
                    </a:lnTo>
                    <a:cubicBezTo>
                      <a:pt x="60323" y="23084"/>
                      <a:pt x="60138" y="23084"/>
                      <a:pt x="60046" y="23084"/>
                    </a:cubicBezTo>
                    <a:lnTo>
                      <a:pt x="57640" y="23084"/>
                    </a:lnTo>
                    <a:cubicBezTo>
                      <a:pt x="57363" y="23084"/>
                      <a:pt x="57178" y="22876"/>
                      <a:pt x="56993" y="22461"/>
                    </a:cubicBezTo>
                    <a:lnTo>
                      <a:pt x="52367" y="7902"/>
                    </a:lnTo>
                    <a:lnTo>
                      <a:pt x="52829" y="8526"/>
                    </a:lnTo>
                    <a:lnTo>
                      <a:pt x="43392" y="3327"/>
                    </a:lnTo>
                    <a:lnTo>
                      <a:pt x="43855" y="3327"/>
                    </a:lnTo>
                    <a:lnTo>
                      <a:pt x="39043" y="8318"/>
                    </a:lnTo>
                    <a:lnTo>
                      <a:pt x="39506" y="6863"/>
                    </a:lnTo>
                    <a:lnTo>
                      <a:pt x="39506" y="16221"/>
                    </a:lnTo>
                    <a:lnTo>
                      <a:pt x="39506" y="26412"/>
                    </a:lnTo>
                    <a:cubicBezTo>
                      <a:pt x="39506" y="27244"/>
                      <a:pt x="39136" y="28076"/>
                      <a:pt x="38766" y="28076"/>
                    </a:cubicBezTo>
                    <a:lnTo>
                      <a:pt x="29051" y="28076"/>
                    </a:lnTo>
                    <a:cubicBezTo>
                      <a:pt x="28959" y="28076"/>
                      <a:pt x="28866" y="27868"/>
                      <a:pt x="28774" y="27868"/>
                    </a:cubicBezTo>
                    <a:lnTo>
                      <a:pt x="24055" y="23084"/>
                    </a:lnTo>
                    <a:lnTo>
                      <a:pt x="24240" y="23084"/>
                    </a:lnTo>
                    <a:lnTo>
                      <a:pt x="14710" y="17885"/>
                    </a:lnTo>
                    <a:lnTo>
                      <a:pt x="15173" y="17677"/>
                    </a:lnTo>
                    <a:lnTo>
                      <a:pt x="3423" y="32235"/>
                    </a:lnTo>
                    <a:lnTo>
                      <a:pt x="3608" y="32027"/>
                    </a:lnTo>
                    <a:lnTo>
                      <a:pt x="1295" y="37227"/>
                    </a:lnTo>
                    <a:lnTo>
                      <a:pt x="1387" y="35147"/>
                    </a:lnTo>
                    <a:lnTo>
                      <a:pt x="6013" y="49705"/>
                    </a:lnTo>
                    <a:lnTo>
                      <a:pt x="5458" y="48873"/>
                    </a:lnTo>
                    <a:lnTo>
                      <a:pt x="10177" y="48873"/>
                    </a:lnTo>
                    <a:cubicBezTo>
                      <a:pt x="10454" y="48873"/>
                      <a:pt x="10732" y="49289"/>
                      <a:pt x="10824" y="49705"/>
                    </a:cubicBezTo>
                    <a:lnTo>
                      <a:pt x="13138" y="59272"/>
                    </a:lnTo>
                    <a:cubicBezTo>
                      <a:pt x="13230" y="59480"/>
                      <a:pt x="13230" y="59688"/>
                      <a:pt x="13230" y="59896"/>
                    </a:cubicBezTo>
                    <a:lnTo>
                      <a:pt x="13230" y="79653"/>
                    </a:lnTo>
                    <a:lnTo>
                      <a:pt x="12767" y="78197"/>
                    </a:lnTo>
                    <a:lnTo>
                      <a:pt x="26923" y="87556"/>
                    </a:lnTo>
                    <a:cubicBezTo>
                      <a:pt x="27016" y="87556"/>
                      <a:pt x="27108" y="87764"/>
                      <a:pt x="27201" y="87764"/>
                    </a:cubicBezTo>
                    <a:lnTo>
                      <a:pt x="34602" y="102322"/>
                    </a:lnTo>
                    <a:lnTo>
                      <a:pt x="34140" y="101906"/>
                    </a:lnTo>
                    <a:lnTo>
                      <a:pt x="48203" y="101906"/>
                    </a:lnTo>
                    <a:cubicBezTo>
                      <a:pt x="48296" y="101906"/>
                      <a:pt x="48481" y="102114"/>
                      <a:pt x="48573" y="102322"/>
                    </a:cubicBezTo>
                    <a:lnTo>
                      <a:pt x="55697" y="112305"/>
                    </a:lnTo>
                    <a:lnTo>
                      <a:pt x="55420" y="112097"/>
                    </a:lnTo>
                    <a:lnTo>
                      <a:pt x="64857" y="116672"/>
                    </a:lnTo>
                    <a:lnTo>
                      <a:pt x="64394" y="116672"/>
                    </a:lnTo>
                    <a:lnTo>
                      <a:pt x="73831" y="107313"/>
                    </a:lnTo>
                    <a:cubicBezTo>
                      <a:pt x="73924" y="107105"/>
                      <a:pt x="74016" y="107105"/>
                      <a:pt x="74109" y="107105"/>
                    </a:cubicBezTo>
                    <a:lnTo>
                      <a:pt x="83546" y="107105"/>
                    </a:lnTo>
                    <a:lnTo>
                      <a:pt x="83084" y="107521"/>
                    </a:lnTo>
                    <a:lnTo>
                      <a:pt x="90485" y="92963"/>
                    </a:lnTo>
                    <a:lnTo>
                      <a:pt x="90485" y="95459"/>
                    </a:lnTo>
                    <a:lnTo>
                      <a:pt x="87895" y="90259"/>
                    </a:lnTo>
                    <a:cubicBezTo>
                      <a:pt x="87710" y="90051"/>
                      <a:pt x="87617" y="89636"/>
                      <a:pt x="87617" y="89012"/>
                    </a:cubicBezTo>
                    <a:cubicBezTo>
                      <a:pt x="87617" y="88596"/>
                      <a:pt x="87710" y="88180"/>
                      <a:pt x="87895" y="87764"/>
                    </a:cubicBezTo>
                    <a:lnTo>
                      <a:pt x="92798" y="78405"/>
                    </a:lnTo>
                    <a:cubicBezTo>
                      <a:pt x="92983" y="77989"/>
                      <a:pt x="93261" y="77989"/>
                      <a:pt x="93538" y="78197"/>
                    </a:cubicBezTo>
                    <a:lnTo>
                      <a:pt x="98350" y="82980"/>
                    </a:lnTo>
                    <a:lnTo>
                      <a:pt x="97609" y="83188"/>
                    </a:lnTo>
                    <a:lnTo>
                      <a:pt x="104734" y="73206"/>
                    </a:lnTo>
                    <a:lnTo>
                      <a:pt x="104641" y="73414"/>
                    </a:lnTo>
                    <a:lnTo>
                      <a:pt x="109267" y="63847"/>
                    </a:lnTo>
                    <a:cubicBezTo>
                      <a:pt x="109452" y="63639"/>
                      <a:pt x="109637" y="63431"/>
                      <a:pt x="109822" y="63431"/>
                    </a:cubicBezTo>
                    <a:lnTo>
                      <a:pt x="119167" y="63431"/>
                    </a:lnTo>
                    <a:lnTo>
                      <a:pt x="118519" y="65927"/>
                    </a:lnTo>
                    <a:lnTo>
                      <a:pt x="116206" y="56152"/>
                    </a:lnTo>
                    <a:lnTo>
                      <a:pt x="116391" y="56568"/>
                    </a:lnTo>
                    <a:lnTo>
                      <a:pt x="114078" y="51785"/>
                    </a:lnTo>
                    <a:lnTo>
                      <a:pt x="114911" y="52201"/>
                    </a:lnTo>
                    <a:lnTo>
                      <a:pt x="110100" y="56984"/>
                    </a:lnTo>
                    <a:cubicBezTo>
                      <a:pt x="110007" y="56984"/>
                      <a:pt x="109915" y="57192"/>
                      <a:pt x="109822" y="57192"/>
                    </a:cubicBezTo>
                    <a:lnTo>
                      <a:pt x="105104" y="57192"/>
                    </a:lnTo>
                    <a:cubicBezTo>
                      <a:pt x="104734" y="57192"/>
                      <a:pt x="104363" y="56360"/>
                      <a:pt x="104363" y="55528"/>
                    </a:cubicBezTo>
                    <a:lnTo>
                      <a:pt x="104363" y="35979"/>
                    </a:lnTo>
                    <a:cubicBezTo>
                      <a:pt x="104363" y="35771"/>
                      <a:pt x="104456" y="35563"/>
                      <a:pt x="104456" y="35147"/>
                    </a:cubicBezTo>
                    <a:lnTo>
                      <a:pt x="106769" y="25580"/>
                    </a:lnTo>
                    <a:lnTo>
                      <a:pt x="107232" y="27868"/>
                    </a:lnTo>
                    <a:lnTo>
                      <a:pt x="100107" y="23084"/>
                    </a:lnTo>
                    <a:lnTo>
                      <a:pt x="100848" y="22668"/>
                    </a:lnTo>
                    <a:lnTo>
                      <a:pt x="96222" y="32027"/>
                    </a:lnTo>
                    <a:cubicBezTo>
                      <a:pt x="96129" y="32235"/>
                      <a:pt x="96037" y="32443"/>
                      <a:pt x="95851" y="32443"/>
                    </a:cubicBezTo>
                    <a:lnTo>
                      <a:pt x="86229" y="37642"/>
                    </a:lnTo>
                    <a:cubicBezTo>
                      <a:pt x="86044" y="37642"/>
                      <a:pt x="85952" y="37642"/>
                      <a:pt x="85767" y="37642"/>
                    </a:cubicBezTo>
                    <a:lnTo>
                      <a:pt x="78643" y="32443"/>
                    </a:lnTo>
                    <a:close/>
                    <a:moveTo>
                      <a:pt x="86229" y="34523"/>
                    </a:moveTo>
                    <a:lnTo>
                      <a:pt x="85859" y="34315"/>
                    </a:lnTo>
                    <a:lnTo>
                      <a:pt x="95574" y="29324"/>
                    </a:lnTo>
                    <a:lnTo>
                      <a:pt x="95204" y="29740"/>
                    </a:lnTo>
                    <a:lnTo>
                      <a:pt x="99830" y="20173"/>
                    </a:lnTo>
                    <a:cubicBezTo>
                      <a:pt x="100015" y="19757"/>
                      <a:pt x="100292" y="19757"/>
                      <a:pt x="100570" y="19965"/>
                    </a:cubicBezTo>
                    <a:lnTo>
                      <a:pt x="107694" y="24748"/>
                    </a:lnTo>
                    <a:cubicBezTo>
                      <a:pt x="107879" y="24956"/>
                      <a:pt x="108064" y="25164"/>
                      <a:pt x="108157" y="25788"/>
                    </a:cubicBezTo>
                    <a:cubicBezTo>
                      <a:pt x="108249" y="26204"/>
                      <a:pt x="108249" y="26620"/>
                      <a:pt x="108157" y="27036"/>
                    </a:cubicBezTo>
                    <a:lnTo>
                      <a:pt x="105751" y="36811"/>
                    </a:lnTo>
                    <a:lnTo>
                      <a:pt x="105844" y="35979"/>
                    </a:lnTo>
                    <a:lnTo>
                      <a:pt x="105844" y="55528"/>
                    </a:lnTo>
                    <a:lnTo>
                      <a:pt x="105104" y="53864"/>
                    </a:lnTo>
                    <a:lnTo>
                      <a:pt x="109822" y="53864"/>
                    </a:lnTo>
                    <a:lnTo>
                      <a:pt x="109452" y="53864"/>
                    </a:lnTo>
                    <a:lnTo>
                      <a:pt x="114263" y="49081"/>
                    </a:lnTo>
                    <a:cubicBezTo>
                      <a:pt x="114541" y="48873"/>
                      <a:pt x="114818" y="48873"/>
                      <a:pt x="115096" y="49289"/>
                    </a:cubicBezTo>
                    <a:lnTo>
                      <a:pt x="117409" y="54280"/>
                    </a:lnTo>
                    <a:cubicBezTo>
                      <a:pt x="117409" y="54280"/>
                      <a:pt x="117501" y="54488"/>
                      <a:pt x="117501" y="54696"/>
                    </a:cubicBezTo>
                    <a:lnTo>
                      <a:pt x="119907" y="64263"/>
                    </a:lnTo>
                    <a:cubicBezTo>
                      <a:pt x="120000" y="64887"/>
                      <a:pt x="120000" y="65511"/>
                      <a:pt x="119814" y="65927"/>
                    </a:cubicBezTo>
                    <a:cubicBezTo>
                      <a:pt x="119722" y="66551"/>
                      <a:pt x="119444" y="66759"/>
                      <a:pt x="119167" y="66759"/>
                    </a:cubicBezTo>
                    <a:lnTo>
                      <a:pt x="109822" y="66759"/>
                    </a:lnTo>
                    <a:lnTo>
                      <a:pt x="110285" y="66343"/>
                    </a:lnTo>
                    <a:lnTo>
                      <a:pt x="105659" y="75701"/>
                    </a:lnTo>
                    <a:cubicBezTo>
                      <a:pt x="105566" y="75909"/>
                      <a:pt x="105566" y="75909"/>
                      <a:pt x="105566" y="75909"/>
                    </a:cubicBezTo>
                    <a:lnTo>
                      <a:pt x="98442" y="85892"/>
                    </a:lnTo>
                    <a:cubicBezTo>
                      <a:pt x="98257" y="86308"/>
                      <a:pt x="97979" y="86308"/>
                      <a:pt x="97702" y="86100"/>
                    </a:cubicBezTo>
                    <a:lnTo>
                      <a:pt x="92983" y="81317"/>
                    </a:lnTo>
                    <a:lnTo>
                      <a:pt x="93723" y="80901"/>
                    </a:lnTo>
                    <a:lnTo>
                      <a:pt x="88820" y="90467"/>
                    </a:lnTo>
                    <a:lnTo>
                      <a:pt x="88820" y="87764"/>
                    </a:lnTo>
                    <a:lnTo>
                      <a:pt x="91410" y="92963"/>
                    </a:lnTo>
                    <a:cubicBezTo>
                      <a:pt x="91595" y="93379"/>
                      <a:pt x="91688" y="93795"/>
                      <a:pt x="91688" y="94211"/>
                    </a:cubicBezTo>
                    <a:cubicBezTo>
                      <a:pt x="91688" y="94835"/>
                      <a:pt x="91595" y="95251"/>
                      <a:pt x="91410" y="95459"/>
                    </a:cubicBezTo>
                    <a:lnTo>
                      <a:pt x="84009" y="110017"/>
                    </a:lnTo>
                    <a:cubicBezTo>
                      <a:pt x="83916" y="110433"/>
                      <a:pt x="83731" y="110433"/>
                      <a:pt x="83546" y="110433"/>
                    </a:cubicBezTo>
                    <a:lnTo>
                      <a:pt x="74109" y="110433"/>
                    </a:lnTo>
                    <a:lnTo>
                      <a:pt x="74479" y="110433"/>
                    </a:lnTo>
                    <a:lnTo>
                      <a:pt x="65042" y="119792"/>
                    </a:lnTo>
                    <a:cubicBezTo>
                      <a:pt x="64857" y="119792"/>
                      <a:pt x="64672" y="120000"/>
                      <a:pt x="64579" y="119792"/>
                    </a:cubicBezTo>
                    <a:lnTo>
                      <a:pt x="55142" y="115216"/>
                    </a:lnTo>
                    <a:cubicBezTo>
                      <a:pt x="55050" y="115216"/>
                      <a:pt x="54957" y="115216"/>
                      <a:pt x="54865" y="115008"/>
                    </a:cubicBezTo>
                    <a:lnTo>
                      <a:pt x="47833" y="105025"/>
                    </a:lnTo>
                    <a:lnTo>
                      <a:pt x="48203" y="105233"/>
                    </a:lnTo>
                    <a:lnTo>
                      <a:pt x="34140" y="105233"/>
                    </a:lnTo>
                    <a:cubicBezTo>
                      <a:pt x="33955" y="105233"/>
                      <a:pt x="33770" y="105233"/>
                      <a:pt x="33585" y="104818"/>
                    </a:cubicBezTo>
                    <a:lnTo>
                      <a:pt x="26276" y="90259"/>
                    </a:lnTo>
                    <a:lnTo>
                      <a:pt x="26553" y="90675"/>
                    </a:lnTo>
                    <a:lnTo>
                      <a:pt x="12305" y="81317"/>
                    </a:lnTo>
                    <a:cubicBezTo>
                      <a:pt x="12027" y="81109"/>
                      <a:pt x="11750" y="80485"/>
                      <a:pt x="11750" y="79653"/>
                    </a:cubicBezTo>
                    <a:lnTo>
                      <a:pt x="11750" y="59896"/>
                    </a:lnTo>
                    <a:lnTo>
                      <a:pt x="11842" y="60727"/>
                    </a:lnTo>
                    <a:lnTo>
                      <a:pt x="9529" y="51369"/>
                    </a:lnTo>
                    <a:lnTo>
                      <a:pt x="10177" y="52201"/>
                    </a:lnTo>
                    <a:lnTo>
                      <a:pt x="5458" y="52201"/>
                    </a:lnTo>
                    <a:cubicBezTo>
                      <a:pt x="5181" y="52201"/>
                      <a:pt x="4996" y="51993"/>
                      <a:pt x="4811" y="51577"/>
                    </a:cubicBezTo>
                    <a:lnTo>
                      <a:pt x="185" y="37019"/>
                    </a:lnTo>
                    <a:cubicBezTo>
                      <a:pt x="0" y="36395"/>
                      <a:pt x="0" y="35355"/>
                      <a:pt x="277" y="34939"/>
                    </a:cubicBezTo>
                    <a:lnTo>
                      <a:pt x="2590" y="29740"/>
                    </a:lnTo>
                    <a:cubicBezTo>
                      <a:pt x="2590" y="29532"/>
                      <a:pt x="2683" y="29532"/>
                      <a:pt x="2775" y="29324"/>
                    </a:cubicBezTo>
                    <a:lnTo>
                      <a:pt x="14525" y="14766"/>
                    </a:lnTo>
                    <a:cubicBezTo>
                      <a:pt x="14618" y="14558"/>
                      <a:pt x="14803" y="14558"/>
                      <a:pt x="14988" y="14766"/>
                    </a:cubicBezTo>
                    <a:lnTo>
                      <a:pt x="24610" y="19757"/>
                    </a:lnTo>
                    <a:cubicBezTo>
                      <a:pt x="24610" y="19965"/>
                      <a:pt x="24703" y="19965"/>
                      <a:pt x="24703" y="19965"/>
                    </a:cubicBezTo>
                    <a:lnTo>
                      <a:pt x="29329" y="24748"/>
                    </a:lnTo>
                    <a:lnTo>
                      <a:pt x="29051" y="24748"/>
                    </a:lnTo>
                    <a:lnTo>
                      <a:pt x="38766" y="24748"/>
                    </a:lnTo>
                    <a:lnTo>
                      <a:pt x="38026" y="26412"/>
                    </a:lnTo>
                    <a:lnTo>
                      <a:pt x="38026" y="16221"/>
                    </a:lnTo>
                    <a:lnTo>
                      <a:pt x="38026" y="6863"/>
                    </a:lnTo>
                    <a:cubicBezTo>
                      <a:pt x="38026" y="6239"/>
                      <a:pt x="38211" y="5615"/>
                      <a:pt x="38396" y="5407"/>
                    </a:cubicBezTo>
                    <a:lnTo>
                      <a:pt x="43207" y="207"/>
                    </a:lnTo>
                    <a:cubicBezTo>
                      <a:pt x="43392" y="0"/>
                      <a:pt x="43577" y="0"/>
                      <a:pt x="43670" y="207"/>
                    </a:cubicBezTo>
                    <a:lnTo>
                      <a:pt x="53107" y="5199"/>
                    </a:lnTo>
                    <a:cubicBezTo>
                      <a:pt x="53292" y="5407"/>
                      <a:pt x="53477" y="5615"/>
                      <a:pt x="53569" y="6031"/>
                    </a:cubicBezTo>
                    <a:lnTo>
                      <a:pt x="58195" y="20589"/>
                    </a:lnTo>
                    <a:lnTo>
                      <a:pt x="57640" y="19757"/>
                    </a:lnTo>
                    <a:lnTo>
                      <a:pt x="60046" y="19757"/>
                    </a:lnTo>
                    <a:lnTo>
                      <a:pt x="59768" y="19965"/>
                    </a:lnTo>
                    <a:lnTo>
                      <a:pt x="64394" y="14766"/>
                    </a:lnTo>
                    <a:cubicBezTo>
                      <a:pt x="64579" y="14558"/>
                      <a:pt x="64857" y="14558"/>
                      <a:pt x="65042" y="14766"/>
                    </a:cubicBezTo>
                    <a:lnTo>
                      <a:pt x="79105" y="29324"/>
                    </a:lnTo>
                    <a:lnTo>
                      <a:pt x="86229" y="3452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14"/>
              <p:cNvSpPr/>
              <p:nvPr/>
            </p:nvSpPr>
            <p:spPr>
              <a:xfrm>
                <a:off x="5980112" y="1570037"/>
                <a:ext cx="206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20000" y="42352"/>
                    </a:lnTo>
                    <a:lnTo>
                      <a:pt x="0" y="0"/>
                    </a:lnTo>
                    <a:lnTo>
                      <a:pt x="0" y="42352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14"/>
              <p:cNvSpPr/>
              <p:nvPr/>
            </p:nvSpPr>
            <p:spPr>
              <a:xfrm>
                <a:off x="5976937" y="1566862"/>
                <a:ext cx="26987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0000" y="109367"/>
                    </a:moveTo>
                    <a:lnTo>
                      <a:pt x="90000" y="47088"/>
                    </a:lnTo>
                    <a:lnTo>
                      <a:pt x="99375" y="57721"/>
                    </a:lnTo>
                    <a:lnTo>
                      <a:pt x="9375" y="24303"/>
                    </a:lnTo>
                    <a:lnTo>
                      <a:pt x="30000" y="12151"/>
                    </a:lnTo>
                    <a:lnTo>
                      <a:pt x="30000" y="47088"/>
                    </a:lnTo>
                    <a:lnTo>
                      <a:pt x="26250" y="37974"/>
                    </a:lnTo>
                    <a:lnTo>
                      <a:pt x="116250" y="100253"/>
                    </a:lnTo>
                    <a:lnTo>
                      <a:pt x="95625" y="120000"/>
                    </a:lnTo>
                    <a:lnTo>
                      <a:pt x="5625" y="56202"/>
                    </a:lnTo>
                    <a:cubicBezTo>
                      <a:pt x="1875" y="54683"/>
                      <a:pt x="0" y="50126"/>
                      <a:pt x="0" y="47088"/>
                    </a:cubicBezTo>
                    <a:lnTo>
                      <a:pt x="0" y="12151"/>
                    </a:lnTo>
                    <a:cubicBezTo>
                      <a:pt x="0" y="9113"/>
                      <a:pt x="3750" y="4556"/>
                      <a:pt x="7500" y="3037"/>
                    </a:cubicBezTo>
                    <a:cubicBezTo>
                      <a:pt x="11250" y="0"/>
                      <a:pt x="16875" y="0"/>
                      <a:pt x="22500" y="1518"/>
                    </a:cubicBezTo>
                    <a:lnTo>
                      <a:pt x="112500" y="36455"/>
                    </a:lnTo>
                    <a:cubicBezTo>
                      <a:pt x="118125" y="37974"/>
                      <a:pt x="120000" y="42531"/>
                      <a:pt x="120000" y="47088"/>
                    </a:cubicBezTo>
                    <a:lnTo>
                      <a:pt x="120000" y="109367"/>
                    </a:lnTo>
                    <a:lnTo>
                      <a:pt x="90000" y="10936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14"/>
              <p:cNvSpPr/>
              <p:nvPr/>
            </p:nvSpPr>
            <p:spPr>
              <a:xfrm>
                <a:off x="4500562" y="1357312"/>
                <a:ext cx="2841625" cy="13065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0938" y="22308"/>
                    </a:moveTo>
                    <a:lnTo>
                      <a:pt x="60938" y="22308"/>
                    </a:lnTo>
                    <a:lnTo>
                      <a:pt x="60469" y="23329"/>
                    </a:lnTo>
                    <a:lnTo>
                      <a:pt x="60938" y="25078"/>
                    </a:lnTo>
                    <a:lnTo>
                      <a:pt x="59061" y="26974"/>
                    </a:lnTo>
                    <a:lnTo>
                      <a:pt x="58592" y="26974"/>
                    </a:lnTo>
                    <a:lnTo>
                      <a:pt x="59061" y="24204"/>
                    </a:lnTo>
                    <a:lnTo>
                      <a:pt x="63754" y="15893"/>
                    </a:lnTo>
                    <a:lnTo>
                      <a:pt x="63754" y="10206"/>
                    </a:lnTo>
                    <a:lnTo>
                      <a:pt x="61877" y="6561"/>
                    </a:lnTo>
                    <a:lnTo>
                      <a:pt x="59530" y="6561"/>
                    </a:lnTo>
                    <a:lnTo>
                      <a:pt x="59530" y="8311"/>
                    </a:lnTo>
                    <a:lnTo>
                      <a:pt x="58189" y="8311"/>
                    </a:lnTo>
                    <a:lnTo>
                      <a:pt x="59061" y="4665"/>
                    </a:lnTo>
                    <a:lnTo>
                      <a:pt x="56782" y="3791"/>
                    </a:lnTo>
                    <a:lnTo>
                      <a:pt x="58189" y="1895"/>
                    </a:lnTo>
                    <a:lnTo>
                      <a:pt x="56782" y="0"/>
                    </a:lnTo>
                    <a:lnTo>
                      <a:pt x="54435" y="4665"/>
                    </a:lnTo>
                    <a:lnTo>
                      <a:pt x="54435" y="8311"/>
                    </a:lnTo>
                    <a:lnTo>
                      <a:pt x="53027" y="8311"/>
                    </a:lnTo>
                    <a:lnTo>
                      <a:pt x="48871" y="10206"/>
                    </a:lnTo>
                    <a:lnTo>
                      <a:pt x="45184" y="14872"/>
                    </a:lnTo>
                    <a:lnTo>
                      <a:pt x="43776" y="18663"/>
                    </a:lnTo>
                    <a:lnTo>
                      <a:pt x="44245" y="23329"/>
                    </a:lnTo>
                    <a:lnTo>
                      <a:pt x="39083" y="25078"/>
                    </a:lnTo>
                    <a:lnTo>
                      <a:pt x="39553" y="30765"/>
                    </a:lnTo>
                    <a:lnTo>
                      <a:pt x="40960" y="33535"/>
                    </a:lnTo>
                    <a:lnTo>
                      <a:pt x="40022" y="34410"/>
                    </a:lnTo>
                    <a:lnTo>
                      <a:pt x="38614" y="30765"/>
                    </a:lnTo>
                    <a:lnTo>
                      <a:pt x="37206" y="29744"/>
                    </a:lnTo>
                    <a:lnTo>
                      <a:pt x="36804" y="30765"/>
                    </a:lnTo>
                    <a:lnTo>
                      <a:pt x="35798" y="28869"/>
                    </a:lnTo>
                    <a:lnTo>
                      <a:pt x="34927" y="26974"/>
                    </a:lnTo>
                    <a:lnTo>
                      <a:pt x="34927" y="27849"/>
                    </a:lnTo>
                    <a:lnTo>
                      <a:pt x="35396" y="30765"/>
                    </a:lnTo>
                    <a:lnTo>
                      <a:pt x="33988" y="35285"/>
                    </a:lnTo>
                    <a:lnTo>
                      <a:pt x="34927" y="39076"/>
                    </a:lnTo>
                    <a:lnTo>
                      <a:pt x="34458" y="42867"/>
                    </a:lnTo>
                    <a:lnTo>
                      <a:pt x="34458" y="45637"/>
                    </a:lnTo>
                    <a:lnTo>
                      <a:pt x="35798" y="45637"/>
                    </a:lnTo>
                    <a:lnTo>
                      <a:pt x="34927" y="46512"/>
                    </a:lnTo>
                    <a:lnTo>
                      <a:pt x="35396" y="51324"/>
                    </a:lnTo>
                    <a:lnTo>
                      <a:pt x="32648" y="55844"/>
                    </a:lnTo>
                    <a:lnTo>
                      <a:pt x="32111" y="54969"/>
                    </a:lnTo>
                    <a:lnTo>
                      <a:pt x="33988" y="50303"/>
                    </a:lnTo>
                    <a:lnTo>
                      <a:pt x="34458" y="47533"/>
                    </a:lnTo>
                    <a:lnTo>
                      <a:pt x="33519" y="45637"/>
                    </a:lnTo>
                    <a:lnTo>
                      <a:pt x="33519" y="36306"/>
                    </a:lnTo>
                    <a:lnTo>
                      <a:pt x="33050" y="34410"/>
                    </a:lnTo>
                    <a:lnTo>
                      <a:pt x="33519" y="28869"/>
                    </a:lnTo>
                    <a:lnTo>
                      <a:pt x="32648" y="27849"/>
                    </a:lnTo>
                    <a:lnTo>
                      <a:pt x="33050" y="26974"/>
                    </a:lnTo>
                    <a:lnTo>
                      <a:pt x="32648" y="25078"/>
                    </a:lnTo>
                    <a:lnTo>
                      <a:pt x="31642" y="26099"/>
                    </a:lnTo>
                    <a:lnTo>
                      <a:pt x="29363" y="38201"/>
                    </a:lnTo>
                    <a:lnTo>
                      <a:pt x="29363" y="42867"/>
                    </a:lnTo>
                    <a:lnTo>
                      <a:pt x="30703" y="46512"/>
                    </a:lnTo>
                    <a:lnTo>
                      <a:pt x="30703" y="48408"/>
                    </a:lnTo>
                    <a:lnTo>
                      <a:pt x="29363" y="46512"/>
                    </a:lnTo>
                    <a:lnTo>
                      <a:pt x="23798" y="39076"/>
                    </a:lnTo>
                    <a:lnTo>
                      <a:pt x="23329" y="40972"/>
                    </a:lnTo>
                    <a:lnTo>
                      <a:pt x="25206" y="45637"/>
                    </a:lnTo>
                    <a:lnTo>
                      <a:pt x="24268" y="46512"/>
                    </a:lnTo>
                    <a:lnTo>
                      <a:pt x="23798" y="45637"/>
                    </a:lnTo>
                    <a:lnTo>
                      <a:pt x="20983" y="47533"/>
                    </a:lnTo>
                    <a:lnTo>
                      <a:pt x="20446" y="49283"/>
                    </a:lnTo>
                    <a:lnTo>
                      <a:pt x="20044" y="47533"/>
                    </a:lnTo>
                    <a:lnTo>
                      <a:pt x="20044" y="45637"/>
                    </a:lnTo>
                    <a:lnTo>
                      <a:pt x="15351" y="51324"/>
                    </a:lnTo>
                    <a:lnTo>
                      <a:pt x="15351" y="53074"/>
                    </a:lnTo>
                    <a:lnTo>
                      <a:pt x="14480" y="53948"/>
                    </a:lnTo>
                    <a:lnTo>
                      <a:pt x="13072" y="52053"/>
                    </a:lnTo>
                    <a:lnTo>
                      <a:pt x="14480" y="50303"/>
                    </a:lnTo>
                    <a:lnTo>
                      <a:pt x="14011" y="47533"/>
                    </a:lnTo>
                    <a:lnTo>
                      <a:pt x="12134" y="46512"/>
                    </a:lnTo>
                    <a:lnTo>
                      <a:pt x="12603" y="48408"/>
                    </a:lnTo>
                    <a:lnTo>
                      <a:pt x="12603" y="53074"/>
                    </a:lnTo>
                    <a:lnTo>
                      <a:pt x="13072" y="54969"/>
                    </a:lnTo>
                    <a:lnTo>
                      <a:pt x="12603" y="56865"/>
                    </a:lnTo>
                    <a:lnTo>
                      <a:pt x="11195" y="55844"/>
                    </a:lnTo>
                    <a:lnTo>
                      <a:pt x="9385" y="58614"/>
                    </a:lnTo>
                    <a:lnTo>
                      <a:pt x="10256" y="62405"/>
                    </a:lnTo>
                    <a:lnTo>
                      <a:pt x="7508" y="60510"/>
                    </a:lnTo>
                    <a:lnTo>
                      <a:pt x="7039" y="61385"/>
                    </a:lnTo>
                    <a:lnTo>
                      <a:pt x="7977" y="64155"/>
                    </a:lnTo>
                    <a:lnTo>
                      <a:pt x="7039" y="64155"/>
                    </a:lnTo>
                    <a:lnTo>
                      <a:pt x="5631" y="62405"/>
                    </a:lnTo>
                    <a:lnTo>
                      <a:pt x="5631" y="56865"/>
                    </a:lnTo>
                    <a:lnTo>
                      <a:pt x="4290" y="54969"/>
                    </a:lnTo>
                    <a:lnTo>
                      <a:pt x="3754" y="53074"/>
                    </a:lnTo>
                    <a:lnTo>
                      <a:pt x="4692" y="53948"/>
                    </a:lnTo>
                    <a:lnTo>
                      <a:pt x="8446" y="56865"/>
                    </a:lnTo>
                    <a:lnTo>
                      <a:pt x="10726" y="53948"/>
                    </a:lnTo>
                    <a:lnTo>
                      <a:pt x="10256" y="51324"/>
                    </a:lnTo>
                    <a:lnTo>
                      <a:pt x="7508" y="45637"/>
                    </a:lnTo>
                    <a:lnTo>
                      <a:pt x="4692" y="43742"/>
                    </a:lnTo>
                    <a:lnTo>
                      <a:pt x="4692" y="42867"/>
                    </a:lnTo>
                    <a:lnTo>
                      <a:pt x="3754" y="41846"/>
                    </a:lnTo>
                    <a:lnTo>
                      <a:pt x="2882" y="42867"/>
                    </a:lnTo>
                    <a:lnTo>
                      <a:pt x="2882" y="43742"/>
                    </a:lnTo>
                    <a:lnTo>
                      <a:pt x="2346" y="43742"/>
                    </a:lnTo>
                    <a:lnTo>
                      <a:pt x="1407" y="45637"/>
                    </a:lnTo>
                    <a:lnTo>
                      <a:pt x="1407" y="48408"/>
                    </a:lnTo>
                    <a:lnTo>
                      <a:pt x="2346" y="50303"/>
                    </a:lnTo>
                    <a:lnTo>
                      <a:pt x="1877" y="53074"/>
                    </a:lnTo>
                    <a:lnTo>
                      <a:pt x="2346" y="57739"/>
                    </a:lnTo>
                    <a:lnTo>
                      <a:pt x="1877" y="60510"/>
                    </a:lnTo>
                    <a:lnTo>
                      <a:pt x="2882" y="63280"/>
                    </a:lnTo>
                    <a:lnTo>
                      <a:pt x="2346" y="65176"/>
                    </a:lnTo>
                    <a:lnTo>
                      <a:pt x="3284" y="66925"/>
                    </a:lnTo>
                    <a:lnTo>
                      <a:pt x="3284" y="67946"/>
                    </a:lnTo>
                    <a:lnTo>
                      <a:pt x="1877" y="72466"/>
                    </a:lnTo>
                    <a:lnTo>
                      <a:pt x="469" y="74507"/>
                    </a:lnTo>
                    <a:lnTo>
                      <a:pt x="938" y="74507"/>
                    </a:lnTo>
                    <a:lnTo>
                      <a:pt x="1877" y="76403"/>
                    </a:lnTo>
                    <a:lnTo>
                      <a:pt x="938" y="78153"/>
                    </a:lnTo>
                    <a:lnTo>
                      <a:pt x="469" y="79173"/>
                    </a:lnTo>
                    <a:lnTo>
                      <a:pt x="0" y="79173"/>
                    </a:lnTo>
                    <a:lnTo>
                      <a:pt x="469" y="81944"/>
                    </a:lnTo>
                    <a:lnTo>
                      <a:pt x="469" y="82818"/>
                    </a:lnTo>
                    <a:lnTo>
                      <a:pt x="469" y="83693"/>
                    </a:lnTo>
                    <a:lnTo>
                      <a:pt x="469" y="84714"/>
                    </a:lnTo>
                    <a:lnTo>
                      <a:pt x="938" y="86464"/>
                    </a:lnTo>
                    <a:lnTo>
                      <a:pt x="2346" y="87484"/>
                    </a:lnTo>
                    <a:lnTo>
                      <a:pt x="2882" y="88359"/>
                    </a:lnTo>
                    <a:lnTo>
                      <a:pt x="2882" y="90400"/>
                    </a:lnTo>
                    <a:lnTo>
                      <a:pt x="3754" y="93025"/>
                    </a:lnTo>
                    <a:lnTo>
                      <a:pt x="4290" y="93025"/>
                    </a:lnTo>
                    <a:lnTo>
                      <a:pt x="3754" y="94921"/>
                    </a:lnTo>
                    <a:lnTo>
                      <a:pt x="3284" y="94046"/>
                    </a:lnTo>
                    <a:lnTo>
                      <a:pt x="3284" y="94921"/>
                    </a:lnTo>
                    <a:lnTo>
                      <a:pt x="3754" y="96816"/>
                    </a:lnTo>
                    <a:lnTo>
                      <a:pt x="5162" y="96816"/>
                    </a:lnTo>
                    <a:lnTo>
                      <a:pt x="5631" y="97691"/>
                    </a:lnTo>
                    <a:lnTo>
                      <a:pt x="5162" y="97691"/>
                    </a:lnTo>
                    <a:lnTo>
                      <a:pt x="5631" y="98712"/>
                    </a:lnTo>
                    <a:lnTo>
                      <a:pt x="6100" y="98712"/>
                    </a:lnTo>
                    <a:lnTo>
                      <a:pt x="6569" y="100461"/>
                    </a:lnTo>
                    <a:lnTo>
                      <a:pt x="7039" y="101482"/>
                    </a:lnTo>
                    <a:lnTo>
                      <a:pt x="7508" y="100461"/>
                    </a:lnTo>
                    <a:lnTo>
                      <a:pt x="9787" y="103232"/>
                    </a:lnTo>
                    <a:lnTo>
                      <a:pt x="9385" y="107023"/>
                    </a:lnTo>
                    <a:lnTo>
                      <a:pt x="8849" y="106002"/>
                    </a:lnTo>
                    <a:lnTo>
                      <a:pt x="8446" y="107023"/>
                    </a:lnTo>
                    <a:lnTo>
                      <a:pt x="8446" y="108918"/>
                    </a:lnTo>
                    <a:lnTo>
                      <a:pt x="8849" y="107897"/>
                    </a:lnTo>
                    <a:lnTo>
                      <a:pt x="9385" y="108918"/>
                    </a:lnTo>
                    <a:lnTo>
                      <a:pt x="7977" y="109793"/>
                    </a:lnTo>
                    <a:lnTo>
                      <a:pt x="8446" y="110814"/>
                    </a:lnTo>
                    <a:lnTo>
                      <a:pt x="7508" y="112563"/>
                    </a:lnTo>
                    <a:lnTo>
                      <a:pt x="7039" y="112563"/>
                    </a:lnTo>
                    <a:lnTo>
                      <a:pt x="7508" y="112563"/>
                    </a:lnTo>
                    <a:lnTo>
                      <a:pt x="9385" y="116354"/>
                    </a:lnTo>
                    <a:lnTo>
                      <a:pt x="11664" y="116354"/>
                    </a:lnTo>
                    <a:lnTo>
                      <a:pt x="12603" y="117229"/>
                    </a:lnTo>
                    <a:lnTo>
                      <a:pt x="13541" y="117229"/>
                    </a:lnTo>
                    <a:lnTo>
                      <a:pt x="14480" y="119125"/>
                    </a:lnTo>
                    <a:lnTo>
                      <a:pt x="14949" y="120000"/>
                    </a:lnTo>
                    <a:lnTo>
                      <a:pt x="15351" y="120000"/>
                    </a:lnTo>
                    <a:lnTo>
                      <a:pt x="15888" y="119125"/>
                    </a:lnTo>
                    <a:lnTo>
                      <a:pt x="14949" y="117229"/>
                    </a:lnTo>
                    <a:lnTo>
                      <a:pt x="14949" y="115479"/>
                    </a:lnTo>
                    <a:lnTo>
                      <a:pt x="14480" y="113584"/>
                    </a:lnTo>
                    <a:lnTo>
                      <a:pt x="15351" y="110814"/>
                    </a:lnTo>
                    <a:lnTo>
                      <a:pt x="15888" y="111688"/>
                    </a:lnTo>
                    <a:lnTo>
                      <a:pt x="16290" y="110814"/>
                    </a:lnTo>
                    <a:lnTo>
                      <a:pt x="16290" y="109793"/>
                    </a:lnTo>
                    <a:lnTo>
                      <a:pt x="15888" y="109793"/>
                    </a:lnTo>
                    <a:lnTo>
                      <a:pt x="16290" y="108918"/>
                    </a:lnTo>
                    <a:lnTo>
                      <a:pt x="15888" y="107023"/>
                    </a:lnTo>
                    <a:lnTo>
                      <a:pt x="14949" y="107023"/>
                    </a:lnTo>
                    <a:lnTo>
                      <a:pt x="14480" y="105127"/>
                    </a:lnTo>
                    <a:lnTo>
                      <a:pt x="14949" y="100461"/>
                    </a:lnTo>
                    <a:lnTo>
                      <a:pt x="15888" y="102357"/>
                    </a:lnTo>
                    <a:lnTo>
                      <a:pt x="16290" y="102357"/>
                    </a:lnTo>
                    <a:lnTo>
                      <a:pt x="15888" y="100461"/>
                    </a:lnTo>
                    <a:lnTo>
                      <a:pt x="17229" y="97691"/>
                    </a:lnTo>
                    <a:lnTo>
                      <a:pt x="18167" y="98712"/>
                    </a:lnTo>
                    <a:lnTo>
                      <a:pt x="18636" y="97691"/>
                    </a:lnTo>
                    <a:lnTo>
                      <a:pt x="19575" y="98712"/>
                    </a:lnTo>
                    <a:lnTo>
                      <a:pt x="20983" y="100461"/>
                    </a:lnTo>
                    <a:lnTo>
                      <a:pt x="21854" y="99586"/>
                    </a:lnTo>
                    <a:lnTo>
                      <a:pt x="22860" y="99586"/>
                    </a:lnTo>
                    <a:lnTo>
                      <a:pt x="23329" y="100461"/>
                    </a:lnTo>
                    <a:lnTo>
                      <a:pt x="25206" y="100461"/>
                    </a:lnTo>
                    <a:lnTo>
                      <a:pt x="25608" y="98712"/>
                    </a:lnTo>
                    <a:lnTo>
                      <a:pt x="24268" y="97691"/>
                    </a:lnTo>
                    <a:lnTo>
                      <a:pt x="25206" y="96816"/>
                    </a:lnTo>
                    <a:lnTo>
                      <a:pt x="24737" y="95941"/>
                    </a:lnTo>
                    <a:lnTo>
                      <a:pt x="25206" y="94921"/>
                    </a:lnTo>
                    <a:lnTo>
                      <a:pt x="25206" y="92150"/>
                    </a:lnTo>
                    <a:lnTo>
                      <a:pt x="26145" y="93025"/>
                    </a:lnTo>
                    <a:lnTo>
                      <a:pt x="30301" y="90400"/>
                    </a:lnTo>
                    <a:lnTo>
                      <a:pt x="30301" y="89234"/>
                    </a:lnTo>
                    <a:lnTo>
                      <a:pt x="30703" y="89234"/>
                    </a:lnTo>
                    <a:lnTo>
                      <a:pt x="32111" y="89234"/>
                    </a:lnTo>
                    <a:lnTo>
                      <a:pt x="32648" y="91275"/>
                    </a:lnTo>
                    <a:lnTo>
                      <a:pt x="32648" y="92150"/>
                    </a:lnTo>
                    <a:lnTo>
                      <a:pt x="33050" y="92150"/>
                    </a:lnTo>
                    <a:lnTo>
                      <a:pt x="33988" y="93025"/>
                    </a:lnTo>
                    <a:lnTo>
                      <a:pt x="33988" y="94046"/>
                    </a:lnTo>
                    <a:lnTo>
                      <a:pt x="34927" y="94046"/>
                    </a:lnTo>
                    <a:lnTo>
                      <a:pt x="35798" y="92150"/>
                    </a:lnTo>
                    <a:lnTo>
                      <a:pt x="36804" y="91275"/>
                    </a:lnTo>
                    <a:lnTo>
                      <a:pt x="37206" y="94046"/>
                    </a:lnTo>
                    <a:lnTo>
                      <a:pt x="39083" y="100461"/>
                    </a:lnTo>
                    <a:lnTo>
                      <a:pt x="39553" y="98712"/>
                    </a:lnTo>
                    <a:lnTo>
                      <a:pt x="40022" y="100461"/>
                    </a:lnTo>
                    <a:lnTo>
                      <a:pt x="41430" y="99586"/>
                    </a:lnTo>
                    <a:lnTo>
                      <a:pt x="42837" y="102357"/>
                    </a:lnTo>
                    <a:lnTo>
                      <a:pt x="43776" y="103232"/>
                    </a:lnTo>
                    <a:lnTo>
                      <a:pt x="43776" y="102357"/>
                    </a:lnTo>
                    <a:lnTo>
                      <a:pt x="44245" y="104252"/>
                    </a:lnTo>
                    <a:lnTo>
                      <a:pt x="43776" y="105127"/>
                    </a:lnTo>
                    <a:lnTo>
                      <a:pt x="44715" y="104252"/>
                    </a:lnTo>
                    <a:lnTo>
                      <a:pt x="45184" y="103232"/>
                    </a:lnTo>
                    <a:lnTo>
                      <a:pt x="47463" y="100461"/>
                    </a:lnTo>
                    <a:lnTo>
                      <a:pt x="49340" y="101482"/>
                    </a:lnTo>
                    <a:lnTo>
                      <a:pt x="50279" y="102357"/>
                    </a:lnTo>
                    <a:lnTo>
                      <a:pt x="52089" y="102357"/>
                    </a:lnTo>
                    <a:lnTo>
                      <a:pt x="52089" y="100461"/>
                    </a:lnTo>
                    <a:lnTo>
                      <a:pt x="52089" y="98712"/>
                    </a:lnTo>
                    <a:lnTo>
                      <a:pt x="53027" y="97691"/>
                    </a:lnTo>
                    <a:lnTo>
                      <a:pt x="54905" y="98712"/>
                    </a:lnTo>
                    <a:lnTo>
                      <a:pt x="55843" y="101482"/>
                    </a:lnTo>
                    <a:lnTo>
                      <a:pt x="56312" y="101482"/>
                    </a:lnTo>
                    <a:lnTo>
                      <a:pt x="57184" y="100461"/>
                    </a:lnTo>
                    <a:lnTo>
                      <a:pt x="60000" y="103232"/>
                    </a:lnTo>
                    <a:lnTo>
                      <a:pt x="61407" y="104252"/>
                    </a:lnTo>
                    <a:lnTo>
                      <a:pt x="63284" y="103232"/>
                    </a:lnTo>
                    <a:lnTo>
                      <a:pt x="64223" y="101482"/>
                    </a:lnTo>
                    <a:lnTo>
                      <a:pt x="65631" y="102357"/>
                    </a:lnTo>
                    <a:lnTo>
                      <a:pt x="66569" y="103232"/>
                    </a:lnTo>
                    <a:lnTo>
                      <a:pt x="67910" y="102357"/>
                    </a:lnTo>
                    <a:lnTo>
                      <a:pt x="68446" y="98712"/>
                    </a:lnTo>
                    <a:lnTo>
                      <a:pt x="68849" y="97691"/>
                    </a:lnTo>
                    <a:lnTo>
                      <a:pt x="68849" y="96816"/>
                    </a:lnTo>
                    <a:lnTo>
                      <a:pt x="68446" y="96816"/>
                    </a:lnTo>
                    <a:lnTo>
                      <a:pt x="68849" y="94921"/>
                    </a:lnTo>
                    <a:lnTo>
                      <a:pt x="70726" y="94046"/>
                    </a:lnTo>
                    <a:lnTo>
                      <a:pt x="72134" y="94921"/>
                    </a:lnTo>
                    <a:lnTo>
                      <a:pt x="73072" y="96816"/>
                    </a:lnTo>
                    <a:lnTo>
                      <a:pt x="73944" y="103232"/>
                    </a:lnTo>
                    <a:lnTo>
                      <a:pt x="74949" y="103232"/>
                    </a:lnTo>
                    <a:lnTo>
                      <a:pt x="76290" y="105127"/>
                    </a:lnTo>
                    <a:lnTo>
                      <a:pt x="76290" y="107023"/>
                    </a:lnTo>
                    <a:lnTo>
                      <a:pt x="77229" y="107023"/>
                    </a:lnTo>
                    <a:lnTo>
                      <a:pt x="79106" y="106002"/>
                    </a:lnTo>
                    <a:lnTo>
                      <a:pt x="79106" y="107897"/>
                    </a:lnTo>
                    <a:lnTo>
                      <a:pt x="77698" y="113584"/>
                    </a:lnTo>
                    <a:lnTo>
                      <a:pt x="77229" y="112563"/>
                    </a:lnTo>
                    <a:lnTo>
                      <a:pt x="76290" y="113584"/>
                    </a:lnTo>
                    <a:lnTo>
                      <a:pt x="76759" y="116354"/>
                    </a:lnTo>
                    <a:lnTo>
                      <a:pt x="76290" y="118250"/>
                    </a:lnTo>
                    <a:lnTo>
                      <a:pt x="76759" y="116354"/>
                    </a:lnTo>
                    <a:lnTo>
                      <a:pt x="77229" y="116354"/>
                    </a:lnTo>
                    <a:lnTo>
                      <a:pt x="77229" y="117229"/>
                    </a:lnTo>
                    <a:lnTo>
                      <a:pt x="77698" y="118250"/>
                    </a:lnTo>
                    <a:lnTo>
                      <a:pt x="79106" y="116354"/>
                    </a:lnTo>
                    <a:lnTo>
                      <a:pt x="83329" y="106002"/>
                    </a:lnTo>
                    <a:lnTo>
                      <a:pt x="83329" y="99586"/>
                    </a:lnTo>
                    <a:lnTo>
                      <a:pt x="83798" y="97691"/>
                    </a:lnTo>
                    <a:lnTo>
                      <a:pt x="83798" y="94921"/>
                    </a:lnTo>
                    <a:lnTo>
                      <a:pt x="82860" y="92150"/>
                    </a:lnTo>
                    <a:lnTo>
                      <a:pt x="82391" y="92150"/>
                    </a:lnTo>
                    <a:lnTo>
                      <a:pt x="81854" y="94046"/>
                    </a:lnTo>
                    <a:lnTo>
                      <a:pt x="80916" y="94046"/>
                    </a:lnTo>
                    <a:lnTo>
                      <a:pt x="81385" y="92150"/>
                    </a:lnTo>
                    <a:lnTo>
                      <a:pt x="80916" y="92150"/>
                    </a:lnTo>
                    <a:lnTo>
                      <a:pt x="80446" y="91275"/>
                    </a:lnTo>
                    <a:lnTo>
                      <a:pt x="79508" y="91275"/>
                    </a:lnTo>
                    <a:lnTo>
                      <a:pt x="79508" y="90400"/>
                    </a:lnTo>
                    <a:lnTo>
                      <a:pt x="80916" y="87484"/>
                    </a:lnTo>
                    <a:lnTo>
                      <a:pt x="85206" y="79173"/>
                    </a:lnTo>
                    <a:lnTo>
                      <a:pt x="87016" y="78153"/>
                    </a:lnTo>
                    <a:lnTo>
                      <a:pt x="87486" y="79173"/>
                    </a:lnTo>
                    <a:lnTo>
                      <a:pt x="87955" y="78153"/>
                    </a:lnTo>
                    <a:lnTo>
                      <a:pt x="89363" y="79173"/>
                    </a:lnTo>
                    <a:lnTo>
                      <a:pt x="89765" y="77278"/>
                    </a:lnTo>
                    <a:lnTo>
                      <a:pt x="91173" y="78153"/>
                    </a:lnTo>
                    <a:lnTo>
                      <a:pt x="91642" y="78153"/>
                    </a:lnTo>
                    <a:lnTo>
                      <a:pt x="91173" y="79173"/>
                    </a:lnTo>
                    <a:lnTo>
                      <a:pt x="91173" y="80048"/>
                    </a:lnTo>
                    <a:lnTo>
                      <a:pt x="93988" y="79173"/>
                    </a:lnTo>
                    <a:lnTo>
                      <a:pt x="93519" y="78153"/>
                    </a:lnTo>
                    <a:lnTo>
                      <a:pt x="95396" y="71737"/>
                    </a:lnTo>
                    <a:lnTo>
                      <a:pt x="97675" y="70862"/>
                    </a:lnTo>
                    <a:lnTo>
                      <a:pt x="97675" y="72466"/>
                    </a:lnTo>
                    <a:lnTo>
                      <a:pt x="97675" y="74507"/>
                    </a:lnTo>
                    <a:lnTo>
                      <a:pt x="100022" y="71737"/>
                    </a:lnTo>
                    <a:lnTo>
                      <a:pt x="100022" y="68821"/>
                    </a:lnTo>
                    <a:lnTo>
                      <a:pt x="100960" y="68821"/>
                    </a:lnTo>
                    <a:lnTo>
                      <a:pt x="100491" y="69696"/>
                    </a:lnTo>
                    <a:lnTo>
                      <a:pt x="100022" y="74507"/>
                    </a:lnTo>
                    <a:lnTo>
                      <a:pt x="99083" y="75382"/>
                    </a:lnTo>
                    <a:lnTo>
                      <a:pt x="96268" y="81944"/>
                    </a:lnTo>
                    <a:lnTo>
                      <a:pt x="95396" y="82818"/>
                    </a:lnTo>
                    <a:lnTo>
                      <a:pt x="94458" y="89234"/>
                    </a:lnTo>
                    <a:lnTo>
                      <a:pt x="95396" y="100461"/>
                    </a:lnTo>
                    <a:lnTo>
                      <a:pt x="96268" y="98712"/>
                    </a:lnTo>
                    <a:lnTo>
                      <a:pt x="97206" y="94921"/>
                    </a:lnTo>
                    <a:lnTo>
                      <a:pt x="97675" y="94921"/>
                    </a:lnTo>
                    <a:lnTo>
                      <a:pt x="97675" y="92150"/>
                    </a:lnTo>
                    <a:lnTo>
                      <a:pt x="98145" y="92150"/>
                    </a:lnTo>
                    <a:lnTo>
                      <a:pt x="99083" y="91275"/>
                    </a:lnTo>
                    <a:lnTo>
                      <a:pt x="98614" y="88359"/>
                    </a:lnTo>
                    <a:lnTo>
                      <a:pt x="99553" y="87484"/>
                    </a:lnTo>
                    <a:lnTo>
                      <a:pt x="100022" y="87484"/>
                    </a:lnTo>
                    <a:lnTo>
                      <a:pt x="100022" y="85589"/>
                    </a:lnTo>
                    <a:lnTo>
                      <a:pt x="99553" y="85589"/>
                    </a:lnTo>
                    <a:lnTo>
                      <a:pt x="100022" y="82818"/>
                    </a:lnTo>
                    <a:lnTo>
                      <a:pt x="99553" y="82818"/>
                    </a:lnTo>
                    <a:lnTo>
                      <a:pt x="99083" y="82818"/>
                    </a:lnTo>
                    <a:lnTo>
                      <a:pt x="99083" y="81944"/>
                    </a:lnTo>
                    <a:lnTo>
                      <a:pt x="100022" y="79173"/>
                    </a:lnTo>
                    <a:lnTo>
                      <a:pt x="100022" y="77278"/>
                    </a:lnTo>
                    <a:lnTo>
                      <a:pt x="100960" y="77278"/>
                    </a:lnTo>
                    <a:lnTo>
                      <a:pt x="102368" y="75382"/>
                    </a:lnTo>
                    <a:lnTo>
                      <a:pt x="102368" y="77278"/>
                    </a:lnTo>
                    <a:lnTo>
                      <a:pt x="102837" y="76403"/>
                    </a:lnTo>
                    <a:lnTo>
                      <a:pt x="104245" y="75382"/>
                    </a:lnTo>
                    <a:lnTo>
                      <a:pt x="105184" y="77278"/>
                    </a:lnTo>
                    <a:lnTo>
                      <a:pt x="105586" y="75382"/>
                    </a:lnTo>
                    <a:lnTo>
                      <a:pt x="110279" y="68821"/>
                    </a:lnTo>
                    <a:lnTo>
                      <a:pt x="111620" y="69696"/>
                    </a:lnTo>
                    <a:lnTo>
                      <a:pt x="112089" y="68821"/>
                    </a:lnTo>
                    <a:lnTo>
                      <a:pt x="111150" y="63280"/>
                    </a:lnTo>
                    <a:lnTo>
                      <a:pt x="110748" y="63280"/>
                    </a:lnTo>
                    <a:lnTo>
                      <a:pt x="110748" y="61385"/>
                    </a:lnTo>
                    <a:lnTo>
                      <a:pt x="111150" y="61385"/>
                    </a:lnTo>
                    <a:lnTo>
                      <a:pt x="112089" y="60510"/>
                    </a:lnTo>
                    <a:lnTo>
                      <a:pt x="113027" y="58614"/>
                    </a:lnTo>
                    <a:lnTo>
                      <a:pt x="112558" y="56865"/>
                    </a:lnTo>
                    <a:lnTo>
                      <a:pt x="113027" y="55844"/>
                    </a:lnTo>
                    <a:lnTo>
                      <a:pt x="113497" y="58614"/>
                    </a:lnTo>
                    <a:lnTo>
                      <a:pt x="114435" y="58614"/>
                    </a:lnTo>
                    <a:lnTo>
                      <a:pt x="115374" y="60510"/>
                    </a:lnTo>
                    <a:lnTo>
                      <a:pt x="117653" y="63280"/>
                    </a:lnTo>
                    <a:lnTo>
                      <a:pt x="118122" y="60510"/>
                    </a:lnTo>
                    <a:lnTo>
                      <a:pt x="118122" y="58614"/>
                    </a:lnTo>
                    <a:lnTo>
                      <a:pt x="119061" y="58614"/>
                    </a:lnTo>
                    <a:lnTo>
                      <a:pt x="120000" y="56865"/>
                    </a:lnTo>
                    <a:lnTo>
                      <a:pt x="118592" y="53948"/>
                    </a:lnTo>
                    <a:lnTo>
                      <a:pt x="116245" y="53074"/>
                    </a:lnTo>
                    <a:lnTo>
                      <a:pt x="112089" y="45637"/>
                    </a:lnTo>
                    <a:lnTo>
                      <a:pt x="109340" y="41846"/>
                    </a:lnTo>
                    <a:lnTo>
                      <a:pt x="105586" y="40972"/>
                    </a:lnTo>
                    <a:lnTo>
                      <a:pt x="105586" y="45637"/>
                    </a:lnTo>
                    <a:lnTo>
                      <a:pt x="104715" y="46512"/>
                    </a:lnTo>
                    <a:lnTo>
                      <a:pt x="103776" y="44617"/>
                    </a:lnTo>
                    <a:lnTo>
                      <a:pt x="103776" y="42867"/>
                    </a:lnTo>
                    <a:lnTo>
                      <a:pt x="104245" y="42867"/>
                    </a:lnTo>
                    <a:lnTo>
                      <a:pt x="104715" y="41846"/>
                    </a:lnTo>
                    <a:lnTo>
                      <a:pt x="103776" y="41846"/>
                    </a:lnTo>
                    <a:lnTo>
                      <a:pt x="102837" y="43742"/>
                    </a:lnTo>
                    <a:lnTo>
                      <a:pt x="100491" y="42867"/>
                    </a:lnTo>
                    <a:lnTo>
                      <a:pt x="98145" y="42867"/>
                    </a:lnTo>
                    <a:lnTo>
                      <a:pt x="97206" y="41846"/>
                    </a:lnTo>
                    <a:lnTo>
                      <a:pt x="97675" y="40097"/>
                    </a:lnTo>
                    <a:lnTo>
                      <a:pt x="96737" y="37326"/>
                    </a:lnTo>
                    <a:lnTo>
                      <a:pt x="94927" y="36306"/>
                    </a:lnTo>
                    <a:lnTo>
                      <a:pt x="92111" y="38201"/>
                    </a:lnTo>
                    <a:lnTo>
                      <a:pt x="91642" y="35285"/>
                    </a:lnTo>
                    <a:lnTo>
                      <a:pt x="90703" y="35285"/>
                    </a:lnTo>
                    <a:lnTo>
                      <a:pt x="90301" y="34410"/>
                    </a:lnTo>
                    <a:lnTo>
                      <a:pt x="90301" y="31640"/>
                    </a:lnTo>
                    <a:lnTo>
                      <a:pt x="87016" y="29744"/>
                    </a:lnTo>
                    <a:lnTo>
                      <a:pt x="83329" y="27849"/>
                    </a:lnTo>
                    <a:lnTo>
                      <a:pt x="82391" y="31640"/>
                    </a:lnTo>
                    <a:lnTo>
                      <a:pt x="83329" y="34410"/>
                    </a:lnTo>
                    <a:lnTo>
                      <a:pt x="80446" y="34410"/>
                    </a:lnTo>
                    <a:lnTo>
                      <a:pt x="80044" y="34410"/>
                    </a:lnTo>
                    <a:lnTo>
                      <a:pt x="79106" y="35285"/>
                    </a:lnTo>
                    <a:lnTo>
                      <a:pt x="77698" y="32515"/>
                    </a:lnTo>
                    <a:lnTo>
                      <a:pt x="76759" y="38201"/>
                    </a:lnTo>
                    <a:lnTo>
                      <a:pt x="75821" y="37326"/>
                    </a:lnTo>
                    <a:lnTo>
                      <a:pt x="74949" y="33535"/>
                    </a:lnTo>
                    <a:lnTo>
                      <a:pt x="75351" y="28869"/>
                    </a:lnTo>
                    <a:lnTo>
                      <a:pt x="74413" y="26099"/>
                    </a:lnTo>
                    <a:lnTo>
                      <a:pt x="71664" y="24204"/>
                    </a:lnTo>
                    <a:lnTo>
                      <a:pt x="70726" y="24204"/>
                    </a:lnTo>
                    <a:lnTo>
                      <a:pt x="70256" y="26099"/>
                    </a:lnTo>
                    <a:lnTo>
                      <a:pt x="70726" y="27849"/>
                    </a:lnTo>
                    <a:lnTo>
                      <a:pt x="67039" y="26974"/>
                    </a:lnTo>
                    <a:lnTo>
                      <a:pt x="67441" y="24204"/>
                    </a:lnTo>
                    <a:lnTo>
                      <a:pt x="65162" y="23329"/>
                    </a:lnTo>
                    <a:lnTo>
                      <a:pt x="63754" y="25078"/>
                    </a:lnTo>
                    <a:lnTo>
                      <a:pt x="60938" y="2230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14"/>
              <p:cNvSpPr/>
              <p:nvPr/>
            </p:nvSpPr>
            <p:spPr>
              <a:xfrm>
                <a:off x="4497387" y="1354137"/>
                <a:ext cx="2847975" cy="13128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0869" y="22853"/>
                    </a:moveTo>
                    <a:lnTo>
                      <a:pt x="61032" y="22774"/>
                    </a:lnTo>
                    <a:lnTo>
                      <a:pt x="60579" y="23756"/>
                    </a:lnTo>
                    <a:lnTo>
                      <a:pt x="60597" y="23403"/>
                    </a:lnTo>
                    <a:lnTo>
                      <a:pt x="61050" y="25170"/>
                    </a:lnTo>
                    <a:cubicBezTo>
                      <a:pt x="61086" y="25248"/>
                      <a:pt x="61086" y="25327"/>
                      <a:pt x="61068" y="25445"/>
                    </a:cubicBezTo>
                    <a:cubicBezTo>
                      <a:pt x="61050" y="25523"/>
                      <a:pt x="61032" y="25562"/>
                      <a:pt x="60996" y="25602"/>
                    </a:cubicBezTo>
                    <a:lnTo>
                      <a:pt x="59148" y="27526"/>
                    </a:lnTo>
                    <a:cubicBezTo>
                      <a:pt x="59130" y="27526"/>
                      <a:pt x="59112" y="27565"/>
                      <a:pt x="59076" y="27565"/>
                    </a:cubicBezTo>
                    <a:lnTo>
                      <a:pt x="58623" y="27565"/>
                    </a:lnTo>
                    <a:cubicBezTo>
                      <a:pt x="58586" y="27565"/>
                      <a:pt x="58532" y="27486"/>
                      <a:pt x="58514" y="27408"/>
                    </a:cubicBezTo>
                    <a:cubicBezTo>
                      <a:pt x="58478" y="27329"/>
                      <a:pt x="58478" y="27212"/>
                      <a:pt x="58496" y="27133"/>
                    </a:cubicBezTo>
                    <a:lnTo>
                      <a:pt x="58949" y="24345"/>
                    </a:lnTo>
                    <a:cubicBezTo>
                      <a:pt x="58949" y="24306"/>
                      <a:pt x="58967" y="24267"/>
                      <a:pt x="58985" y="24227"/>
                    </a:cubicBezTo>
                    <a:lnTo>
                      <a:pt x="63677" y="15903"/>
                    </a:lnTo>
                    <a:lnTo>
                      <a:pt x="63623" y="16138"/>
                    </a:lnTo>
                    <a:lnTo>
                      <a:pt x="63623" y="10562"/>
                    </a:lnTo>
                    <a:lnTo>
                      <a:pt x="63677" y="10798"/>
                    </a:lnTo>
                    <a:lnTo>
                      <a:pt x="61775" y="7107"/>
                    </a:lnTo>
                    <a:lnTo>
                      <a:pt x="61865" y="7185"/>
                    </a:lnTo>
                    <a:lnTo>
                      <a:pt x="59565" y="7185"/>
                    </a:lnTo>
                    <a:lnTo>
                      <a:pt x="59710" y="6871"/>
                    </a:lnTo>
                    <a:lnTo>
                      <a:pt x="59710" y="8678"/>
                    </a:lnTo>
                    <a:cubicBezTo>
                      <a:pt x="59710" y="8835"/>
                      <a:pt x="59637" y="8992"/>
                      <a:pt x="59565" y="8992"/>
                    </a:cubicBezTo>
                    <a:lnTo>
                      <a:pt x="58170" y="8992"/>
                    </a:lnTo>
                    <a:cubicBezTo>
                      <a:pt x="58115" y="8992"/>
                      <a:pt x="58079" y="8913"/>
                      <a:pt x="58043" y="8835"/>
                    </a:cubicBezTo>
                    <a:cubicBezTo>
                      <a:pt x="58025" y="8717"/>
                      <a:pt x="58025" y="8599"/>
                      <a:pt x="58043" y="8520"/>
                    </a:cubicBezTo>
                    <a:lnTo>
                      <a:pt x="58949" y="4869"/>
                    </a:lnTo>
                    <a:lnTo>
                      <a:pt x="59057" y="5340"/>
                    </a:lnTo>
                    <a:lnTo>
                      <a:pt x="56757" y="4397"/>
                    </a:lnTo>
                    <a:cubicBezTo>
                      <a:pt x="56702" y="4397"/>
                      <a:pt x="56648" y="4280"/>
                      <a:pt x="56630" y="4162"/>
                    </a:cubicBezTo>
                    <a:cubicBezTo>
                      <a:pt x="56630" y="4005"/>
                      <a:pt x="56648" y="3887"/>
                      <a:pt x="56702" y="3808"/>
                    </a:cubicBezTo>
                    <a:lnTo>
                      <a:pt x="58097" y="1963"/>
                    </a:lnTo>
                    <a:lnTo>
                      <a:pt x="58097" y="2513"/>
                    </a:lnTo>
                    <a:lnTo>
                      <a:pt x="56702" y="589"/>
                    </a:lnTo>
                    <a:lnTo>
                      <a:pt x="56884" y="549"/>
                    </a:lnTo>
                    <a:lnTo>
                      <a:pt x="54583" y="5261"/>
                    </a:lnTo>
                    <a:lnTo>
                      <a:pt x="54619" y="5026"/>
                    </a:lnTo>
                    <a:lnTo>
                      <a:pt x="54619" y="8678"/>
                    </a:lnTo>
                    <a:cubicBezTo>
                      <a:pt x="54619" y="8835"/>
                      <a:pt x="54565" y="8992"/>
                      <a:pt x="54474" y="8992"/>
                    </a:cubicBezTo>
                    <a:lnTo>
                      <a:pt x="53079" y="8992"/>
                    </a:lnTo>
                    <a:lnTo>
                      <a:pt x="53115" y="8992"/>
                    </a:lnTo>
                    <a:lnTo>
                      <a:pt x="48931" y="10876"/>
                    </a:lnTo>
                    <a:lnTo>
                      <a:pt x="48985" y="10837"/>
                    </a:lnTo>
                    <a:lnTo>
                      <a:pt x="45289" y="15471"/>
                    </a:lnTo>
                    <a:lnTo>
                      <a:pt x="45326" y="15392"/>
                    </a:lnTo>
                    <a:lnTo>
                      <a:pt x="43931" y="19123"/>
                    </a:lnTo>
                    <a:lnTo>
                      <a:pt x="43949" y="18848"/>
                    </a:lnTo>
                    <a:lnTo>
                      <a:pt x="44420" y="23481"/>
                    </a:lnTo>
                    <a:cubicBezTo>
                      <a:pt x="44420" y="23560"/>
                      <a:pt x="44420" y="23638"/>
                      <a:pt x="44384" y="23717"/>
                    </a:cubicBezTo>
                    <a:cubicBezTo>
                      <a:pt x="44365" y="23795"/>
                      <a:pt x="44329" y="23835"/>
                      <a:pt x="44293" y="23835"/>
                    </a:cubicBezTo>
                    <a:lnTo>
                      <a:pt x="39148" y="25641"/>
                    </a:lnTo>
                    <a:lnTo>
                      <a:pt x="39275" y="25287"/>
                    </a:lnTo>
                    <a:lnTo>
                      <a:pt x="39746" y="30824"/>
                    </a:lnTo>
                    <a:lnTo>
                      <a:pt x="39710" y="30667"/>
                    </a:lnTo>
                    <a:lnTo>
                      <a:pt x="41105" y="33416"/>
                    </a:lnTo>
                    <a:cubicBezTo>
                      <a:pt x="41141" y="33494"/>
                      <a:pt x="41159" y="33612"/>
                      <a:pt x="41141" y="33691"/>
                    </a:cubicBezTo>
                    <a:cubicBezTo>
                      <a:pt x="41141" y="33808"/>
                      <a:pt x="41105" y="33887"/>
                      <a:pt x="41068" y="33926"/>
                    </a:cubicBezTo>
                    <a:lnTo>
                      <a:pt x="40126" y="34947"/>
                    </a:lnTo>
                    <a:cubicBezTo>
                      <a:pt x="40072" y="34986"/>
                      <a:pt x="40000" y="34947"/>
                      <a:pt x="39945" y="34829"/>
                    </a:cubicBezTo>
                    <a:lnTo>
                      <a:pt x="38550" y="31099"/>
                    </a:lnTo>
                    <a:lnTo>
                      <a:pt x="38623" y="31178"/>
                    </a:lnTo>
                    <a:lnTo>
                      <a:pt x="37228" y="30274"/>
                    </a:lnTo>
                    <a:lnTo>
                      <a:pt x="37373" y="30196"/>
                    </a:lnTo>
                    <a:lnTo>
                      <a:pt x="36920" y="31099"/>
                    </a:lnTo>
                    <a:cubicBezTo>
                      <a:pt x="36865" y="31217"/>
                      <a:pt x="36793" y="31217"/>
                      <a:pt x="36721" y="31138"/>
                    </a:cubicBezTo>
                    <a:lnTo>
                      <a:pt x="35797" y="29332"/>
                    </a:lnTo>
                    <a:lnTo>
                      <a:pt x="34873" y="27486"/>
                    </a:lnTo>
                    <a:lnTo>
                      <a:pt x="35126" y="27251"/>
                    </a:lnTo>
                    <a:lnTo>
                      <a:pt x="35126" y="28115"/>
                    </a:lnTo>
                    <a:lnTo>
                      <a:pt x="35108" y="27997"/>
                    </a:lnTo>
                    <a:lnTo>
                      <a:pt x="35561" y="30785"/>
                    </a:lnTo>
                    <a:cubicBezTo>
                      <a:pt x="35579" y="30863"/>
                      <a:pt x="35579" y="30981"/>
                      <a:pt x="35561" y="31060"/>
                    </a:cubicBezTo>
                    <a:lnTo>
                      <a:pt x="34166" y="35693"/>
                    </a:lnTo>
                    <a:lnTo>
                      <a:pt x="34166" y="35379"/>
                    </a:lnTo>
                    <a:lnTo>
                      <a:pt x="35108" y="39070"/>
                    </a:lnTo>
                    <a:cubicBezTo>
                      <a:pt x="35126" y="39149"/>
                      <a:pt x="35126" y="39227"/>
                      <a:pt x="35108" y="39306"/>
                    </a:cubicBezTo>
                    <a:lnTo>
                      <a:pt x="34655" y="43075"/>
                    </a:lnTo>
                    <a:lnTo>
                      <a:pt x="34673" y="42958"/>
                    </a:lnTo>
                    <a:lnTo>
                      <a:pt x="34673" y="45746"/>
                    </a:lnTo>
                    <a:lnTo>
                      <a:pt x="34528" y="45431"/>
                    </a:lnTo>
                    <a:lnTo>
                      <a:pt x="35887" y="45431"/>
                    </a:lnTo>
                    <a:cubicBezTo>
                      <a:pt x="35960" y="45431"/>
                      <a:pt x="36014" y="45549"/>
                      <a:pt x="36032" y="45706"/>
                    </a:cubicBezTo>
                    <a:cubicBezTo>
                      <a:pt x="36050" y="45824"/>
                      <a:pt x="36014" y="45981"/>
                      <a:pt x="35942" y="46060"/>
                    </a:cubicBezTo>
                    <a:lnTo>
                      <a:pt x="35036" y="46924"/>
                    </a:lnTo>
                    <a:lnTo>
                      <a:pt x="35126" y="46570"/>
                    </a:lnTo>
                    <a:lnTo>
                      <a:pt x="35579" y="51243"/>
                    </a:lnTo>
                    <a:cubicBezTo>
                      <a:pt x="35579" y="51361"/>
                      <a:pt x="35561" y="51479"/>
                      <a:pt x="35525" y="51557"/>
                    </a:cubicBezTo>
                    <a:lnTo>
                      <a:pt x="32753" y="56112"/>
                    </a:lnTo>
                    <a:cubicBezTo>
                      <a:pt x="32699" y="56230"/>
                      <a:pt x="32626" y="56230"/>
                      <a:pt x="32572" y="56112"/>
                    </a:cubicBezTo>
                    <a:lnTo>
                      <a:pt x="32101" y="55209"/>
                    </a:lnTo>
                    <a:cubicBezTo>
                      <a:pt x="32028" y="55091"/>
                      <a:pt x="32028" y="54895"/>
                      <a:pt x="32083" y="54738"/>
                    </a:cubicBezTo>
                    <a:lnTo>
                      <a:pt x="33931" y="50104"/>
                    </a:lnTo>
                    <a:lnTo>
                      <a:pt x="33894" y="50222"/>
                    </a:lnTo>
                    <a:lnTo>
                      <a:pt x="34384" y="47434"/>
                    </a:lnTo>
                    <a:lnTo>
                      <a:pt x="34420" y="47787"/>
                    </a:lnTo>
                    <a:lnTo>
                      <a:pt x="33478" y="45981"/>
                    </a:lnTo>
                    <a:cubicBezTo>
                      <a:pt x="33460" y="45942"/>
                      <a:pt x="33442" y="45863"/>
                      <a:pt x="33442" y="45746"/>
                    </a:cubicBezTo>
                    <a:lnTo>
                      <a:pt x="33442" y="36439"/>
                    </a:lnTo>
                    <a:lnTo>
                      <a:pt x="33460" y="36596"/>
                    </a:lnTo>
                    <a:lnTo>
                      <a:pt x="33007" y="34790"/>
                    </a:lnTo>
                    <a:cubicBezTo>
                      <a:pt x="32989" y="34751"/>
                      <a:pt x="32971" y="34672"/>
                      <a:pt x="32989" y="34594"/>
                    </a:cubicBezTo>
                    <a:lnTo>
                      <a:pt x="33442" y="29018"/>
                    </a:lnTo>
                    <a:lnTo>
                      <a:pt x="33514" y="29371"/>
                    </a:lnTo>
                    <a:lnTo>
                      <a:pt x="32608" y="28390"/>
                    </a:lnTo>
                    <a:cubicBezTo>
                      <a:pt x="32572" y="28350"/>
                      <a:pt x="32536" y="28232"/>
                      <a:pt x="32536" y="28154"/>
                    </a:cubicBezTo>
                    <a:cubicBezTo>
                      <a:pt x="32518" y="28036"/>
                      <a:pt x="32536" y="27958"/>
                      <a:pt x="32572" y="27879"/>
                    </a:cubicBezTo>
                    <a:lnTo>
                      <a:pt x="33025" y="27015"/>
                    </a:lnTo>
                    <a:lnTo>
                      <a:pt x="33007" y="27369"/>
                    </a:lnTo>
                    <a:lnTo>
                      <a:pt x="32536" y="25484"/>
                    </a:lnTo>
                    <a:lnTo>
                      <a:pt x="32735" y="25602"/>
                    </a:lnTo>
                    <a:lnTo>
                      <a:pt x="31793" y="26583"/>
                    </a:lnTo>
                    <a:lnTo>
                      <a:pt x="31865" y="26426"/>
                    </a:lnTo>
                    <a:lnTo>
                      <a:pt x="29565" y="38403"/>
                    </a:lnTo>
                    <a:lnTo>
                      <a:pt x="29583" y="38285"/>
                    </a:lnTo>
                    <a:lnTo>
                      <a:pt x="29583" y="42958"/>
                    </a:lnTo>
                    <a:lnTo>
                      <a:pt x="29547" y="42761"/>
                    </a:lnTo>
                    <a:lnTo>
                      <a:pt x="30905" y="46413"/>
                    </a:lnTo>
                    <a:cubicBezTo>
                      <a:pt x="30923" y="46492"/>
                      <a:pt x="30942" y="46531"/>
                      <a:pt x="30942" y="46609"/>
                    </a:cubicBezTo>
                    <a:lnTo>
                      <a:pt x="30942" y="48534"/>
                    </a:lnTo>
                    <a:cubicBezTo>
                      <a:pt x="30942" y="48651"/>
                      <a:pt x="30905" y="48769"/>
                      <a:pt x="30869" y="48808"/>
                    </a:cubicBezTo>
                    <a:cubicBezTo>
                      <a:pt x="30815" y="48848"/>
                      <a:pt x="30760" y="48848"/>
                      <a:pt x="30724" y="48808"/>
                    </a:cubicBezTo>
                    <a:lnTo>
                      <a:pt x="29347" y="46884"/>
                    </a:lnTo>
                    <a:lnTo>
                      <a:pt x="23786" y="39502"/>
                    </a:lnTo>
                    <a:lnTo>
                      <a:pt x="23985" y="39345"/>
                    </a:lnTo>
                    <a:lnTo>
                      <a:pt x="23532" y="41230"/>
                    </a:lnTo>
                    <a:lnTo>
                      <a:pt x="23514" y="40876"/>
                    </a:lnTo>
                    <a:lnTo>
                      <a:pt x="25362" y="45549"/>
                    </a:lnTo>
                    <a:cubicBezTo>
                      <a:pt x="25398" y="45628"/>
                      <a:pt x="25398" y="45746"/>
                      <a:pt x="25398" y="45824"/>
                    </a:cubicBezTo>
                    <a:cubicBezTo>
                      <a:pt x="25380" y="45903"/>
                      <a:pt x="25344" y="46020"/>
                      <a:pt x="25307" y="46060"/>
                    </a:cubicBezTo>
                    <a:lnTo>
                      <a:pt x="24402" y="46924"/>
                    </a:lnTo>
                    <a:cubicBezTo>
                      <a:pt x="24347" y="46963"/>
                      <a:pt x="24293" y="46924"/>
                      <a:pt x="24257" y="46845"/>
                    </a:cubicBezTo>
                    <a:lnTo>
                      <a:pt x="23768" y="45981"/>
                    </a:lnTo>
                    <a:lnTo>
                      <a:pt x="23894" y="46060"/>
                    </a:lnTo>
                    <a:lnTo>
                      <a:pt x="21086" y="47866"/>
                    </a:lnTo>
                    <a:lnTo>
                      <a:pt x="21177" y="47709"/>
                    </a:lnTo>
                    <a:lnTo>
                      <a:pt x="20688" y="49554"/>
                    </a:lnTo>
                    <a:cubicBezTo>
                      <a:pt x="20670" y="49672"/>
                      <a:pt x="20615" y="49712"/>
                      <a:pt x="20561" y="49712"/>
                    </a:cubicBezTo>
                    <a:cubicBezTo>
                      <a:pt x="20507" y="49712"/>
                      <a:pt x="20452" y="49633"/>
                      <a:pt x="20434" y="49554"/>
                    </a:cubicBezTo>
                    <a:lnTo>
                      <a:pt x="19981" y="47709"/>
                    </a:lnTo>
                    <a:cubicBezTo>
                      <a:pt x="19963" y="47670"/>
                      <a:pt x="19963" y="47591"/>
                      <a:pt x="19963" y="47552"/>
                    </a:cubicBezTo>
                    <a:lnTo>
                      <a:pt x="19963" y="45746"/>
                    </a:lnTo>
                    <a:lnTo>
                      <a:pt x="20181" y="46020"/>
                    </a:lnTo>
                    <a:lnTo>
                      <a:pt x="15543" y="51596"/>
                    </a:lnTo>
                    <a:lnTo>
                      <a:pt x="15615" y="51321"/>
                    </a:lnTo>
                    <a:lnTo>
                      <a:pt x="15615" y="53089"/>
                    </a:lnTo>
                    <a:cubicBezTo>
                      <a:pt x="15615" y="53206"/>
                      <a:pt x="15597" y="53324"/>
                      <a:pt x="15543" y="53403"/>
                    </a:cubicBezTo>
                    <a:lnTo>
                      <a:pt x="14637" y="54384"/>
                    </a:lnTo>
                    <a:cubicBezTo>
                      <a:pt x="14583" y="54424"/>
                      <a:pt x="14528" y="54424"/>
                      <a:pt x="14492" y="54345"/>
                    </a:cubicBezTo>
                    <a:lnTo>
                      <a:pt x="13097" y="52460"/>
                    </a:lnTo>
                    <a:cubicBezTo>
                      <a:pt x="13043" y="52382"/>
                      <a:pt x="13025" y="52303"/>
                      <a:pt x="13025" y="52185"/>
                    </a:cubicBezTo>
                    <a:cubicBezTo>
                      <a:pt x="13025" y="52068"/>
                      <a:pt x="13061" y="51950"/>
                      <a:pt x="13097" y="51910"/>
                    </a:cubicBezTo>
                    <a:lnTo>
                      <a:pt x="14492" y="50065"/>
                    </a:lnTo>
                    <a:lnTo>
                      <a:pt x="14420" y="50418"/>
                    </a:lnTo>
                    <a:lnTo>
                      <a:pt x="13967" y="47670"/>
                    </a:lnTo>
                    <a:lnTo>
                      <a:pt x="14076" y="47866"/>
                    </a:lnTo>
                    <a:lnTo>
                      <a:pt x="12210" y="46924"/>
                    </a:lnTo>
                    <a:lnTo>
                      <a:pt x="12355" y="46452"/>
                    </a:lnTo>
                    <a:lnTo>
                      <a:pt x="12844" y="48376"/>
                    </a:lnTo>
                    <a:cubicBezTo>
                      <a:pt x="12862" y="48416"/>
                      <a:pt x="12862" y="48494"/>
                      <a:pt x="12862" y="48534"/>
                    </a:cubicBezTo>
                    <a:lnTo>
                      <a:pt x="12862" y="53089"/>
                    </a:lnTo>
                    <a:lnTo>
                      <a:pt x="12844" y="52971"/>
                    </a:lnTo>
                    <a:lnTo>
                      <a:pt x="13297" y="54816"/>
                    </a:lnTo>
                    <a:cubicBezTo>
                      <a:pt x="13315" y="54895"/>
                      <a:pt x="13315" y="55013"/>
                      <a:pt x="13297" y="55091"/>
                    </a:cubicBezTo>
                    <a:lnTo>
                      <a:pt x="12844" y="57015"/>
                    </a:lnTo>
                    <a:cubicBezTo>
                      <a:pt x="12807" y="57133"/>
                      <a:pt x="12735" y="57212"/>
                      <a:pt x="12663" y="57172"/>
                    </a:cubicBezTo>
                    <a:lnTo>
                      <a:pt x="11286" y="56191"/>
                    </a:lnTo>
                    <a:lnTo>
                      <a:pt x="11413" y="56151"/>
                    </a:lnTo>
                    <a:lnTo>
                      <a:pt x="9565" y="58900"/>
                    </a:lnTo>
                    <a:lnTo>
                      <a:pt x="9601" y="58507"/>
                    </a:lnTo>
                    <a:lnTo>
                      <a:pt x="10507" y="62277"/>
                    </a:lnTo>
                    <a:cubicBezTo>
                      <a:pt x="10543" y="62395"/>
                      <a:pt x="10543" y="62513"/>
                      <a:pt x="10489" y="62630"/>
                    </a:cubicBezTo>
                    <a:cubicBezTo>
                      <a:pt x="10452" y="62709"/>
                      <a:pt x="10398" y="62748"/>
                      <a:pt x="10344" y="62709"/>
                    </a:cubicBezTo>
                    <a:lnTo>
                      <a:pt x="7590" y="60824"/>
                    </a:lnTo>
                    <a:lnTo>
                      <a:pt x="7717" y="60746"/>
                    </a:lnTo>
                    <a:lnTo>
                      <a:pt x="7246" y="61688"/>
                    </a:lnTo>
                    <a:lnTo>
                      <a:pt x="7264" y="61256"/>
                    </a:lnTo>
                    <a:lnTo>
                      <a:pt x="8206" y="63965"/>
                    </a:lnTo>
                    <a:cubicBezTo>
                      <a:pt x="8224" y="64044"/>
                      <a:pt x="8242" y="64201"/>
                      <a:pt x="8206" y="64280"/>
                    </a:cubicBezTo>
                    <a:cubicBezTo>
                      <a:pt x="8188" y="64397"/>
                      <a:pt x="8134" y="64476"/>
                      <a:pt x="8079" y="64476"/>
                    </a:cubicBezTo>
                    <a:lnTo>
                      <a:pt x="7137" y="64476"/>
                    </a:lnTo>
                    <a:cubicBezTo>
                      <a:pt x="7119" y="64476"/>
                      <a:pt x="7101" y="64437"/>
                      <a:pt x="7065" y="64437"/>
                    </a:cubicBezTo>
                    <a:lnTo>
                      <a:pt x="5706" y="62709"/>
                    </a:lnTo>
                    <a:cubicBezTo>
                      <a:pt x="5652" y="62630"/>
                      <a:pt x="5634" y="62513"/>
                      <a:pt x="5634" y="62434"/>
                    </a:cubicBezTo>
                    <a:lnTo>
                      <a:pt x="5634" y="56858"/>
                    </a:lnTo>
                    <a:lnTo>
                      <a:pt x="5706" y="57133"/>
                    </a:lnTo>
                    <a:lnTo>
                      <a:pt x="4311" y="55209"/>
                    </a:lnTo>
                    <a:cubicBezTo>
                      <a:pt x="4293" y="55209"/>
                      <a:pt x="4275" y="55170"/>
                      <a:pt x="4257" y="55091"/>
                    </a:cubicBezTo>
                    <a:lnTo>
                      <a:pt x="3768" y="53246"/>
                    </a:lnTo>
                    <a:cubicBezTo>
                      <a:pt x="3750" y="53128"/>
                      <a:pt x="3750" y="52971"/>
                      <a:pt x="3804" y="52892"/>
                    </a:cubicBezTo>
                    <a:cubicBezTo>
                      <a:pt x="3840" y="52774"/>
                      <a:pt x="3913" y="52774"/>
                      <a:pt x="3967" y="52814"/>
                    </a:cubicBezTo>
                    <a:lnTo>
                      <a:pt x="4909" y="53795"/>
                    </a:lnTo>
                    <a:lnTo>
                      <a:pt x="8586" y="56583"/>
                    </a:lnTo>
                    <a:lnTo>
                      <a:pt x="8460" y="56583"/>
                    </a:lnTo>
                    <a:lnTo>
                      <a:pt x="10797" y="53795"/>
                    </a:lnTo>
                    <a:lnTo>
                      <a:pt x="10724" y="54188"/>
                    </a:lnTo>
                    <a:lnTo>
                      <a:pt x="10253" y="51439"/>
                    </a:lnTo>
                    <a:lnTo>
                      <a:pt x="10289" y="51557"/>
                    </a:lnTo>
                    <a:lnTo>
                      <a:pt x="7536" y="45981"/>
                    </a:lnTo>
                    <a:lnTo>
                      <a:pt x="7590" y="46060"/>
                    </a:lnTo>
                    <a:lnTo>
                      <a:pt x="4800" y="44136"/>
                    </a:lnTo>
                    <a:cubicBezTo>
                      <a:pt x="4728" y="44096"/>
                      <a:pt x="4692" y="43979"/>
                      <a:pt x="4692" y="43861"/>
                    </a:cubicBezTo>
                    <a:lnTo>
                      <a:pt x="4692" y="42958"/>
                    </a:lnTo>
                    <a:lnTo>
                      <a:pt x="4782" y="43272"/>
                    </a:lnTo>
                    <a:lnTo>
                      <a:pt x="3840" y="42290"/>
                    </a:lnTo>
                    <a:lnTo>
                      <a:pt x="3967" y="42290"/>
                    </a:lnTo>
                    <a:lnTo>
                      <a:pt x="3061" y="43272"/>
                    </a:lnTo>
                    <a:lnTo>
                      <a:pt x="3134" y="42958"/>
                    </a:lnTo>
                    <a:lnTo>
                      <a:pt x="3134" y="43861"/>
                    </a:lnTo>
                    <a:cubicBezTo>
                      <a:pt x="3134" y="44018"/>
                      <a:pt x="3079" y="44175"/>
                      <a:pt x="2989" y="44175"/>
                    </a:cubicBezTo>
                    <a:lnTo>
                      <a:pt x="2481" y="44175"/>
                    </a:lnTo>
                    <a:lnTo>
                      <a:pt x="2590" y="44057"/>
                    </a:lnTo>
                    <a:lnTo>
                      <a:pt x="1648" y="45981"/>
                    </a:lnTo>
                    <a:lnTo>
                      <a:pt x="1684" y="45746"/>
                    </a:lnTo>
                    <a:lnTo>
                      <a:pt x="1684" y="48534"/>
                    </a:lnTo>
                    <a:lnTo>
                      <a:pt x="1648" y="48298"/>
                    </a:lnTo>
                    <a:lnTo>
                      <a:pt x="2572" y="50104"/>
                    </a:lnTo>
                    <a:cubicBezTo>
                      <a:pt x="2626" y="50183"/>
                      <a:pt x="2644" y="50301"/>
                      <a:pt x="2626" y="50418"/>
                    </a:cubicBezTo>
                    <a:lnTo>
                      <a:pt x="2137" y="53206"/>
                    </a:lnTo>
                    <a:lnTo>
                      <a:pt x="2137" y="53049"/>
                    </a:lnTo>
                    <a:lnTo>
                      <a:pt x="2626" y="57643"/>
                    </a:lnTo>
                    <a:cubicBezTo>
                      <a:pt x="2626" y="57722"/>
                      <a:pt x="2626" y="57801"/>
                      <a:pt x="2626" y="57840"/>
                    </a:cubicBezTo>
                    <a:lnTo>
                      <a:pt x="2137" y="60628"/>
                    </a:lnTo>
                    <a:lnTo>
                      <a:pt x="2119" y="60314"/>
                    </a:lnTo>
                    <a:lnTo>
                      <a:pt x="3115" y="63102"/>
                    </a:lnTo>
                    <a:cubicBezTo>
                      <a:pt x="3152" y="63180"/>
                      <a:pt x="3152" y="63337"/>
                      <a:pt x="3115" y="63455"/>
                    </a:cubicBezTo>
                    <a:lnTo>
                      <a:pt x="2608" y="65340"/>
                    </a:lnTo>
                    <a:lnTo>
                      <a:pt x="2572" y="64947"/>
                    </a:lnTo>
                    <a:lnTo>
                      <a:pt x="3532" y="66675"/>
                    </a:lnTo>
                    <a:cubicBezTo>
                      <a:pt x="3568" y="66753"/>
                      <a:pt x="3586" y="66832"/>
                      <a:pt x="3586" y="66950"/>
                    </a:cubicBezTo>
                    <a:lnTo>
                      <a:pt x="3586" y="67971"/>
                    </a:lnTo>
                    <a:cubicBezTo>
                      <a:pt x="3586" y="68049"/>
                      <a:pt x="3586" y="68089"/>
                      <a:pt x="3568" y="68167"/>
                    </a:cubicBezTo>
                    <a:lnTo>
                      <a:pt x="2119" y="72683"/>
                    </a:lnTo>
                    <a:cubicBezTo>
                      <a:pt x="2101" y="72683"/>
                      <a:pt x="2101" y="72722"/>
                      <a:pt x="2083" y="72761"/>
                    </a:cubicBezTo>
                    <a:lnTo>
                      <a:pt x="706" y="74646"/>
                    </a:lnTo>
                    <a:lnTo>
                      <a:pt x="634" y="74096"/>
                    </a:lnTo>
                    <a:lnTo>
                      <a:pt x="1086" y="74096"/>
                    </a:lnTo>
                    <a:cubicBezTo>
                      <a:pt x="1123" y="74096"/>
                      <a:pt x="1159" y="74096"/>
                      <a:pt x="1195" y="74175"/>
                    </a:cubicBezTo>
                    <a:lnTo>
                      <a:pt x="2101" y="76099"/>
                    </a:lnTo>
                    <a:cubicBezTo>
                      <a:pt x="2137" y="76138"/>
                      <a:pt x="2155" y="76217"/>
                      <a:pt x="2137" y="76295"/>
                    </a:cubicBezTo>
                    <a:cubicBezTo>
                      <a:pt x="2137" y="76413"/>
                      <a:pt x="2119" y="76492"/>
                      <a:pt x="2101" y="76531"/>
                    </a:cubicBezTo>
                    <a:lnTo>
                      <a:pt x="1195" y="78298"/>
                    </a:lnTo>
                    <a:lnTo>
                      <a:pt x="742" y="79319"/>
                    </a:lnTo>
                    <a:cubicBezTo>
                      <a:pt x="706" y="79358"/>
                      <a:pt x="670" y="79397"/>
                      <a:pt x="634" y="79397"/>
                    </a:cubicBezTo>
                    <a:lnTo>
                      <a:pt x="144" y="79397"/>
                    </a:lnTo>
                    <a:lnTo>
                      <a:pt x="289" y="78965"/>
                    </a:lnTo>
                    <a:lnTo>
                      <a:pt x="778" y="81753"/>
                    </a:lnTo>
                    <a:cubicBezTo>
                      <a:pt x="778" y="81793"/>
                      <a:pt x="778" y="81832"/>
                      <a:pt x="778" y="81871"/>
                    </a:cubicBezTo>
                    <a:lnTo>
                      <a:pt x="778" y="82735"/>
                    </a:lnTo>
                    <a:lnTo>
                      <a:pt x="778" y="83599"/>
                    </a:lnTo>
                    <a:lnTo>
                      <a:pt x="778" y="84620"/>
                    </a:lnTo>
                    <a:lnTo>
                      <a:pt x="760" y="84502"/>
                    </a:lnTo>
                    <a:lnTo>
                      <a:pt x="1213" y="86230"/>
                    </a:lnTo>
                    <a:lnTo>
                      <a:pt x="1141" y="86073"/>
                    </a:lnTo>
                    <a:lnTo>
                      <a:pt x="2536" y="87133"/>
                    </a:lnTo>
                    <a:cubicBezTo>
                      <a:pt x="2554" y="87133"/>
                      <a:pt x="2554" y="87133"/>
                      <a:pt x="2572" y="87172"/>
                    </a:cubicBezTo>
                    <a:lnTo>
                      <a:pt x="3079" y="88036"/>
                    </a:lnTo>
                    <a:cubicBezTo>
                      <a:pt x="3115" y="88115"/>
                      <a:pt x="3134" y="88193"/>
                      <a:pt x="3134" y="88272"/>
                    </a:cubicBezTo>
                    <a:lnTo>
                      <a:pt x="3134" y="90196"/>
                    </a:lnTo>
                    <a:lnTo>
                      <a:pt x="3115" y="90000"/>
                    </a:lnTo>
                    <a:lnTo>
                      <a:pt x="4021" y="92709"/>
                    </a:lnTo>
                    <a:lnTo>
                      <a:pt x="3894" y="92591"/>
                    </a:lnTo>
                    <a:lnTo>
                      <a:pt x="4384" y="92591"/>
                    </a:lnTo>
                    <a:cubicBezTo>
                      <a:pt x="4438" y="92591"/>
                      <a:pt x="4492" y="92670"/>
                      <a:pt x="4510" y="92748"/>
                    </a:cubicBezTo>
                    <a:cubicBezTo>
                      <a:pt x="4528" y="92866"/>
                      <a:pt x="4528" y="92984"/>
                      <a:pt x="4510" y="93062"/>
                    </a:cubicBezTo>
                    <a:lnTo>
                      <a:pt x="4021" y="94869"/>
                    </a:lnTo>
                    <a:cubicBezTo>
                      <a:pt x="4003" y="94947"/>
                      <a:pt x="3967" y="94986"/>
                      <a:pt x="3931" y="95026"/>
                    </a:cubicBezTo>
                    <a:cubicBezTo>
                      <a:pt x="3876" y="95026"/>
                      <a:pt x="3840" y="94986"/>
                      <a:pt x="3804" y="94947"/>
                    </a:cubicBezTo>
                    <a:lnTo>
                      <a:pt x="3351" y="94083"/>
                    </a:lnTo>
                    <a:lnTo>
                      <a:pt x="3586" y="93848"/>
                    </a:lnTo>
                    <a:lnTo>
                      <a:pt x="3586" y="94712"/>
                    </a:lnTo>
                    <a:lnTo>
                      <a:pt x="3568" y="94554"/>
                    </a:lnTo>
                    <a:lnTo>
                      <a:pt x="4039" y="96479"/>
                    </a:lnTo>
                    <a:lnTo>
                      <a:pt x="3894" y="96321"/>
                    </a:lnTo>
                    <a:lnTo>
                      <a:pt x="5289" y="96321"/>
                    </a:lnTo>
                    <a:cubicBezTo>
                      <a:pt x="5326" y="96321"/>
                      <a:pt x="5362" y="96321"/>
                      <a:pt x="5380" y="96361"/>
                    </a:cubicBezTo>
                    <a:lnTo>
                      <a:pt x="5869" y="97225"/>
                    </a:lnTo>
                    <a:cubicBezTo>
                      <a:pt x="5923" y="97342"/>
                      <a:pt x="5942" y="97460"/>
                      <a:pt x="5923" y="97578"/>
                    </a:cubicBezTo>
                    <a:cubicBezTo>
                      <a:pt x="5887" y="97735"/>
                      <a:pt x="5833" y="97814"/>
                      <a:pt x="5778" y="97814"/>
                    </a:cubicBezTo>
                    <a:lnTo>
                      <a:pt x="5289" y="97814"/>
                    </a:lnTo>
                    <a:lnTo>
                      <a:pt x="5398" y="97264"/>
                    </a:lnTo>
                    <a:lnTo>
                      <a:pt x="5869" y="98246"/>
                    </a:lnTo>
                    <a:lnTo>
                      <a:pt x="5778" y="98167"/>
                    </a:lnTo>
                    <a:lnTo>
                      <a:pt x="6231" y="98167"/>
                    </a:lnTo>
                    <a:cubicBezTo>
                      <a:pt x="6286" y="98167"/>
                      <a:pt x="6340" y="98206"/>
                      <a:pt x="6358" y="98324"/>
                    </a:cubicBezTo>
                    <a:lnTo>
                      <a:pt x="6811" y="100091"/>
                    </a:lnTo>
                    <a:lnTo>
                      <a:pt x="6793" y="100052"/>
                    </a:lnTo>
                    <a:lnTo>
                      <a:pt x="7246" y="101034"/>
                    </a:lnTo>
                    <a:lnTo>
                      <a:pt x="7047" y="101034"/>
                    </a:lnTo>
                    <a:lnTo>
                      <a:pt x="7536" y="100052"/>
                    </a:lnTo>
                    <a:cubicBezTo>
                      <a:pt x="7572" y="99934"/>
                      <a:pt x="7644" y="99934"/>
                      <a:pt x="7699" y="99973"/>
                    </a:cubicBezTo>
                    <a:lnTo>
                      <a:pt x="10000" y="102761"/>
                    </a:lnTo>
                    <a:cubicBezTo>
                      <a:pt x="10054" y="102840"/>
                      <a:pt x="10090" y="102997"/>
                      <a:pt x="10072" y="103115"/>
                    </a:cubicBezTo>
                    <a:lnTo>
                      <a:pt x="9619" y="106884"/>
                    </a:lnTo>
                    <a:cubicBezTo>
                      <a:pt x="9601" y="107002"/>
                      <a:pt x="9565" y="107081"/>
                      <a:pt x="9510" y="107120"/>
                    </a:cubicBezTo>
                    <a:cubicBezTo>
                      <a:pt x="9474" y="107120"/>
                      <a:pt x="9420" y="107120"/>
                      <a:pt x="9384" y="107041"/>
                    </a:cubicBezTo>
                    <a:lnTo>
                      <a:pt x="8894" y="106060"/>
                    </a:lnTo>
                    <a:lnTo>
                      <a:pt x="9094" y="106020"/>
                    </a:lnTo>
                    <a:lnTo>
                      <a:pt x="8641" y="107041"/>
                    </a:lnTo>
                    <a:lnTo>
                      <a:pt x="8677" y="106806"/>
                    </a:lnTo>
                    <a:lnTo>
                      <a:pt x="8677" y="108612"/>
                    </a:lnTo>
                    <a:lnTo>
                      <a:pt x="8442" y="108376"/>
                    </a:lnTo>
                    <a:lnTo>
                      <a:pt x="8894" y="107473"/>
                    </a:lnTo>
                    <a:cubicBezTo>
                      <a:pt x="8949" y="107395"/>
                      <a:pt x="9021" y="107395"/>
                      <a:pt x="9094" y="107473"/>
                    </a:cubicBezTo>
                    <a:lnTo>
                      <a:pt x="9565" y="108337"/>
                    </a:lnTo>
                    <a:cubicBezTo>
                      <a:pt x="9601" y="108416"/>
                      <a:pt x="9619" y="108534"/>
                      <a:pt x="9619" y="108651"/>
                    </a:cubicBezTo>
                    <a:cubicBezTo>
                      <a:pt x="9601" y="108769"/>
                      <a:pt x="9565" y="108848"/>
                      <a:pt x="9528" y="108887"/>
                    </a:cubicBezTo>
                    <a:lnTo>
                      <a:pt x="8134" y="109869"/>
                    </a:lnTo>
                    <a:lnTo>
                      <a:pt x="8188" y="109358"/>
                    </a:lnTo>
                    <a:lnTo>
                      <a:pt x="8641" y="110261"/>
                    </a:lnTo>
                    <a:cubicBezTo>
                      <a:pt x="8659" y="110340"/>
                      <a:pt x="8677" y="110418"/>
                      <a:pt x="8677" y="110497"/>
                    </a:cubicBezTo>
                    <a:cubicBezTo>
                      <a:pt x="8677" y="110575"/>
                      <a:pt x="8659" y="110654"/>
                      <a:pt x="8641" y="110732"/>
                    </a:cubicBezTo>
                    <a:lnTo>
                      <a:pt x="7717" y="112578"/>
                    </a:lnTo>
                    <a:cubicBezTo>
                      <a:pt x="7699" y="112657"/>
                      <a:pt x="7663" y="112657"/>
                      <a:pt x="7626" y="112657"/>
                    </a:cubicBezTo>
                    <a:lnTo>
                      <a:pt x="7137" y="112657"/>
                    </a:lnTo>
                    <a:cubicBezTo>
                      <a:pt x="6956" y="112657"/>
                      <a:pt x="6956" y="112028"/>
                      <a:pt x="7137" y="112028"/>
                    </a:cubicBezTo>
                    <a:lnTo>
                      <a:pt x="7626" y="112028"/>
                    </a:lnTo>
                    <a:cubicBezTo>
                      <a:pt x="7663" y="112028"/>
                      <a:pt x="7699" y="112068"/>
                      <a:pt x="7717" y="112107"/>
                    </a:cubicBezTo>
                    <a:lnTo>
                      <a:pt x="9565" y="115837"/>
                    </a:lnTo>
                    <a:lnTo>
                      <a:pt x="9474" y="115759"/>
                    </a:lnTo>
                    <a:lnTo>
                      <a:pt x="11775" y="115759"/>
                    </a:lnTo>
                    <a:cubicBezTo>
                      <a:pt x="11793" y="115759"/>
                      <a:pt x="11811" y="115759"/>
                      <a:pt x="11829" y="115759"/>
                    </a:cubicBezTo>
                    <a:lnTo>
                      <a:pt x="12771" y="116623"/>
                    </a:lnTo>
                    <a:lnTo>
                      <a:pt x="12717" y="116623"/>
                    </a:lnTo>
                    <a:lnTo>
                      <a:pt x="13623" y="116623"/>
                    </a:lnTo>
                    <a:cubicBezTo>
                      <a:pt x="13659" y="116623"/>
                      <a:pt x="13695" y="116662"/>
                      <a:pt x="13731" y="116701"/>
                    </a:cubicBezTo>
                    <a:lnTo>
                      <a:pt x="14655" y="118625"/>
                    </a:lnTo>
                    <a:lnTo>
                      <a:pt x="15108" y="119450"/>
                    </a:lnTo>
                    <a:lnTo>
                      <a:pt x="15018" y="119371"/>
                    </a:lnTo>
                    <a:lnTo>
                      <a:pt x="15471" y="119371"/>
                    </a:lnTo>
                    <a:lnTo>
                      <a:pt x="15380" y="119450"/>
                    </a:lnTo>
                    <a:lnTo>
                      <a:pt x="15869" y="118586"/>
                    </a:lnTo>
                    <a:lnTo>
                      <a:pt x="15851" y="119057"/>
                    </a:lnTo>
                    <a:lnTo>
                      <a:pt x="14927" y="117172"/>
                    </a:lnTo>
                    <a:cubicBezTo>
                      <a:pt x="14891" y="117094"/>
                      <a:pt x="14873" y="117015"/>
                      <a:pt x="14873" y="116937"/>
                    </a:cubicBezTo>
                    <a:lnTo>
                      <a:pt x="14873" y="115130"/>
                    </a:lnTo>
                    <a:lnTo>
                      <a:pt x="14891" y="115287"/>
                    </a:lnTo>
                    <a:lnTo>
                      <a:pt x="14438" y="113442"/>
                    </a:lnTo>
                    <a:cubicBezTo>
                      <a:pt x="14402" y="113324"/>
                      <a:pt x="14420" y="113206"/>
                      <a:pt x="14438" y="113089"/>
                    </a:cubicBezTo>
                    <a:lnTo>
                      <a:pt x="15362" y="110340"/>
                    </a:lnTo>
                    <a:cubicBezTo>
                      <a:pt x="15380" y="110261"/>
                      <a:pt x="15416" y="110222"/>
                      <a:pt x="15452" y="110183"/>
                    </a:cubicBezTo>
                    <a:cubicBezTo>
                      <a:pt x="15489" y="110183"/>
                      <a:pt x="15543" y="110222"/>
                      <a:pt x="15561" y="110261"/>
                    </a:cubicBezTo>
                    <a:lnTo>
                      <a:pt x="16050" y="111125"/>
                    </a:lnTo>
                    <a:lnTo>
                      <a:pt x="15869" y="111125"/>
                    </a:lnTo>
                    <a:lnTo>
                      <a:pt x="16322" y="110261"/>
                    </a:lnTo>
                    <a:lnTo>
                      <a:pt x="16268" y="110497"/>
                    </a:lnTo>
                    <a:lnTo>
                      <a:pt x="16268" y="109594"/>
                    </a:lnTo>
                    <a:lnTo>
                      <a:pt x="16413" y="109908"/>
                    </a:lnTo>
                    <a:lnTo>
                      <a:pt x="15960" y="109908"/>
                    </a:lnTo>
                    <a:cubicBezTo>
                      <a:pt x="15905" y="109908"/>
                      <a:pt x="15851" y="109829"/>
                      <a:pt x="15815" y="109712"/>
                    </a:cubicBezTo>
                    <a:cubicBezTo>
                      <a:pt x="15797" y="109594"/>
                      <a:pt x="15815" y="109437"/>
                      <a:pt x="15851" y="109358"/>
                    </a:cubicBezTo>
                    <a:lnTo>
                      <a:pt x="16304" y="108376"/>
                    </a:lnTo>
                    <a:lnTo>
                      <a:pt x="16286" y="108730"/>
                    </a:lnTo>
                    <a:lnTo>
                      <a:pt x="15833" y="106963"/>
                    </a:lnTo>
                    <a:lnTo>
                      <a:pt x="15960" y="107120"/>
                    </a:lnTo>
                    <a:lnTo>
                      <a:pt x="15018" y="107120"/>
                    </a:lnTo>
                    <a:cubicBezTo>
                      <a:pt x="14963" y="107120"/>
                      <a:pt x="14909" y="107041"/>
                      <a:pt x="14891" y="106963"/>
                    </a:cubicBezTo>
                    <a:lnTo>
                      <a:pt x="14438" y="105078"/>
                    </a:lnTo>
                    <a:cubicBezTo>
                      <a:pt x="14420" y="105039"/>
                      <a:pt x="14420" y="104960"/>
                      <a:pt x="14420" y="104882"/>
                    </a:cubicBezTo>
                    <a:lnTo>
                      <a:pt x="14873" y="100209"/>
                    </a:lnTo>
                    <a:cubicBezTo>
                      <a:pt x="14891" y="100091"/>
                      <a:pt x="14927" y="100013"/>
                      <a:pt x="14981" y="99973"/>
                    </a:cubicBezTo>
                    <a:cubicBezTo>
                      <a:pt x="15018" y="99934"/>
                      <a:pt x="15072" y="99973"/>
                      <a:pt x="15126" y="100052"/>
                    </a:cubicBezTo>
                    <a:lnTo>
                      <a:pt x="16050" y="101937"/>
                    </a:lnTo>
                    <a:lnTo>
                      <a:pt x="15960" y="101858"/>
                    </a:lnTo>
                    <a:lnTo>
                      <a:pt x="16413" y="101858"/>
                    </a:lnTo>
                    <a:lnTo>
                      <a:pt x="16286" y="102329"/>
                    </a:lnTo>
                    <a:lnTo>
                      <a:pt x="15833" y="100405"/>
                    </a:lnTo>
                    <a:cubicBezTo>
                      <a:pt x="15797" y="100287"/>
                      <a:pt x="15815" y="100130"/>
                      <a:pt x="15851" y="100052"/>
                    </a:cubicBezTo>
                    <a:lnTo>
                      <a:pt x="17228" y="97264"/>
                    </a:lnTo>
                    <a:cubicBezTo>
                      <a:pt x="17264" y="97185"/>
                      <a:pt x="17336" y="97146"/>
                      <a:pt x="17391" y="97185"/>
                    </a:cubicBezTo>
                    <a:lnTo>
                      <a:pt x="18333" y="98167"/>
                    </a:lnTo>
                    <a:lnTo>
                      <a:pt x="18152" y="98246"/>
                    </a:lnTo>
                    <a:lnTo>
                      <a:pt x="18623" y="97264"/>
                    </a:lnTo>
                    <a:cubicBezTo>
                      <a:pt x="18659" y="97185"/>
                      <a:pt x="18731" y="97146"/>
                      <a:pt x="18786" y="97185"/>
                    </a:cubicBezTo>
                    <a:lnTo>
                      <a:pt x="19710" y="98167"/>
                    </a:lnTo>
                    <a:lnTo>
                      <a:pt x="21123" y="99973"/>
                    </a:lnTo>
                    <a:lnTo>
                      <a:pt x="20996" y="99973"/>
                    </a:lnTo>
                    <a:lnTo>
                      <a:pt x="21902" y="99109"/>
                    </a:lnTo>
                    <a:cubicBezTo>
                      <a:pt x="21920" y="99070"/>
                      <a:pt x="21938" y="99070"/>
                      <a:pt x="21956" y="99070"/>
                    </a:cubicBezTo>
                    <a:lnTo>
                      <a:pt x="22952" y="99070"/>
                    </a:lnTo>
                    <a:cubicBezTo>
                      <a:pt x="22989" y="99070"/>
                      <a:pt x="23025" y="99109"/>
                      <a:pt x="23043" y="99149"/>
                    </a:cubicBezTo>
                    <a:lnTo>
                      <a:pt x="23496" y="100013"/>
                    </a:lnTo>
                    <a:lnTo>
                      <a:pt x="23405" y="99934"/>
                    </a:lnTo>
                    <a:lnTo>
                      <a:pt x="25253" y="99934"/>
                    </a:lnTo>
                    <a:lnTo>
                      <a:pt x="25126" y="100091"/>
                    </a:lnTo>
                    <a:lnTo>
                      <a:pt x="25579" y="98324"/>
                    </a:lnTo>
                    <a:lnTo>
                      <a:pt x="25670" y="98756"/>
                    </a:lnTo>
                    <a:lnTo>
                      <a:pt x="24293" y="97774"/>
                    </a:lnTo>
                    <a:cubicBezTo>
                      <a:pt x="24239" y="97735"/>
                      <a:pt x="24202" y="97617"/>
                      <a:pt x="24202" y="97500"/>
                    </a:cubicBezTo>
                    <a:cubicBezTo>
                      <a:pt x="24202" y="97382"/>
                      <a:pt x="24221" y="97264"/>
                      <a:pt x="24275" y="97185"/>
                    </a:cubicBezTo>
                    <a:lnTo>
                      <a:pt x="25199" y="96321"/>
                    </a:lnTo>
                    <a:lnTo>
                      <a:pt x="25144" y="96832"/>
                    </a:lnTo>
                    <a:lnTo>
                      <a:pt x="24692" y="95929"/>
                    </a:lnTo>
                    <a:cubicBezTo>
                      <a:pt x="24673" y="95850"/>
                      <a:pt x="24655" y="95772"/>
                      <a:pt x="24655" y="95693"/>
                    </a:cubicBezTo>
                    <a:cubicBezTo>
                      <a:pt x="24655" y="95615"/>
                      <a:pt x="24673" y="95536"/>
                      <a:pt x="24692" y="95458"/>
                    </a:cubicBezTo>
                    <a:lnTo>
                      <a:pt x="25144" y="94476"/>
                    </a:lnTo>
                    <a:lnTo>
                      <a:pt x="25108" y="94712"/>
                    </a:lnTo>
                    <a:lnTo>
                      <a:pt x="25108" y="91924"/>
                    </a:lnTo>
                    <a:cubicBezTo>
                      <a:pt x="25108" y="91806"/>
                      <a:pt x="25126" y="91727"/>
                      <a:pt x="25181" y="91649"/>
                    </a:cubicBezTo>
                    <a:cubicBezTo>
                      <a:pt x="25217" y="91609"/>
                      <a:pt x="25271" y="91609"/>
                      <a:pt x="25307" y="91649"/>
                    </a:cubicBezTo>
                    <a:lnTo>
                      <a:pt x="26250" y="92630"/>
                    </a:lnTo>
                    <a:lnTo>
                      <a:pt x="26141" y="92630"/>
                    </a:lnTo>
                    <a:lnTo>
                      <a:pt x="30307" y="89882"/>
                    </a:lnTo>
                    <a:lnTo>
                      <a:pt x="30199" y="90196"/>
                    </a:lnTo>
                    <a:lnTo>
                      <a:pt x="30199" y="89136"/>
                    </a:lnTo>
                    <a:cubicBezTo>
                      <a:pt x="30199" y="88979"/>
                      <a:pt x="30253" y="88821"/>
                      <a:pt x="30344" y="88821"/>
                    </a:cubicBezTo>
                    <a:lnTo>
                      <a:pt x="30797" y="88821"/>
                    </a:lnTo>
                    <a:lnTo>
                      <a:pt x="32192" y="88821"/>
                    </a:lnTo>
                    <a:cubicBezTo>
                      <a:pt x="32246" y="88821"/>
                      <a:pt x="32300" y="88900"/>
                      <a:pt x="32318" y="89018"/>
                    </a:cubicBezTo>
                    <a:lnTo>
                      <a:pt x="32807" y="90903"/>
                    </a:lnTo>
                    <a:cubicBezTo>
                      <a:pt x="32807" y="90942"/>
                      <a:pt x="32826" y="91020"/>
                      <a:pt x="32826" y="91060"/>
                    </a:cubicBezTo>
                    <a:lnTo>
                      <a:pt x="32826" y="91924"/>
                    </a:lnTo>
                    <a:lnTo>
                      <a:pt x="32681" y="91609"/>
                    </a:lnTo>
                    <a:lnTo>
                      <a:pt x="33134" y="91609"/>
                    </a:lnTo>
                    <a:cubicBezTo>
                      <a:pt x="33152" y="91609"/>
                      <a:pt x="33170" y="91609"/>
                      <a:pt x="33188" y="91649"/>
                    </a:cubicBezTo>
                    <a:lnTo>
                      <a:pt x="34112" y="92630"/>
                    </a:lnTo>
                    <a:cubicBezTo>
                      <a:pt x="34148" y="92670"/>
                      <a:pt x="34184" y="92787"/>
                      <a:pt x="34184" y="92905"/>
                    </a:cubicBezTo>
                    <a:lnTo>
                      <a:pt x="34184" y="93848"/>
                    </a:lnTo>
                    <a:lnTo>
                      <a:pt x="34039" y="93534"/>
                    </a:lnTo>
                    <a:lnTo>
                      <a:pt x="34981" y="93534"/>
                    </a:lnTo>
                    <a:lnTo>
                      <a:pt x="34873" y="93612"/>
                    </a:lnTo>
                    <a:lnTo>
                      <a:pt x="35778" y="91688"/>
                    </a:lnTo>
                    <a:cubicBezTo>
                      <a:pt x="35797" y="91688"/>
                      <a:pt x="35815" y="91649"/>
                      <a:pt x="35833" y="91649"/>
                    </a:cubicBezTo>
                    <a:lnTo>
                      <a:pt x="36775" y="90785"/>
                    </a:lnTo>
                    <a:cubicBezTo>
                      <a:pt x="36811" y="90746"/>
                      <a:pt x="36847" y="90746"/>
                      <a:pt x="36884" y="90785"/>
                    </a:cubicBezTo>
                    <a:cubicBezTo>
                      <a:pt x="36920" y="90824"/>
                      <a:pt x="36956" y="90863"/>
                      <a:pt x="36956" y="90942"/>
                    </a:cubicBezTo>
                    <a:lnTo>
                      <a:pt x="37409" y="93730"/>
                    </a:lnTo>
                    <a:lnTo>
                      <a:pt x="37409" y="93691"/>
                    </a:lnTo>
                    <a:lnTo>
                      <a:pt x="39257" y="100091"/>
                    </a:lnTo>
                    <a:lnTo>
                      <a:pt x="39003" y="100091"/>
                    </a:lnTo>
                    <a:lnTo>
                      <a:pt x="39492" y="98324"/>
                    </a:lnTo>
                    <a:cubicBezTo>
                      <a:pt x="39510" y="98206"/>
                      <a:pt x="39565" y="98167"/>
                      <a:pt x="39619" y="98167"/>
                    </a:cubicBezTo>
                    <a:cubicBezTo>
                      <a:pt x="39655" y="98167"/>
                      <a:pt x="39710" y="98206"/>
                      <a:pt x="39746" y="98324"/>
                    </a:cubicBezTo>
                    <a:lnTo>
                      <a:pt x="40199" y="100091"/>
                    </a:lnTo>
                    <a:lnTo>
                      <a:pt x="40018" y="99973"/>
                    </a:lnTo>
                    <a:lnTo>
                      <a:pt x="41413" y="99109"/>
                    </a:lnTo>
                    <a:cubicBezTo>
                      <a:pt x="41467" y="99070"/>
                      <a:pt x="41521" y="99070"/>
                      <a:pt x="41557" y="99149"/>
                    </a:cubicBezTo>
                    <a:lnTo>
                      <a:pt x="43007" y="101937"/>
                    </a:lnTo>
                    <a:lnTo>
                      <a:pt x="42971" y="101897"/>
                    </a:lnTo>
                    <a:lnTo>
                      <a:pt x="43876" y="102761"/>
                    </a:lnTo>
                    <a:lnTo>
                      <a:pt x="43677" y="103036"/>
                    </a:lnTo>
                    <a:lnTo>
                      <a:pt x="43677" y="102172"/>
                    </a:lnTo>
                    <a:cubicBezTo>
                      <a:pt x="43677" y="102015"/>
                      <a:pt x="43713" y="101897"/>
                      <a:pt x="43786" y="101858"/>
                    </a:cubicBezTo>
                    <a:cubicBezTo>
                      <a:pt x="43840" y="101819"/>
                      <a:pt x="43913" y="101897"/>
                      <a:pt x="43949" y="102015"/>
                    </a:cubicBezTo>
                    <a:lnTo>
                      <a:pt x="44402" y="103861"/>
                    </a:lnTo>
                    <a:cubicBezTo>
                      <a:pt x="44438" y="104018"/>
                      <a:pt x="44420" y="104136"/>
                      <a:pt x="44365" y="104253"/>
                    </a:cubicBezTo>
                    <a:lnTo>
                      <a:pt x="43913" y="105196"/>
                    </a:lnTo>
                    <a:lnTo>
                      <a:pt x="43750" y="104646"/>
                    </a:lnTo>
                    <a:lnTo>
                      <a:pt x="44692" y="103743"/>
                    </a:lnTo>
                    <a:lnTo>
                      <a:pt x="44655" y="103782"/>
                    </a:lnTo>
                    <a:lnTo>
                      <a:pt x="45108" y="102801"/>
                    </a:lnTo>
                    <a:cubicBezTo>
                      <a:pt x="45108" y="102801"/>
                      <a:pt x="45126" y="102761"/>
                      <a:pt x="45144" y="102761"/>
                    </a:cubicBezTo>
                    <a:lnTo>
                      <a:pt x="47445" y="99973"/>
                    </a:lnTo>
                    <a:cubicBezTo>
                      <a:pt x="47481" y="99934"/>
                      <a:pt x="47518" y="99934"/>
                      <a:pt x="47554" y="99973"/>
                    </a:cubicBezTo>
                    <a:lnTo>
                      <a:pt x="49402" y="100955"/>
                    </a:lnTo>
                    <a:cubicBezTo>
                      <a:pt x="49402" y="100955"/>
                      <a:pt x="49420" y="100955"/>
                      <a:pt x="49420" y="100955"/>
                    </a:cubicBezTo>
                    <a:lnTo>
                      <a:pt x="50362" y="101897"/>
                    </a:lnTo>
                    <a:lnTo>
                      <a:pt x="50289" y="101858"/>
                    </a:lnTo>
                    <a:lnTo>
                      <a:pt x="52137" y="101858"/>
                    </a:lnTo>
                    <a:lnTo>
                      <a:pt x="51992" y="102172"/>
                    </a:lnTo>
                    <a:lnTo>
                      <a:pt x="51992" y="100248"/>
                    </a:lnTo>
                    <a:lnTo>
                      <a:pt x="51992" y="98481"/>
                    </a:lnTo>
                    <a:cubicBezTo>
                      <a:pt x="51992" y="98363"/>
                      <a:pt x="52028" y="98246"/>
                      <a:pt x="52083" y="98167"/>
                    </a:cubicBezTo>
                    <a:lnTo>
                      <a:pt x="53025" y="97185"/>
                    </a:lnTo>
                    <a:cubicBezTo>
                      <a:pt x="53043" y="97185"/>
                      <a:pt x="53079" y="97146"/>
                      <a:pt x="53115" y="97185"/>
                    </a:cubicBezTo>
                    <a:lnTo>
                      <a:pt x="54963" y="98167"/>
                    </a:lnTo>
                    <a:cubicBezTo>
                      <a:pt x="55000" y="98167"/>
                      <a:pt x="55036" y="98206"/>
                      <a:pt x="55054" y="98285"/>
                    </a:cubicBezTo>
                    <a:lnTo>
                      <a:pt x="55960" y="101073"/>
                    </a:lnTo>
                    <a:lnTo>
                      <a:pt x="55851" y="100916"/>
                    </a:lnTo>
                    <a:lnTo>
                      <a:pt x="56322" y="100916"/>
                    </a:lnTo>
                    <a:lnTo>
                      <a:pt x="56268" y="100955"/>
                    </a:lnTo>
                    <a:lnTo>
                      <a:pt x="57173" y="99973"/>
                    </a:lnTo>
                    <a:cubicBezTo>
                      <a:pt x="57210" y="99934"/>
                      <a:pt x="57264" y="99934"/>
                      <a:pt x="57300" y="99973"/>
                    </a:cubicBezTo>
                    <a:lnTo>
                      <a:pt x="60090" y="102761"/>
                    </a:lnTo>
                    <a:lnTo>
                      <a:pt x="61467" y="103743"/>
                    </a:lnTo>
                    <a:lnTo>
                      <a:pt x="61376" y="103704"/>
                    </a:lnTo>
                    <a:lnTo>
                      <a:pt x="63278" y="102722"/>
                    </a:lnTo>
                    <a:lnTo>
                      <a:pt x="63224" y="102801"/>
                    </a:lnTo>
                    <a:lnTo>
                      <a:pt x="64130" y="100994"/>
                    </a:lnTo>
                    <a:cubicBezTo>
                      <a:pt x="64166" y="100955"/>
                      <a:pt x="64221" y="100916"/>
                      <a:pt x="64275" y="100955"/>
                    </a:cubicBezTo>
                    <a:lnTo>
                      <a:pt x="65670" y="101858"/>
                    </a:lnTo>
                    <a:lnTo>
                      <a:pt x="66612" y="102761"/>
                    </a:lnTo>
                    <a:lnTo>
                      <a:pt x="66521" y="102722"/>
                    </a:lnTo>
                    <a:lnTo>
                      <a:pt x="67880" y="101858"/>
                    </a:lnTo>
                    <a:lnTo>
                      <a:pt x="67789" y="102094"/>
                    </a:lnTo>
                    <a:lnTo>
                      <a:pt x="68260" y="98363"/>
                    </a:lnTo>
                    <a:cubicBezTo>
                      <a:pt x="68278" y="98324"/>
                      <a:pt x="68278" y="98285"/>
                      <a:pt x="68297" y="98246"/>
                    </a:cubicBezTo>
                    <a:lnTo>
                      <a:pt x="68750" y="97264"/>
                    </a:lnTo>
                    <a:lnTo>
                      <a:pt x="68713" y="97500"/>
                    </a:lnTo>
                    <a:lnTo>
                      <a:pt x="68713" y="96636"/>
                    </a:lnTo>
                    <a:lnTo>
                      <a:pt x="68858" y="96950"/>
                    </a:lnTo>
                    <a:lnTo>
                      <a:pt x="68405" y="96950"/>
                    </a:lnTo>
                    <a:cubicBezTo>
                      <a:pt x="68351" y="96950"/>
                      <a:pt x="68315" y="96871"/>
                      <a:pt x="68278" y="96793"/>
                    </a:cubicBezTo>
                    <a:cubicBezTo>
                      <a:pt x="68260" y="96675"/>
                      <a:pt x="68260" y="96557"/>
                      <a:pt x="68278" y="96479"/>
                    </a:cubicBezTo>
                    <a:lnTo>
                      <a:pt x="68731" y="94554"/>
                    </a:lnTo>
                    <a:cubicBezTo>
                      <a:pt x="68750" y="94476"/>
                      <a:pt x="68786" y="94437"/>
                      <a:pt x="68822" y="94397"/>
                    </a:cubicBezTo>
                    <a:lnTo>
                      <a:pt x="70670" y="93534"/>
                    </a:lnTo>
                    <a:cubicBezTo>
                      <a:pt x="70706" y="93534"/>
                      <a:pt x="70724" y="93534"/>
                      <a:pt x="70742" y="93534"/>
                    </a:cubicBezTo>
                    <a:lnTo>
                      <a:pt x="72137" y="94397"/>
                    </a:lnTo>
                    <a:cubicBezTo>
                      <a:pt x="72155" y="94437"/>
                      <a:pt x="72192" y="94437"/>
                      <a:pt x="72210" y="94476"/>
                    </a:cubicBezTo>
                    <a:lnTo>
                      <a:pt x="73134" y="96400"/>
                    </a:lnTo>
                    <a:cubicBezTo>
                      <a:pt x="73152" y="96439"/>
                      <a:pt x="73170" y="96479"/>
                      <a:pt x="73170" y="96518"/>
                    </a:cubicBezTo>
                    <a:lnTo>
                      <a:pt x="74094" y="102958"/>
                    </a:lnTo>
                    <a:lnTo>
                      <a:pt x="73949" y="102722"/>
                    </a:lnTo>
                    <a:lnTo>
                      <a:pt x="74891" y="102722"/>
                    </a:lnTo>
                    <a:cubicBezTo>
                      <a:pt x="74909" y="102722"/>
                      <a:pt x="74945" y="102761"/>
                      <a:pt x="74963" y="102761"/>
                    </a:cubicBezTo>
                    <a:lnTo>
                      <a:pt x="76340" y="104685"/>
                    </a:lnTo>
                    <a:cubicBezTo>
                      <a:pt x="76376" y="104725"/>
                      <a:pt x="76394" y="104842"/>
                      <a:pt x="76394" y="104960"/>
                    </a:cubicBezTo>
                    <a:lnTo>
                      <a:pt x="76394" y="106806"/>
                    </a:lnTo>
                    <a:lnTo>
                      <a:pt x="76250" y="106492"/>
                    </a:lnTo>
                    <a:lnTo>
                      <a:pt x="77192" y="106492"/>
                    </a:lnTo>
                    <a:lnTo>
                      <a:pt x="77155" y="106492"/>
                    </a:lnTo>
                    <a:lnTo>
                      <a:pt x="79003" y="105510"/>
                    </a:lnTo>
                    <a:cubicBezTo>
                      <a:pt x="79057" y="105471"/>
                      <a:pt x="79094" y="105510"/>
                      <a:pt x="79130" y="105589"/>
                    </a:cubicBezTo>
                    <a:cubicBezTo>
                      <a:pt x="79166" y="105628"/>
                      <a:pt x="79184" y="105706"/>
                      <a:pt x="79184" y="105824"/>
                    </a:cubicBezTo>
                    <a:lnTo>
                      <a:pt x="79184" y="107709"/>
                    </a:lnTo>
                    <a:cubicBezTo>
                      <a:pt x="79184" y="107787"/>
                      <a:pt x="79184" y="107827"/>
                      <a:pt x="79166" y="107866"/>
                    </a:cubicBezTo>
                    <a:lnTo>
                      <a:pt x="77771" y="113442"/>
                    </a:lnTo>
                    <a:cubicBezTo>
                      <a:pt x="77753" y="113520"/>
                      <a:pt x="77717" y="113560"/>
                      <a:pt x="77663" y="113599"/>
                    </a:cubicBezTo>
                    <a:cubicBezTo>
                      <a:pt x="77626" y="113599"/>
                      <a:pt x="77572" y="113560"/>
                      <a:pt x="77554" y="113520"/>
                    </a:cubicBezTo>
                    <a:lnTo>
                      <a:pt x="77101" y="112578"/>
                    </a:lnTo>
                    <a:lnTo>
                      <a:pt x="77246" y="112657"/>
                    </a:lnTo>
                    <a:lnTo>
                      <a:pt x="76322" y="113560"/>
                    </a:lnTo>
                    <a:lnTo>
                      <a:pt x="76394" y="113167"/>
                    </a:lnTo>
                    <a:lnTo>
                      <a:pt x="76865" y="115955"/>
                    </a:lnTo>
                    <a:cubicBezTo>
                      <a:pt x="76884" y="116034"/>
                      <a:pt x="76884" y="116151"/>
                      <a:pt x="76865" y="116230"/>
                    </a:cubicBezTo>
                    <a:lnTo>
                      <a:pt x="76376" y="118075"/>
                    </a:lnTo>
                    <a:cubicBezTo>
                      <a:pt x="76322" y="118272"/>
                      <a:pt x="76177" y="118272"/>
                      <a:pt x="76123" y="118036"/>
                    </a:cubicBezTo>
                    <a:cubicBezTo>
                      <a:pt x="76105" y="117958"/>
                      <a:pt x="76105" y="117840"/>
                      <a:pt x="76123" y="117761"/>
                    </a:cubicBezTo>
                    <a:lnTo>
                      <a:pt x="76612" y="115916"/>
                    </a:lnTo>
                    <a:cubicBezTo>
                      <a:pt x="76630" y="115798"/>
                      <a:pt x="76684" y="115759"/>
                      <a:pt x="76739" y="115759"/>
                    </a:cubicBezTo>
                    <a:lnTo>
                      <a:pt x="77192" y="115759"/>
                    </a:lnTo>
                    <a:cubicBezTo>
                      <a:pt x="77264" y="115759"/>
                      <a:pt x="77336" y="115876"/>
                      <a:pt x="77336" y="116073"/>
                    </a:cubicBezTo>
                    <a:lnTo>
                      <a:pt x="77336" y="116937"/>
                    </a:lnTo>
                    <a:lnTo>
                      <a:pt x="77300" y="116701"/>
                    </a:lnTo>
                    <a:lnTo>
                      <a:pt x="77753" y="117683"/>
                    </a:lnTo>
                    <a:lnTo>
                      <a:pt x="77572" y="117643"/>
                    </a:lnTo>
                    <a:lnTo>
                      <a:pt x="78967" y="115798"/>
                    </a:lnTo>
                    <a:lnTo>
                      <a:pt x="78931" y="115837"/>
                    </a:lnTo>
                    <a:lnTo>
                      <a:pt x="83170" y="105589"/>
                    </a:lnTo>
                    <a:lnTo>
                      <a:pt x="83134" y="105824"/>
                    </a:lnTo>
                    <a:lnTo>
                      <a:pt x="83134" y="99384"/>
                    </a:lnTo>
                    <a:cubicBezTo>
                      <a:pt x="83134" y="99345"/>
                      <a:pt x="83134" y="99306"/>
                      <a:pt x="83152" y="99267"/>
                    </a:cubicBezTo>
                    <a:lnTo>
                      <a:pt x="83605" y="97342"/>
                    </a:lnTo>
                    <a:lnTo>
                      <a:pt x="83586" y="97500"/>
                    </a:lnTo>
                    <a:lnTo>
                      <a:pt x="83586" y="94712"/>
                    </a:lnTo>
                    <a:lnTo>
                      <a:pt x="83605" y="94908"/>
                    </a:lnTo>
                    <a:lnTo>
                      <a:pt x="82681" y="92120"/>
                    </a:lnTo>
                    <a:lnTo>
                      <a:pt x="82789" y="92238"/>
                    </a:lnTo>
                    <a:lnTo>
                      <a:pt x="82336" y="92238"/>
                    </a:lnTo>
                    <a:lnTo>
                      <a:pt x="82463" y="92081"/>
                    </a:lnTo>
                    <a:lnTo>
                      <a:pt x="81956" y="94005"/>
                    </a:lnTo>
                    <a:cubicBezTo>
                      <a:pt x="81920" y="94083"/>
                      <a:pt x="81884" y="94162"/>
                      <a:pt x="81829" y="94162"/>
                    </a:cubicBezTo>
                    <a:lnTo>
                      <a:pt x="80887" y="94162"/>
                    </a:lnTo>
                    <a:cubicBezTo>
                      <a:pt x="80833" y="94162"/>
                      <a:pt x="80797" y="94083"/>
                      <a:pt x="80760" y="94005"/>
                    </a:cubicBezTo>
                    <a:cubicBezTo>
                      <a:pt x="80742" y="93887"/>
                      <a:pt x="80742" y="93769"/>
                      <a:pt x="80760" y="93691"/>
                    </a:cubicBezTo>
                    <a:lnTo>
                      <a:pt x="81250" y="91767"/>
                    </a:lnTo>
                    <a:lnTo>
                      <a:pt x="81376" y="92238"/>
                    </a:lnTo>
                    <a:lnTo>
                      <a:pt x="80887" y="92238"/>
                    </a:lnTo>
                    <a:cubicBezTo>
                      <a:pt x="80851" y="92238"/>
                      <a:pt x="80815" y="92198"/>
                      <a:pt x="80797" y="92159"/>
                    </a:cubicBezTo>
                    <a:lnTo>
                      <a:pt x="80344" y="91295"/>
                    </a:lnTo>
                    <a:lnTo>
                      <a:pt x="80434" y="91374"/>
                    </a:lnTo>
                    <a:lnTo>
                      <a:pt x="79492" y="91374"/>
                    </a:lnTo>
                    <a:cubicBezTo>
                      <a:pt x="79420" y="91374"/>
                      <a:pt x="79347" y="91217"/>
                      <a:pt x="79347" y="91060"/>
                    </a:cubicBezTo>
                    <a:lnTo>
                      <a:pt x="79347" y="90196"/>
                    </a:lnTo>
                    <a:cubicBezTo>
                      <a:pt x="79347" y="90117"/>
                      <a:pt x="79365" y="90039"/>
                      <a:pt x="79402" y="89960"/>
                    </a:cubicBezTo>
                    <a:lnTo>
                      <a:pt x="80797" y="87172"/>
                    </a:lnTo>
                    <a:lnTo>
                      <a:pt x="85018" y="78848"/>
                    </a:lnTo>
                    <a:cubicBezTo>
                      <a:pt x="85036" y="78808"/>
                      <a:pt x="85054" y="78808"/>
                      <a:pt x="85090" y="78769"/>
                    </a:cubicBezTo>
                    <a:lnTo>
                      <a:pt x="86938" y="77748"/>
                    </a:lnTo>
                    <a:cubicBezTo>
                      <a:pt x="86992" y="77709"/>
                      <a:pt x="87047" y="77748"/>
                      <a:pt x="87083" y="77827"/>
                    </a:cubicBezTo>
                    <a:lnTo>
                      <a:pt x="87536" y="78887"/>
                    </a:lnTo>
                    <a:lnTo>
                      <a:pt x="87318" y="78887"/>
                    </a:lnTo>
                    <a:lnTo>
                      <a:pt x="87771" y="77827"/>
                    </a:lnTo>
                    <a:cubicBezTo>
                      <a:pt x="87807" y="77748"/>
                      <a:pt x="87880" y="77709"/>
                      <a:pt x="87934" y="77748"/>
                    </a:cubicBezTo>
                    <a:lnTo>
                      <a:pt x="89311" y="78769"/>
                    </a:lnTo>
                    <a:lnTo>
                      <a:pt x="89148" y="78926"/>
                    </a:lnTo>
                    <a:lnTo>
                      <a:pt x="89601" y="77041"/>
                    </a:lnTo>
                    <a:cubicBezTo>
                      <a:pt x="89637" y="76884"/>
                      <a:pt x="89710" y="76845"/>
                      <a:pt x="89764" y="76884"/>
                    </a:cubicBezTo>
                    <a:lnTo>
                      <a:pt x="91159" y="77748"/>
                    </a:lnTo>
                    <a:lnTo>
                      <a:pt x="91123" y="77709"/>
                    </a:lnTo>
                    <a:lnTo>
                      <a:pt x="91612" y="77709"/>
                    </a:lnTo>
                    <a:cubicBezTo>
                      <a:pt x="91666" y="77709"/>
                      <a:pt x="91721" y="77787"/>
                      <a:pt x="91739" y="77905"/>
                    </a:cubicBezTo>
                    <a:cubicBezTo>
                      <a:pt x="91757" y="78023"/>
                      <a:pt x="91739" y="78180"/>
                      <a:pt x="91702" y="78259"/>
                    </a:cubicBezTo>
                    <a:lnTo>
                      <a:pt x="91231" y="79319"/>
                    </a:lnTo>
                    <a:lnTo>
                      <a:pt x="91268" y="79083"/>
                    </a:lnTo>
                    <a:lnTo>
                      <a:pt x="91268" y="79947"/>
                    </a:lnTo>
                    <a:lnTo>
                      <a:pt x="91105" y="79633"/>
                    </a:lnTo>
                    <a:lnTo>
                      <a:pt x="93894" y="78769"/>
                    </a:lnTo>
                    <a:lnTo>
                      <a:pt x="93804" y="79319"/>
                    </a:lnTo>
                    <a:lnTo>
                      <a:pt x="93351" y="78259"/>
                    </a:lnTo>
                    <a:cubicBezTo>
                      <a:pt x="93297" y="78141"/>
                      <a:pt x="93297" y="77984"/>
                      <a:pt x="93333" y="77866"/>
                    </a:cubicBezTo>
                    <a:lnTo>
                      <a:pt x="95181" y="71465"/>
                    </a:lnTo>
                    <a:cubicBezTo>
                      <a:pt x="95199" y="71387"/>
                      <a:pt x="95235" y="71308"/>
                      <a:pt x="95271" y="71308"/>
                    </a:cubicBezTo>
                    <a:lnTo>
                      <a:pt x="97572" y="70445"/>
                    </a:lnTo>
                    <a:cubicBezTo>
                      <a:pt x="97626" y="70445"/>
                      <a:pt x="97663" y="70445"/>
                      <a:pt x="97699" y="70523"/>
                    </a:cubicBezTo>
                    <a:cubicBezTo>
                      <a:pt x="97735" y="70562"/>
                      <a:pt x="97753" y="70641"/>
                      <a:pt x="97753" y="70759"/>
                    </a:cubicBezTo>
                    <a:lnTo>
                      <a:pt x="97753" y="72486"/>
                    </a:lnTo>
                    <a:lnTo>
                      <a:pt x="97753" y="74410"/>
                    </a:lnTo>
                    <a:lnTo>
                      <a:pt x="97536" y="74136"/>
                    </a:lnTo>
                    <a:lnTo>
                      <a:pt x="99873" y="71348"/>
                    </a:lnTo>
                    <a:lnTo>
                      <a:pt x="99782" y="71623"/>
                    </a:lnTo>
                    <a:lnTo>
                      <a:pt x="99782" y="68835"/>
                    </a:lnTo>
                    <a:cubicBezTo>
                      <a:pt x="99782" y="68678"/>
                      <a:pt x="99855" y="68520"/>
                      <a:pt x="99927" y="68520"/>
                    </a:cubicBezTo>
                    <a:lnTo>
                      <a:pt x="100851" y="68520"/>
                    </a:lnTo>
                    <a:cubicBezTo>
                      <a:pt x="100905" y="68520"/>
                      <a:pt x="100960" y="68599"/>
                      <a:pt x="100978" y="68717"/>
                    </a:cubicBezTo>
                    <a:cubicBezTo>
                      <a:pt x="100996" y="68835"/>
                      <a:pt x="100978" y="68992"/>
                      <a:pt x="100942" y="69070"/>
                    </a:cubicBezTo>
                    <a:lnTo>
                      <a:pt x="100489" y="69934"/>
                    </a:lnTo>
                    <a:lnTo>
                      <a:pt x="100525" y="69777"/>
                    </a:lnTo>
                    <a:lnTo>
                      <a:pt x="100072" y="74450"/>
                    </a:lnTo>
                    <a:cubicBezTo>
                      <a:pt x="100072" y="74568"/>
                      <a:pt x="100036" y="74646"/>
                      <a:pt x="100000" y="74685"/>
                    </a:cubicBezTo>
                    <a:lnTo>
                      <a:pt x="99057" y="75549"/>
                    </a:lnTo>
                    <a:lnTo>
                      <a:pt x="99112" y="75471"/>
                    </a:lnTo>
                    <a:lnTo>
                      <a:pt x="96322" y="82068"/>
                    </a:lnTo>
                    <a:cubicBezTo>
                      <a:pt x="96304" y="82107"/>
                      <a:pt x="96286" y="82146"/>
                      <a:pt x="96268" y="82146"/>
                    </a:cubicBezTo>
                    <a:lnTo>
                      <a:pt x="95362" y="83010"/>
                    </a:lnTo>
                    <a:lnTo>
                      <a:pt x="95434" y="82814"/>
                    </a:lnTo>
                    <a:lnTo>
                      <a:pt x="94492" y="89253"/>
                    </a:lnTo>
                    <a:lnTo>
                      <a:pt x="94510" y="89096"/>
                    </a:lnTo>
                    <a:lnTo>
                      <a:pt x="95434" y="100209"/>
                    </a:lnTo>
                    <a:lnTo>
                      <a:pt x="95199" y="100013"/>
                    </a:lnTo>
                    <a:lnTo>
                      <a:pt x="96105" y="98246"/>
                    </a:lnTo>
                    <a:lnTo>
                      <a:pt x="96086" y="98324"/>
                    </a:lnTo>
                    <a:lnTo>
                      <a:pt x="97028" y="94554"/>
                    </a:lnTo>
                    <a:cubicBezTo>
                      <a:pt x="97047" y="94437"/>
                      <a:pt x="97101" y="94397"/>
                      <a:pt x="97155" y="94397"/>
                    </a:cubicBezTo>
                    <a:lnTo>
                      <a:pt x="97608" y="94397"/>
                    </a:lnTo>
                    <a:lnTo>
                      <a:pt x="97463" y="94712"/>
                    </a:lnTo>
                    <a:lnTo>
                      <a:pt x="97463" y="91924"/>
                    </a:lnTo>
                    <a:cubicBezTo>
                      <a:pt x="97463" y="91767"/>
                      <a:pt x="97518" y="91609"/>
                      <a:pt x="97608" y="91609"/>
                    </a:cubicBezTo>
                    <a:lnTo>
                      <a:pt x="98061" y="91609"/>
                    </a:lnTo>
                    <a:lnTo>
                      <a:pt x="98007" y="91649"/>
                    </a:lnTo>
                    <a:lnTo>
                      <a:pt x="98931" y="90785"/>
                    </a:lnTo>
                    <a:lnTo>
                      <a:pt x="98858" y="91178"/>
                    </a:lnTo>
                    <a:lnTo>
                      <a:pt x="98405" y="88390"/>
                    </a:lnTo>
                    <a:cubicBezTo>
                      <a:pt x="98387" y="88232"/>
                      <a:pt x="98405" y="88075"/>
                      <a:pt x="98478" y="87997"/>
                    </a:cubicBezTo>
                    <a:lnTo>
                      <a:pt x="99402" y="87133"/>
                    </a:lnTo>
                    <a:cubicBezTo>
                      <a:pt x="99420" y="87094"/>
                      <a:pt x="99438" y="87094"/>
                      <a:pt x="99456" y="87094"/>
                    </a:cubicBezTo>
                    <a:lnTo>
                      <a:pt x="99927" y="87094"/>
                    </a:lnTo>
                    <a:lnTo>
                      <a:pt x="99782" y="87408"/>
                    </a:lnTo>
                    <a:lnTo>
                      <a:pt x="99782" y="85523"/>
                    </a:lnTo>
                    <a:lnTo>
                      <a:pt x="99927" y="85837"/>
                    </a:lnTo>
                    <a:lnTo>
                      <a:pt x="99456" y="85837"/>
                    </a:lnTo>
                    <a:cubicBezTo>
                      <a:pt x="99402" y="85837"/>
                      <a:pt x="99365" y="85759"/>
                      <a:pt x="99329" y="85680"/>
                    </a:cubicBezTo>
                    <a:cubicBezTo>
                      <a:pt x="99311" y="85602"/>
                      <a:pt x="99293" y="85484"/>
                      <a:pt x="99311" y="85405"/>
                    </a:cubicBezTo>
                    <a:lnTo>
                      <a:pt x="99800" y="82617"/>
                    </a:lnTo>
                    <a:lnTo>
                      <a:pt x="99927" y="83049"/>
                    </a:lnTo>
                    <a:lnTo>
                      <a:pt x="99456" y="83049"/>
                    </a:lnTo>
                    <a:lnTo>
                      <a:pt x="99003" y="83049"/>
                    </a:lnTo>
                    <a:cubicBezTo>
                      <a:pt x="98913" y="83049"/>
                      <a:pt x="98858" y="82892"/>
                      <a:pt x="98858" y="82735"/>
                    </a:cubicBezTo>
                    <a:lnTo>
                      <a:pt x="98858" y="81871"/>
                    </a:lnTo>
                    <a:cubicBezTo>
                      <a:pt x="98858" y="81793"/>
                      <a:pt x="98858" y="81714"/>
                      <a:pt x="98876" y="81675"/>
                    </a:cubicBezTo>
                    <a:lnTo>
                      <a:pt x="99818" y="78887"/>
                    </a:lnTo>
                    <a:lnTo>
                      <a:pt x="99782" y="79083"/>
                    </a:lnTo>
                    <a:lnTo>
                      <a:pt x="99782" y="77159"/>
                    </a:lnTo>
                    <a:cubicBezTo>
                      <a:pt x="99782" y="77002"/>
                      <a:pt x="99855" y="76845"/>
                      <a:pt x="99927" y="76845"/>
                    </a:cubicBezTo>
                    <a:lnTo>
                      <a:pt x="100851" y="76845"/>
                    </a:lnTo>
                    <a:lnTo>
                      <a:pt x="100760" y="76924"/>
                    </a:lnTo>
                    <a:lnTo>
                      <a:pt x="102210" y="75000"/>
                    </a:lnTo>
                    <a:cubicBezTo>
                      <a:pt x="102264" y="74921"/>
                      <a:pt x="102318" y="74921"/>
                      <a:pt x="102355" y="75000"/>
                    </a:cubicBezTo>
                    <a:cubicBezTo>
                      <a:pt x="102409" y="75039"/>
                      <a:pt x="102427" y="75157"/>
                      <a:pt x="102427" y="75274"/>
                    </a:cubicBezTo>
                    <a:lnTo>
                      <a:pt x="102427" y="77159"/>
                    </a:lnTo>
                    <a:lnTo>
                      <a:pt x="102192" y="76924"/>
                    </a:lnTo>
                    <a:lnTo>
                      <a:pt x="102644" y="76060"/>
                    </a:lnTo>
                    <a:cubicBezTo>
                      <a:pt x="102663" y="76060"/>
                      <a:pt x="102681" y="76020"/>
                      <a:pt x="102699" y="76020"/>
                    </a:cubicBezTo>
                    <a:lnTo>
                      <a:pt x="104094" y="74960"/>
                    </a:lnTo>
                    <a:cubicBezTo>
                      <a:pt x="104148" y="74921"/>
                      <a:pt x="104202" y="74960"/>
                      <a:pt x="104239" y="75039"/>
                    </a:cubicBezTo>
                    <a:lnTo>
                      <a:pt x="105181" y="76963"/>
                    </a:lnTo>
                    <a:lnTo>
                      <a:pt x="104945" y="77041"/>
                    </a:lnTo>
                    <a:lnTo>
                      <a:pt x="105398" y="75117"/>
                    </a:lnTo>
                    <a:cubicBezTo>
                      <a:pt x="105416" y="75078"/>
                      <a:pt x="105434" y="75039"/>
                      <a:pt x="105452" y="75000"/>
                    </a:cubicBezTo>
                    <a:lnTo>
                      <a:pt x="110090" y="68560"/>
                    </a:lnTo>
                    <a:cubicBezTo>
                      <a:pt x="110126" y="68520"/>
                      <a:pt x="110163" y="68520"/>
                      <a:pt x="110199" y="68560"/>
                    </a:cubicBezTo>
                    <a:lnTo>
                      <a:pt x="111576" y="69424"/>
                    </a:lnTo>
                    <a:lnTo>
                      <a:pt x="111431" y="69463"/>
                    </a:lnTo>
                    <a:lnTo>
                      <a:pt x="111920" y="68599"/>
                    </a:lnTo>
                    <a:lnTo>
                      <a:pt x="111884" y="68952"/>
                    </a:lnTo>
                    <a:lnTo>
                      <a:pt x="110942" y="63376"/>
                    </a:lnTo>
                    <a:lnTo>
                      <a:pt x="111068" y="63612"/>
                    </a:lnTo>
                    <a:lnTo>
                      <a:pt x="110615" y="63612"/>
                    </a:lnTo>
                    <a:cubicBezTo>
                      <a:pt x="110543" y="63612"/>
                      <a:pt x="110471" y="63455"/>
                      <a:pt x="110471" y="63298"/>
                    </a:cubicBezTo>
                    <a:lnTo>
                      <a:pt x="110471" y="61452"/>
                    </a:lnTo>
                    <a:cubicBezTo>
                      <a:pt x="110471" y="61256"/>
                      <a:pt x="110543" y="61138"/>
                      <a:pt x="110615" y="61138"/>
                    </a:cubicBezTo>
                    <a:lnTo>
                      <a:pt x="111068" y="61138"/>
                    </a:lnTo>
                    <a:lnTo>
                      <a:pt x="111014" y="61138"/>
                    </a:lnTo>
                    <a:lnTo>
                      <a:pt x="111956" y="60235"/>
                    </a:lnTo>
                    <a:lnTo>
                      <a:pt x="111920" y="60274"/>
                    </a:lnTo>
                    <a:lnTo>
                      <a:pt x="112826" y="58429"/>
                    </a:lnTo>
                    <a:lnTo>
                      <a:pt x="112789" y="58821"/>
                    </a:lnTo>
                    <a:lnTo>
                      <a:pt x="112336" y="57015"/>
                    </a:lnTo>
                    <a:cubicBezTo>
                      <a:pt x="112318" y="56897"/>
                      <a:pt x="112318" y="56740"/>
                      <a:pt x="112373" y="56623"/>
                    </a:cubicBezTo>
                    <a:lnTo>
                      <a:pt x="112826" y="55641"/>
                    </a:lnTo>
                    <a:cubicBezTo>
                      <a:pt x="112862" y="55602"/>
                      <a:pt x="112916" y="55562"/>
                      <a:pt x="112952" y="55562"/>
                    </a:cubicBezTo>
                    <a:cubicBezTo>
                      <a:pt x="113007" y="55602"/>
                      <a:pt x="113043" y="55680"/>
                      <a:pt x="113061" y="55759"/>
                    </a:cubicBezTo>
                    <a:lnTo>
                      <a:pt x="113550" y="58547"/>
                    </a:lnTo>
                    <a:lnTo>
                      <a:pt x="113405" y="58350"/>
                    </a:lnTo>
                    <a:lnTo>
                      <a:pt x="114311" y="58350"/>
                    </a:lnTo>
                    <a:cubicBezTo>
                      <a:pt x="114347" y="58350"/>
                      <a:pt x="114384" y="58390"/>
                      <a:pt x="114420" y="58429"/>
                    </a:cubicBezTo>
                    <a:lnTo>
                      <a:pt x="115362" y="60274"/>
                    </a:lnTo>
                    <a:lnTo>
                      <a:pt x="115326" y="60235"/>
                    </a:lnTo>
                    <a:lnTo>
                      <a:pt x="117626" y="63023"/>
                    </a:lnTo>
                    <a:lnTo>
                      <a:pt x="117427" y="63180"/>
                    </a:lnTo>
                    <a:lnTo>
                      <a:pt x="117880" y="60392"/>
                    </a:lnTo>
                    <a:lnTo>
                      <a:pt x="117862" y="60510"/>
                    </a:lnTo>
                    <a:lnTo>
                      <a:pt x="117862" y="58664"/>
                    </a:lnTo>
                    <a:cubicBezTo>
                      <a:pt x="117862" y="58468"/>
                      <a:pt x="117934" y="58350"/>
                      <a:pt x="118007" y="58350"/>
                    </a:cubicBezTo>
                    <a:lnTo>
                      <a:pt x="118949" y="58350"/>
                    </a:lnTo>
                    <a:lnTo>
                      <a:pt x="118858" y="58429"/>
                    </a:lnTo>
                    <a:lnTo>
                      <a:pt x="119764" y="56623"/>
                    </a:lnTo>
                    <a:lnTo>
                      <a:pt x="119764" y="57094"/>
                    </a:lnTo>
                    <a:lnTo>
                      <a:pt x="118405" y="54306"/>
                    </a:lnTo>
                    <a:lnTo>
                      <a:pt x="118478" y="54384"/>
                    </a:lnTo>
                    <a:lnTo>
                      <a:pt x="116141" y="53403"/>
                    </a:lnTo>
                    <a:cubicBezTo>
                      <a:pt x="116123" y="53403"/>
                      <a:pt x="116086" y="53363"/>
                      <a:pt x="116068" y="53363"/>
                    </a:cubicBezTo>
                    <a:lnTo>
                      <a:pt x="111920" y="45981"/>
                    </a:lnTo>
                    <a:lnTo>
                      <a:pt x="109148" y="42251"/>
                    </a:lnTo>
                    <a:lnTo>
                      <a:pt x="109221" y="42290"/>
                    </a:lnTo>
                    <a:lnTo>
                      <a:pt x="105507" y="41387"/>
                    </a:lnTo>
                    <a:lnTo>
                      <a:pt x="105670" y="41073"/>
                    </a:lnTo>
                    <a:lnTo>
                      <a:pt x="105670" y="45746"/>
                    </a:lnTo>
                    <a:cubicBezTo>
                      <a:pt x="105670" y="45863"/>
                      <a:pt x="105634" y="45981"/>
                      <a:pt x="105597" y="46060"/>
                    </a:cubicBezTo>
                    <a:lnTo>
                      <a:pt x="104655" y="46924"/>
                    </a:lnTo>
                    <a:cubicBezTo>
                      <a:pt x="104601" y="46963"/>
                      <a:pt x="104528" y="46924"/>
                      <a:pt x="104492" y="46845"/>
                    </a:cubicBezTo>
                    <a:lnTo>
                      <a:pt x="103586" y="45000"/>
                    </a:lnTo>
                    <a:cubicBezTo>
                      <a:pt x="103550" y="44960"/>
                      <a:pt x="103532" y="44842"/>
                      <a:pt x="103532" y="44764"/>
                    </a:cubicBezTo>
                    <a:lnTo>
                      <a:pt x="103532" y="42958"/>
                    </a:lnTo>
                    <a:cubicBezTo>
                      <a:pt x="103532" y="42801"/>
                      <a:pt x="103605" y="42643"/>
                      <a:pt x="103677" y="42643"/>
                    </a:cubicBezTo>
                    <a:lnTo>
                      <a:pt x="104148" y="42643"/>
                    </a:lnTo>
                    <a:lnTo>
                      <a:pt x="104039" y="42761"/>
                    </a:lnTo>
                    <a:lnTo>
                      <a:pt x="104492" y="41780"/>
                    </a:lnTo>
                    <a:lnTo>
                      <a:pt x="104601" y="42290"/>
                    </a:lnTo>
                    <a:lnTo>
                      <a:pt x="103677" y="42290"/>
                    </a:lnTo>
                    <a:lnTo>
                      <a:pt x="103786" y="42212"/>
                    </a:lnTo>
                    <a:lnTo>
                      <a:pt x="102844" y="44096"/>
                    </a:lnTo>
                    <a:cubicBezTo>
                      <a:pt x="102807" y="44136"/>
                      <a:pt x="102771" y="44175"/>
                      <a:pt x="102717" y="44136"/>
                    </a:cubicBezTo>
                    <a:lnTo>
                      <a:pt x="100362" y="43272"/>
                    </a:lnTo>
                    <a:lnTo>
                      <a:pt x="100380" y="43311"/>
                    </a:lnTo>
                    <a:lnTo>
                      <a:pt x="98061" y="43311"/>
                    </a:lnTo>
                    <a:cubicBezTo>
                      <a:pt x="98043" y="43311"/>
                      <a:pt x="98007" y="43272"/>
                      <a:pt x="97989" y="43272"/>
                    </a:cubicBezTo>
                    <a:lnTo>
                      <a:pt x="97083" y="42290"/>
                    </a:lnTo>
                    <a:cubicBezTo>
                      <a:pt x="97047" y="42251"/>
                      <a:pt x="97028" y="42172"/>
                      <a:pt x="97010" y="42094"/>
                    </a:cubicBezTo>
                    <a:cubicBezTo>
                      <a:pt x="96992" y="42015"/>
                      <a:pt x="97010" y="41897"/>
                      <a:pt x="97028" y="41858"/>
                    </a:cubicBezTo>
                    <a:lnTo>
                      <a:pt x="97481" y="40052"/>
                    </a:lnTo>
                    <a:lnTo>
                      <a:pt x="97481" y="40366"/>
                    </a:lnTo>
                    <a:lnTo>
                      <a:pt x="96576" y="37617"/>
                    </a:lnTo>
                    <a:lnTo>
                      <a:pt x="96666" y="37735"/>
                    </a:lnTo>
                    <a:lnTo>
                      <a:pt x="94818" y="36753"/>
                    </a:lnTo>
                    <a:lnTo>
                      <a:pt x="94891" y="36753"/>
                    </a:lnTo>
                    <a:lnTo>
                      <a:pt x="92101" y="38599"/>
                    </a:lnTo>
                    <a:cubicBezTo>
                      <a:pt x="92028" y="38638"/>
                      <a:pt x="91956" y="38560"/>
                      <a:pt x="91920" y="38403"/>
                    </a:cubicBezTo>
                    <a:lnTo>
                      <a:pt x="91467" y="35615"/>
                    </a:lnTo>
                    <a:lnTo>
                      <a:pt x="91612" y="35811"/>
                    </a:lnTo>
                    <a:lnTo>
                      <a:pt x="90670" y="35811"/>
                    </a:lnTo>
                    <a:cubicBezTo>
                      <a:pt x="90634" y="35811"/>
                      <a:pt x="90597" y="35811"/>
                      <a:pt x="90561" y="35732"/>
                    </a:cubicBezTo>
                    <a:lnTo>
                      <a:pt x="90108" y="34869"/>
                    </a:lnTo>
                    <a:cubicBezTo>
                      <a:pt x="90090" y="34829"/>
                      <a:pt x="90072" y="34751"/>
                      <a:pt x="90072" y="34633"/>
                    </a:cubicBezTo>
                    <a:lnTo>
                      <a:pt x="90072" y="31884"/>
                    </a:lnTo>
                    <a:lnTo>
                      <a:pt x="90181" y="32159"/>
                    </a:lnTo>
                    <a:lnTo>
                      <a:pt x="86938" y="30274"/>
                    </a:lnTo>
                    <a:lnTo>
                      <a:pt x="83242" y="28429"/>
                    </a:lnTo>
                    <a:lnTo>
                      <a:pt x="83405" y="28272"/>
                    </a:lnTo>
                    <a:lnTo>
                      <a:pt x="82463" y="32002"/>
                    </a:lnTo>
                    <a:lnTo>
                      <a:pt x="82445" y="31688"/>
                    </a:lnTo>
                    <a:lnTo>
                      <a:pt x="83387" y="34476"/>
                    </a:lnTo>
                    <a:cubicBezTo>
                      <a:pt x="83423" y="34554"/>
                      <a:pt x="83423" y="34672"/>
                      <a:pt x="83405" y="34790"/>
                    </a:cubicBezTo>
                    <a:cubicBezTo>
                      <a:pt x="83369" y="34908"/>
                      <a:pt x="83333" y="34947"/>
                      <a:pt x="83278" y="34947"/>
                    </a:cubicBezTo>
                    <a:lnTo>
                      <a:pt x="80434" y="34947"/>
                    </a:lnTo>
                    <a:lnTo>
                      <a:pt x="79981" y="34947"/>
                    </a:lnTo>
                    <a:lnTo>
                      <a:pt x="80036" y="34947"/>
                    </a:lnTo>
                    <a:lnTo>
                      <a:pt x="79094" y="35811"/>
                    </a:lnTo>
                    <a:cubicBezTo>
                      <a:pt x="79039" y="35850"/>
                      <a:pt x="78985" y="35811"/>
                      <a:pt x="78949" y="35732"/>
                    </a:cubicBezTo>
                    <a:lnTo>
                      <a:pt x="77554" y="32984"/>
                    </a:lnTo>
                    <a:lnTo>
                      <a:pt x="77789" y="32827"/>
                    </a:lnTo>
                    <a:lnTo>
                      <a:pt x="76865" y="38403"/>
                    </a:lnTo>
                    <a:cubicBezTo>
                      <a:pt x="76865" y="38481"/>
                      <a:pt x="76829" y="38560"/>
                      <a:pt x="76793" y="38560"/>
                    </a:cubicBezTo>
                    <a:cubicBezTo>
                      <a:pt x="76757" y="38599"/>
                      <a:pt x="76721" y="38599"/>
                      <a:pt x="76684" y="38599"/>
                    </a:cubicBezTo>
                    <a:lnTo>
                      <a:pt x="75742" y="37696"/>
                    </a:lnTo>
                    <a:cubicBezTo>
                      <a:pt x="75706" y="37696"/>
                      <a:pt x="75688" y="37617"/>
                      <a:pt x="75670" y="37578"/>
                    </a:cubicBezTo>
                    <a:lnTo>
                      <a:pt x="74764" y="33808"/>
                    </a:lnTo>
                    <a:cubicBezTo>
                      <a:pt x="74746" y="33730"/>
                      <a:pt x="74746" y="33651"/>
                      <a:pt x="74746" y="33612"/>
                    </a:cubicBezTo>
                    <a:lnTo>
                      <a:pt x="75199" y="29018"/>
                    </a:lnTo>
                    <a:lnTo>
                      <a:pt x="75235" y="29293"/>
                    </a:lnTo>
                    <a:lnTo>
                      <a:pt x="74293" y="26505"/>
                    </a:lnTo>
                    <a:lnTo>
                      <a:pt x="74365" y="26623"/>
                    </a:lnTo>
                    <a:lnTo>
                      <a:pt x="71612" y="24777"/>
                    </a:lnTo>
                    <a:lnTo>
                      <a:pt x="71648" y="24777"/>
                    </a:lnTo>
                    <a:lnTo>
                      <a:pt x="70706" y="24777"/>
                    </a:lnTo>
                    <a:lnTo>
                      <a:pt x="70833" y="24620"/>
                    </a:lnTo>
                    <a:lnTo>
                      <a:pt x="70380" y="26465"/>
                    </a:lnTo>
                    <a:lnTo>
                      <a:pt x="70380" y="26151"/>
                    </a:lnTo>
                    <a:lnTo>
                      <a:pt x="70833" y="27958"/>
                    </a:lnTo>
                    <a:cubicBezTo>
                      <a:pt x="70869" y="28075"/>
                      <a:pt x="70851" y="28193"/>
                      <a:pt x="70833" y="28272"/>
                    </a:cubicBezTo>
                    <a:cubicBezTo>
                      <a:pt x="70797" y="28390"/>
                      <a:pt x="70742" y="28429"/>
                      <a:pt x="70688" y="28429"/>
                    </a:cubicBezTo>
                    <a:lnTo>
                      <a:pt x="66992" y="27565"/>
                    </a:lnTo>
                    <a:cubicBezTo>
                      <a:pt x="66956" y="27526"/>
                      <a:pt x="66920" y="27486"/>
                      <a:pt x="66884" y="27408"/>
                    </a:cubicBezTo>
                    <a:cubicBezTo>
                      <a:pt x="66865" y="27329"/>
                      <a:pt x="66865" y="27212"/>
                      <a:pt x="66884" y="27133"/>
                    </a:cubicBezTo>
                    <a:lnTo>
                      <a:pt x="67336" y="24345"/>
                    </a:lnTo>
                    <a:lnTo>
                      <a:pt x="67445" y="24777"/>
                    </a:lnTo>
                    <a:lnTo>
                      <a:pt x="65144" y="23835"/>
                    </a:lnTo>
                    <a:lnTo>
                      <a:pt x="65235" y="23795"/>
                    </a:lnTo>
                    <a:lnTo>
                      <a:pt x="63840" y="25602"/>
                    </a:lnTo>
                    <a:cubicBezTo>
                      <a:pt x="63804" y="25641"/>
                      <a:pt x="63750" y="25641"/>
                      <a:pt x="63713" y="25602"/>
                    </a:cubicBezTo>
                    <a:lnTo>
                      <a:pt x="60869" y="22853"/>
                    </a:lnTo>
                    <a:close/>
                    <a:moveTo>
                      <a:pt x="63840" y="25052"/>
                    </a:moveTo>
                    <a:lnTo>
                      <a:pt x="63695" y="25052"/>
                    </a:lnTo>
                    <a:lnTo>
                      <a:pt x="65090" y="23246"/>
                    </a:lnTo>
                    <a:cubicBezTo>
                      <a:pt x="65126" y="23206"/>
                      <a:pt x="65163" y="23206"/>
                      <a:pt x="65199" y="23246"/>
                    </a:cubicBezTo>
                    <a:lnTo>
                      <a:pt x="67500" y="24149"/>
                    </a:lnTo>
                    <a:cubicBezTo>
                      <a:pt x="67536" y="24188"/>
                      <a:pt x="67572" y="24227"/>
                      <a:pt x="67590" y="24306"/>
                    </a:cubicBezTo>
                    <a:cubicBezTo>
                      <a:pt x="67608" y="24384"/>
                      <a:pt x="67626" y="24463"/>
                      <a:pt x="67608" y="24581"/>
                    </a:cubicBezTo>
                    <a:lnTo>
                      <a:pt x="67155" y="27329"/>
                    </a:lnTo>
                    <a:lnTo>
                      <a:pt x="67028" y="26937"/>
                    </a:lnTo>
                    <a:lnTo>
                      <a:pt x="70724" y="27801"/>
                    </a:lnTo>
                    <a:lnTo>
                      <a:pt x="70579" y="28272"/>
                    </a:lnTo>
                    <a:lnTo>
                      <a:pt x="70126" y="26465"/>
                    </a:lnTo>
                    <a:cubicBezTo>
                      <a:pt x="70108" y="26387"/>
                      <a:pt x="70108" y="26269"/>
                      <a:pt x="70126" y="26151"/>
                    </a:cubicBezTo>
                    <a:lnTo>
                      <a:pt x="70579" y="24306"/>
                    </a:lnTo>
                    <a:cubicBezTo>
                      <a:pt x="70615" y="24227"/>
                      <a:pt x="70652" y="24149"/>
                      <a:pt x="70706" y="24149"/>
                    </a:cubicBezTo>
                    <a:lnTo>
                      <a:pt x="71648" y="24149"/>
                    </a:lnTo>
                    <a:cubicBezTo>
                      <a:pt x="71666" y="24149"/>
                      <a:pt x="71684" y="24149"/>
                      <a:pt x="71684" y="24149"/>
                    </a:cubicBezTo>
                    <a:lnTo>
                      <a:pt x="74456" y="25994"/>
                    </a:lnTo>
                    <a:cubicBezTo>
                      <a:pt x="74474" y="26034"/>
                      <a:pt x="74510" y="26073"/>
                      <a:pt x="74528" y="26112"/>
                    </a:cubicBezTo>
                    <a:lnTo>
                      <a:pt x="75452" y="28900"/>
                    </a:lnTo>
                    <a:cubicBezTo>
                      <a:pt x="75489" y="28979"/>
                      <a:pt x="75489" y="29057"/>
                      <a:pt x="75489" y="29175"/>
                    </a:cubicBezTo>
                    <a:lnTo>
                      <a:pt x="75036" y="33730"/>
                    </a:lnTo>
                    <a:lnTo>
                      <a:pt x="75018" y="33534"/>
                    </a:lnTo>
                    <a:lnTo>
                      <a:pt x="75923" y="37264"/>
                    </a:lnTo>
                    <a:lnTo>
                      <a:pt x="75851" y="37146"/>
                    </a:lnTo>
                    <a:lnTo>
                      <a:pt x="76793" y="38010"/>
                    </a:lnTo>
                    <a:lnTo>
                      <a:pt x="76594" y="38167"/>
                    </a:lnTo>
                    <a:lnTo>
                      <a:pt x="77518" y="32630"/>
                    </a:lnTo>
                    <a:cubicBezTo>
                      <a:pt x="77518" y="32513"/>
                      <a:pt x="77572" y="32473"/>
                      <a:pt x="77608" y="32434"/>
                    </a:cubicBezTo>
                    <a:cubicBezTo>
                      <a:pt x="77663" y="32395"/>
                      <a:pt x="77717" y="32434"/>
                      <a:pt x="77753" y="32513"/>
                    </a:cubicBezTo>
                    <a:lnTo>
                      <a:pt x="79130" y="35301"/>
                    </a:lnTo>
                    <a:lnTo>
                      <a:pt x="78985" y="35222"/>
                    </a:lnTo>
                    <a:lnTo>
                      <a:pt x="79927" y="34358"/>
                    </a:lnTo>
                    <a:cubicBezTo>
                      <a:pt x="79945" y="34358"/>
                      <a:pt x="79963" y="34319"/>
                      <a:pt x="79981" y="34319"/>
                    </a:cubicBezTo>
                    <a:lnTo>
                      <a:pt x="80434" y="34319"/>
                    </a:lnTo>
                    <a:lnTo>
                      <a:pt x="83278" y="34319"/>
                    </a:lnTo>
                    <a:lnTo>
                      <a:pt x="83152" y="34829"/>
                    </a:lnTo>
                    <a:lnTo>
                      <a:pt x="82210" y="32041"/>
                    </a:lnTo>
                    <a:cubicBezTo>
                      <a:pt x="82192" y="31963"/>
                      <a:pt x="82173" y="31806"/>
                      <a:pt x="82210" y="31727"/>
                    </a:cubicBezTo>
                    <a:lnTo>
                      <a:pt x="83152" y="27958"/>
                    </a:lnTo>
                    <a:cubicBezTo>
                      <a:pt x="83170" y="27840"/>
                      <a:pt x="83242" y="27761"/>
                      <a:pt x="83297" y="27801"/>
                    </a:cubicBezTo>
                    <a:lnTo>
                      <a:pt x="87010" y="29646"/>
                    </a:lnTo>
                    <a:lnTo>
                      <a:pt x="90253" y="31570"/>
                    </a:lnTo>
                    <a:cubicBezTo>
                      <a:pt x="90307" y="31609"/>
                      <a:pt x="90362" y="31727"/>
                      <a:pt x="90362" y="31884"/>
                    </a:cubicBezTo>
                    <a:lnTo>
                      <a:pt x="90362" y="34633"/>
                    </a:lnTo>
                    <a:lnTo>
                      <a:pt x="90307" y="34397"/>
                    </a:lnTo>
                    <a:lnTo>
                      <a:pt x="90760" y="35261"/>
                    </a:lnTo>
                    <a:lnTo>
                      <a:pt x="90670" y="35183"/>
                    </a:lnTo>
                    <a:lnTo>
                      <a:pt x="91612" y="35183"/>
                    </a:lnTo>
                    <a:cubicBezTo>
                      <a:pt x="91666" y="35183"/>
                      <a:pt x="91721" y="35301"/>
                      <a:pt x="91739" y="35418"/>
                    </a:cubicBezTo>
                    <a:lnTo>
                      <a:pt x="92192" y="38167"/>
                    </a:lnTo>
                    <a:lnTo>
                      <a:pt x="92010" y="37971"/>
                    </a:lnTo>
                    <a:lnTo>
                      <a:pt x="94800" y="36125"/>
                    </a:lnTo>
                    <a:cubicBezTo>
                      <a:pt x="94818" y="36125"/>
                      <a:pt x="94855" y="36125"/>
                      <a:pt x="94873" y="36125"/>
                    </a:cubicBezTo>
                    <a:lnTo>
                      <a:pt x="96721" y="37107"/>
                    </a:lnTo>
                    <a:cubicBezTo>
                      <a:pt x="96757" y="37146"/>
                      <a:pt x="96793" y="37185"/>
                      <a:pt x="96811" y="37225"/>
                    </a:cubicBezTo>
                    <a:lnTo>
                      <a:pt x="97717" y="40013"/>
                    </a:lnTo>
                    <a:cubicBezTo>
                      <a:pt x="97753" y="40130"/>
                      <a:pt x="97753" y="40248"/>
                      <a:pt x="97735" y="40366"/>
                    </a:cubicBezTo>
                    <a:lnTo>
                      <a:pt x="97282" y="42133"/>
                    </a:lnTo>
                    <a:lnTo>
                      <a:pt x="97210" y="41701"/>
                    </a:lnTo>
                    <a:lnTo>
                      <a:pt x="98115" y="42683"/>
                    </a:lnTo>
                    <a:lnTo>
                      <a:pt x="98061" y="42643"/>
                    </a:lnTo>
                    <a:lnTo>
                      <a:pt x="100380" y="42643"/>
                    </a:lnTo>
                    <a:cubicBezTo>
                      <a:pt x="100398" y="42643"/>
                      <a:pt x="100398" y="42683"/>
                      <a:pt x="100416" y="42683"/>
                    </a:cubicBezTo>
                    <a:lnTo>
                      <a:pt x="102771" y="43547"/>
                    </a:lnTo>
                    <a:lnTo>
                      <a:pt x="102644" y="43625"/>
                    </a:lnTo>
                    <a:lnTo>
                      <a:pt x="103586" y="41780"/>
                    </a:lnTo>
                    <a:cubicBezTo>
                      <a:pt x="103605" y="41701"/>
                      <a:pt x="103641" y="41662"/>
                      <a:pt x="103677" y="41662"/>
                    </a:cubicBezTo>
                    <a:lnTo>
                      <a:pt x="104601" y="41662"/>
                    </a:lnTo>
                    <a:cubicBezTo>
                      <a:pt x="104655" y="41662"/>
                      <a:pt x="104710" y="41740"/>
                      <a:pt x="104728" y="41858"/>
                    </a:cubicBezTo>
                    <a:cubicBezTo>
                      <a:pt x="104746" y="41976"/>
                      <a:pt x="104746" y="42133"/>
                      <a:pt x="104692" y="42212"/>
                    </a:cubicBezTo>
                    <a:lnTo>
                      <a:pt x="104239" y="43193"/>
                    </a:lnTo>
                    <a:cubicBezTo>
                      <a:pt x="104221" y="43272"/>
                      <a:pt x="104184" y="43311"/>
                      <a:pt x="104148" y="43311"/>
                    </a:cubicBezTo>
                    <a:lnTo>
                      <a:pt x="103677" y="43311"/>
                    </a:lnTo>
                    <a:lnTo>
                      <a:pt x="103822" y="42958"/>
                    </a:lnTo>
                    <a:lnTo>
                      <a:pt x="103822" y="44764"/>
                    </a:lnTo>
                    <a:lnTo>
                      <a:pt x="103786" y="44528"/>
                    </a:lnTo>
                    <a:lnTo>
                      <a:pt x="104692" y="46374"/>
                    </a:lnTo>
                    <a:lnTo>
                      <a:pt x="104528" y="46335"/>
                    </a:lnTo>
                    <a:lnTo>
                      <a:pt x="105471" y="45471"/>
                    </a:lnTo>
                    <a:lnTo>
                      <a:pt x="105380" y="45746"/>
                    </a:lnTo>
                    <a:lnTo>
                      <a:pt x="105380" y="41073"/>
                    </a:lnTo>
                    <a:cubicBezTo>
                      <a:pt x="105380" y="40994"/>
                      <a:pt x="105398" y="40876"/>
                      <a:pt x="105434" y="40837"/>
                    </a:cubicBezTo>
                    <a:cubicBezTo>
                      <a:pt x="105471" y="40759"/>
                      <a:pt x="105507" y="40759"/>
                      <a:pt x="105543" y="40759"/>
                    </a:cubicBezTo>
                    <a:lnTo>
                      <a:pt x="109239" y="41662"/>
                    </a:lnTo>
                    <a:cubicBezTo>
                      <a:pt x="109275" y="41701"/>
                      <a:pt x="109293" y="41701"/>
                      <a:pt x="109311" y="41740"/>
                    </a:cubicBezTo>
                    <a:lnTo>
                      <a:pt x="112101" y="45510"/>
                    </a:lnTo>
                    <a:lnTo>
                      <a:pt x="116250" y="52853"/>
                    </a:lnTo>
                    <a:lnTo>
                      <a:pt x="116195" y="52814"/>
                    </a:lnTo>
                    <a:lnTo>
                      <a:pt x="118532" y="53795"/>
                    </a:lnTo>
                    <a:cubicBezTo>
                      <a:pt x="118550" y="53795"/>
                      <a:pt x="118568" y="53835"/>
                      <a:pt x="118605" y="53874"/>
                    </a:cubicBezTo>
                    <a:lnTo>
                      <a:pt x="119963" y="56623"/>
                    </a:lnTo>
                    <a:cubicBezTo>
                      <a:pt x="120000" y="56701"/>
                      <a:pt x="120000" y="56780"/>
                      <a:pt x="120000" y="56858"/>
                    </a:cubicBezTo>
                    <a:cubicBezTo>
                      <a:pt x="120000" y="56937"/>
                      <a:pt x="119981" y="57054"/>
                      <a:pt x="119963" y="57094"/>
                    </a:cubicBezTo>
                    <a:lnTo>
                      <a:pt x="119057" y="58900"/>
                    </a:lnTo>
                    <a:cubicBezTo>
                      <a:pt x="119021" y="58939"/>
                      <a:pt x="118985" y="58979"/>
                      <a:pt x="118949" y="58979"/>
                    </a:cubicBezTo>
                    <a:lnTo>
                      <a:pt x="118007" y="58979"/>
                    </a:lnTo>
                    <a:lnTo>
                      <a:pt x="118152" y="58664"/>
                    </a:lnTo>
                    <a:lnTo>
                      <a:pt x="118152" y="60510"/>
                    </a:lnTo>
                    <a:cubicBezTo>
                      <a:pt x="118152" y="60549"/>
                      <a:pt x="118152" y="60589"/>
                      <a:pt x="118152" y="60628"/>
                    </a:cubicBezTo>
                    <a:lnTo>
                      <a:pt x="117699" y="63376"/>
                    </a:lnTo>
                    <a:cubicBezTo>
                      <a:pt x="117681" y="63494"/>
                      <a:pt x="117644" y="63534"/>
                      <a:pt x="117608" y="63573"/>
                    </a:cubicBezTo>
                    <a:cubicBezTo>
                      <a:pt x="117572" y="63612"/>
                      <a:pt x="117518" y="63612"/>
                      <a:pt x="117481" y="63573"/>
                    </a:cubicBezTo>
                    <a:lnTo>
                      <a:pt x="115181" y="60785"/>
                    </a:lnTo>
                    <a:cubicBezTo>
                      <a:pt x="115181" y="60785"/>
                      <a:pt x="115163" y="60746"/>
                      <a:pt x="115163" y="60746"/>
                    </a:cubicBezTo>
                    <a:lnTo>
                      <a:pt x="114221" y="58900"/>
                    </a:lnTo>
                    <a:lnTo>
                      <a:pt x="114311" y="58979"/>
                    </a:lnTo>
                    <a:lnTo>
                      <a:pt x="113405" y="58979"/>
                    </a:lnTo>
                    <a:cubicBezTo>
                      <a:pt x="113351" y="58979"/>
                      <a:pt x="113297" y="58900"/>
                      <a:pt x="113278" y="58782"/>
                    </a:cubicBezTo>
                    <a:lnTo>
                      <a:pt x="112789" y="55994"/>
                    </a:lnTo>
                    <a:lnTo>
                      <a:pt x="113025" y="56112"/>
                    </a:lnTo>
                    <a:lnTo>
                      <a:pt x="112572" y="57094"/>
                    </a:lnTo>
                    <a:lnTo>
                      <a:pt x="112590" y="56701"/>
                    </a:lnTo>
                    <a:lnTo>
                      <a:pt x="113061" y="58507"/>
                    </a:lnTo>
                    <a:cubicBezTo>
                      <a:pt x="113079" y="58625"/>
                      <a:pt x="113079" y="58782"/>
                      <a:pt x="113025" y="58900"/>
                    </a:cubicBezTo>
                    <a:lnTo>
                      <a:pt x="112119" y="60746"/>
                    </a:lnTo>
                    <a:cubicBezTo>
                      <a:pt x="112101" y="60746"/>
                      <a:pt x="112083" y="60785"/>
                      <a:pt x="112083" y="60785"/>
                    </a:cubicBezTo>
                    <a:lnTo>
                      <a:pt x="111141" y="61727"/>
                    </a:lnTo>
                    <a:cubicBezTo>
                      <a:pt x="111123" y="61727"/>
                      <a:pt x="111105" y="61767"/>
                      <a:pt x="111068" y="61767"/>
                    </a:cubicBezTo>
                    <a:lnTo>
                      <a:pt x="110615" y="61767"/>
                    </a:lnTo>
                    <a:lnTo>
                      <a:pt x="110760" y="61452"/>
                    </a:lnTo>
                    <a:lnTo>
                      <a:pt x="110760" y="63298"/>
                    </a:lnTo>
                    <a:lnTo>
                      <a:pt x="110615" y="62984"/>
                    </a:lnTo>
                    <a:lnTo>
                      <a:pt x="111068" y="62984"/>
                    </a:lnTo>
                    <a:cubicBezTo>
                      <a:pt x="111141" y="62984"/>
                      <a:pt x="111195" y="63062"/>
                      <a:pt x="111213" y="63180"/>
                    </a:cubicBezTo>
                    <a:lnTo>
                      <a:pt x="112155" y="68717"/>
                    </a:lnTo>
                    <a:cubicBezTo>
                      <a:pt x="112173" y="68874"/>
                      <a:pt x="112155" y="68992"/>
                      <a:pt x="112101" y="69070"/>
                    </a:cubicBezTo>
                    <a:lnTo>
                      <a:pt x="111630" y="69934"/>
                    </a:lnTo>
                    <a:cubicBezTo>
                      <a:pt x="111594" y="70013"/>
                      <a:pt x="111539" y="70052"/>
                      <a:pt x="111485" y="70013"/>
                    </a:cubicBezTo>
                    <a:lnTo>
                      <a:pt x="110126" y="69149"/>
                    </a:lnTo>
                    <a:lnTo>
                      <a:pt x="110253" y="69109"/>
                    </a:lnTo>
                    <a:lnTo>
                      <a:pt x="105615" y="75549"/>
                    </a:lnTo>
                    <a:lnTo>
                      <a:pt x="105670" y="75392"/>
                    </a:lnTo>
                    <a:lnTo>
                      <a:pt x="105199" y="77316"/>
                    </a:lnTo>
                    <a:cubicBezTo>
                      <a:pt x="105181" y="77395"/>
                      <a:pt x="105144" y="77473"/>
                      <a:pt x="105108" y="77473"/>
                    </a:cubicBezTo>
                    <a:cubicBezTo>
                      <a:pt x="105054" y="77513"/>
                      <a:pt x="105018" y="77473"/>
                      <a:pt x="104981" y="77395"/>
                    </a:cubicBezTo>
                    <a:lnTo>
                      <a:pt x="104039" y="75510"/>
                    </a:lnTo>
                    <a:lnTo>
                      <a:pt x="104184" y="75549"/>
                    </a:lnTo>
                    <a:lnTo>
                      <a:pt x="102789" y="76609"/>
                    </a:lnTo>
                    <a:lnTo>
                      <a:pt x="102844" y="76531"/>
                    </a:lnTo>
                    <a:lnTo>
                      <a:pt x="102391" y="77395"/>
                    </a:lnTo>
                    <a:cubicBezTo>
                      <a:pt x="102336" y="77473"/>
                      <a:pt x="102282" y="77513"/>
                      <a:pt x="102228" y="77473"/>
                    </a:cubicBezTo>
                    <a:cubicBezTo>
                      <a:pt x="102173" y="77395"/>
                      <a:pt x="102137" y="77316"/>
                      <a:pt x="102137" y="77159"/>
                    </a:cubicBezTo>
                    <a:lnTo>
                      <a:pt x="102137" y="75274"/>
                    </a:lnTo>
                    <a:lnTo>
                      <a:pt x="102373" y="75549"/>
                    </a:lnTo>
                    <a:lnTo>
                      <a:pt x="100923" y="77434"/>
                    </a:lnTo>
                    <a:cubicBezTo>
                      <a:pt x="100905" y="77473"/>
                      <a:pt x="100869" y="77473"/>
                      <a:pt x="100851" y="77473"/>
                    </a:cubicBezTo>
                    <a:lnTo>
                      <a:pt x="99927" y="77473"/>
                    </a:lnTo>
                    <a:lnTo>
                      <a:pt x="100072" y="77159"/>
                    </a:lnTo>
                    <a:lnTo>
                      <a:pt x="100072" y="79083"/>
                    </a:lnTo>
                    <a:cubicBezTo>
                      <a:pt x="100072" y="79162"/>
                      <a:pt x="100072" y="79201"/>
                      <a:pt x="100054" y="79280"/>
                    </a:cubicBezTo>
                    <a:lnTo>
                      <a:pt x="99112" y="82028"/>
                    </a:lnTo>
                    <a:lnTo>
                      <a:pt x="99148" y="81871"/>
                    </a:lnTo>
                    <a:lnTo>
                      <a:pt x="99148" y="82735"/>
                    </a:lnTo>
                    <a:lnTo>
                      <a:pt x="99003" y="82421"/>
                    </a:lnTo>
                    <a:lnTo>
                      <a:pt x="99456" y="82421"/>
                    </a:lnTo>
                    <a:lnTo>
                      <a:pt x="99927" y="82421"/>
                    </a:lnTo>
                    <a:cubicBezTo>
                      <a:pt x="99981" y="82421"/>
                      <a:pt x="100018" y="82460"/>
                      <a:pt x="100054" y="82539"/>
                    </a:cubicBezTo>
                    <a:cubicBezTo>
                      <a:pt x="100072" y="82617"/>
                      <a:pt x="100090" y="82735"/>
                      <a:pt x="100072" y="82853"/>
                    </a:cubicBezTo>
                    <a:lnTo>
                      <a:pt x="99583" y="85602"/>
                    </a:lnTo>
                    <a:lnTo>
                      <a:pt x="99456" y="85209"/>
                    </a:lnTo>
                    <a:lnTo>
                      <a:pt x="99927" y="85209"/>
                    </a:lnTo>
                    <a:cubicBezTo>
                      <a:pt x="100018" y="85209"/>
                      <a:pt x="100072" y="85327"/>
                      <a:pt x="100072" y="85523"/>
                    </a:cubicBezTo>
                    <a:lnTo>
                      <a:pt x="100072" y="87408"/>
                    </a:lnTo>
                    <a:cubicBezTo>
                      <a:pt x="100072" y="87604"/>
                      <a:pt x="100018" y="87722"/>
                      <a:pt x="99927" y="87722"/>
                    </a:cubicBezTo>
                    <a:lnTo>
                      <a:pt x="99456" y="87722"/>
                    </a:lnTo>
                    <a:lnTo>
                      <a:pt x="99510" y="87722"/>
                    </a:lnTo>
                    <a:lnTo>
                      <a:pt x="98605" y="88586"/>
                    </a:lnTo>
                    <a:lnTo>
                      <a:pt x="98677" y="88193"/>
                    </a:lnTo>
                    <a:lnTo>
                      <a:pt x="99130" y="90942"/>
                    </a:lnTo>
                    <a:cubicBezTo>
                      <a:pt x="99166" y="91099"/>
                      <a:pt x="99130" y="91295"/>
                      <a:pt x="99057" y="91335"/>
                    </a:cubicBezTo>
                    <a:lnTo>
                      <a:pt x="98115" y="92238"/>
                    </a:lnTo>
                    <a:cubicBezTo>
                      <a:pt x="98097" y="92238"/>
                      <a:pt x="98079" y="92238"/>
                      <a:pt x="98061" y="92238"/>
                    </a:cubicBezTo>
                    <a:lnTo>
                      <a:pt x="97608" y="92238"/>
                    </a:lnTo>
                    <a:lnTo>
                      <a:pt x="97753" y="91924"/>
                    </a:lnTo>
                    <a:lnTo>
                      <a:pt x="97753" y="94712"/>
                    </a:lnTo>
                    <a:cubicBezTo>
                      <a:pt x="97753" y="94869"/>
                      <a:pt x="97681" y="95026"/>
                      <a:pt x="97608" y="95026"/>
                    </a:cubicBezTo>
                    <a:lnTo>
                      <a:pt x="97155" y="95026"/>
                    </a:lnTo>
                    <a:lnTo>
                      <a:pt x="97282" y="94869"/>
                    </a:lnTo>
                    <a:lnTo>
                      <a:pt x="96340" y="98599"/>
                    </a:lnTo>
                    <a:cubicBezTo>
                      <a:pt x="96322" y="98638"/>
                      <a:pt x="96322" y="98678"/>
                      <a:pt x="96304" y="98717"/>
                    </a:cubicBezTo>
                    <a:lnTo>
                      <a:pt x="95398" y="100484"/>
                    </a:lnTo>
                    <a:cubicBezTo>
                      <a:pt x="95362" y="100562"/>
                      <a:pt x="95307" y="100602"/>
                      <a:pt x="95253" y="100562"/>
                    </a:cubicBezTo>
                    <a:cubicBezTo>
                      <a:pt x="95199" y="100523"/>
                      <a:pt x="95163" y="100445"/>
                      <a:pt x="95163" y="100327"/>
                    </a:cubicBezTo>
                    <a:lnTo>
                      <a:pt x="94221" y="89214"/>
                    </a:lnTo>
                    <a:cubicBezTo>
                      <a:pt x="94221" y="89175"/>
                      <a:pt x="94221" y="89096"/>
                      <a:pt x="94221" y="89057"/>
                    </a:cubicBezTo>
                    <a:lnTo>
                      <a:pt x="95163" y="82617"/>
                    </a:lnTo>
                    <a:cubicBezTo>
                      <a:pt x="95181" y="82539"/>
                      <a:pt x="95199" y="82460"/>
                      <a:pt x="95235" y="82460"/>
                    </a:cubicBezTo>
                    <a:lnTo>
                      <a:pt x="96159" y="81557"/>
                    </a:lnTo>
                    <a:lnTo>
                      <a:pt x="96105" y="81636"/>
                    </a:lnTo>
                    <a:lnTo>
                      <a:pt x="98894" y="75039"/>
                    </a:lnTo>
                    <a:cubicBezTo>
                      <a:pt x="98894" y="75039"/>
                      <a:pt x="98913" y="75000"/>
                      <a:pt x="98931" y="74960"/>
                    </a:cubicBezTo>
                    <a:lnTo>
                      <a:pt x="99873" y="74096"/>
                    </a:lnTo>
                    <a:lnTo>
                      <a:pt x="99800" y="74332"/>
                    </a:lnTo>
                    <a:lnTo>
                      <a:pt x="100253" y="69659"/>
                    </a:lnTo>
                    <a:cubicBezTo>
                      <a:pt x="100253" y="69581"/>
                      <a:pt x="100271" y="69502"/>
                      <a:pt x="100289" y="69463"/>
                    </a:cubicBezTo>
                    <a:lnTo>
                      <a:pt x="100742" y="68599"/>
                    </a:lnTo>
                    <a:lnTo>
                      <a:pt x="100851" y="69149"/>
                    </a:lnTo>
                    <a:lnTo>
                      <a:pt x="99927" y="69149"/>
                    </a:lnTo>
                    <a:lnTo>
                      <a:pt x="100072" y="68835"/>
                    </a:lnTo>
                    <a:lnTo>
                      <a:pt x="100072" y="71623"/>
                    </a:lnTo>
                    <a:cubicBezTo>
                      <a:pt x="100072" y="71740"/>
                      <a:pt x="100054" y="71858"/>
                      <a:pt x="100000" y="71897"/>
                    </a:cubicBezTo>
                    <a:lnTo>
                      <a:pt x="97681" y="74685"/>
                    </a:lnTo>
                    <a:cubicBezTo>
                      <a:pt x="97626" y="74725"/>
                      <a:pt x="97572" y="74725"/>
                      <a:pt x="97536" y="74685"/>
                    </a:cubicBezTo>
                    <a:cubicBezTo>
                      <a:pt x="97481" y="74607"/>
                      <a:pt x="97463" y="74489"/>
                      <a:pt x="97463" y="74410"/>
                    </a:cubicBezTo>
                    <a:lnTo>
                      <a:pt x="97463" y="72486"/>
                    </a:lnTo>
                    <a:lnTo>
                      <a:pt x="97463" y="70759"/>
                    </a:lnTo>
                    <a:lnTo>
                      <a:pt x="97626" y="71073"/>
                    </a:lnTo>
                    <a:lnTo>
                      <a:pt x="95326" y="71937"/>
                    </a:lnTo>
                    <a:lnTo>
                      <a:pt x="95416" y="71780"/>
                    </a:lnTo>
                    <a:lnTo>
                      <a:pt x="93568" y="78219"/>
                    </a:lnTo>
                    <a:lnTo>
                      <a:pt x="93550" y="77827"/>
                    </a:lnTo>
                    <a:lnTo>
                      <a:pt x="94003" y="78887"/>
                    </a:lnTo>
                    <a:cubicBezTo>
                      <a:pt x="94057" y="78965"/>
                      <a:pt x="94057" y="79083"/>
                      <a:pt x="94039" y="79201"/>
                    </a:cubicBezTo>
                    <a:cubicBezTo>
                      <a:pt x="94021" y="79280"/>
                      <a:pt x="93985" y="79397"/>
                      <a:pt x="93931" y="79397"/>
                    </a:cubicBezTo>
                    <a:lnTo>
                      <a:pt x="91141" y="80261"/>
                    </a:lnTo>
                    <a:cubicBezTo>
                      <a:pt x="91105" y="80261"/>
                      <a:pt x="91050" y="80261"/>
                      <a:pt x="91032" y="80183"/>
                    </a:cubicBezTo>
                    <a:cubicBezTo>
                      <a:pt x="90996" y="80143"/>
                      <a:pt x="90978" y="80026"/>
                      <a:pt x="90978" y="79947"/>
                    </a:cubicBezTo>
                    <a:lnTo>
                      <a:pt x="90978" y="79083"/>
                    </a:lnTo>
                    <a:cubicBezTo>
                      <a:pt x="90978" y="79005"/>
                      <a:pt x="90996" y="78926"/>
                      <a:pt x="91014" y="78848"/>
                    </a:cubicBezTo>
                    <a:lnTo>
                      <a:pt x="91503" y="77827"/>
                    </a:lnTo>
                    <a:lnTo>
                      <a:pt x="91612" y="78337"/>
                    </a:lnTo>
                    <a:lnTo>
                      <a:pt x="91123" y="78337"/>
                    </a:lnTo>
                    <a:cubicBezTo>
                      <a:pt x="91105" y="78337"/>
                      <a:pt x="91086" y="78337"/>
                      <a:pt x="91086" y="78337"/>
                    </a:cubicBezTo>
                    <a:lnTo>
                      <a:pt x="89692" y="77473"/>
                    </a:lnTo>
                    <a:lnTo>
                      <a:pt x="89855" y="77316"/>
                    </a:lnTo>
                    <a:lnTo>
                      <a:pt x="89402" y="79240"/>
                    </a:lnTo>
                    <a:cubicBezTo>
                      <a:pt x="89365" y="79358"/>
                      <a:pt x="89293" y="79437"/>
                      <a:pt x="89221" y="79397"/>
                    </a:cubicBezTo>
                    <a:lnTo>
                      <a:pt x="87826" y="78337"/>
                    </a:lnTo>
                    <a:lnTo>
                      <a:pt x="87989" y="78259"/>
                    </a:lnTo>
                    <a:lnTo>
                      <a:pt x="87536" y="79319"/>
                    </a:lnTo>
                    <a:cubicBezTo>
                      <a:pt x="87500" y="79358"/>
                      <a:pt x="87463" y="79397"/>
                      <a:pt x="87427" y="79397"/>
                    </a:cubicBezTo>
                    <a:cubicBezTo>
                      <a:pt x="87391" y="79397"/>
                      <a:pt x="87355" y="79358"/>
                      <a:pt x="87318" y="79319"/>
                    </a:cubicBezTo>
                    <a:lnTo>
                      <a:pt x="86865" y="78259"/>
                    </a:lnTo>
                    <a:lnTo>
                      <a:pt x="87010" y="78337"/>
                    </a:lnTo>
                    <a:lnTo>
                      <a:pt x="85163" y="79397"/>
                    </a:lnTo>
                    <a:lnTo>
                      <a:pt x="85217" y="79319"/>
                    </a:lnTo>
                    <a:lnTo>
                      <a:pt x="80978" y="87643"/>
                    </a:lnTo>
                    <a:lnTo>
                      <a:pt x="79601" y="90431"/>
                    </a:lnTo>
                    <a:lnTo>
                      <a:pt x="79637" y="90196"/>
                    </a:lnTo>
                    <a:lnTo>
                      <a:pt x="79637" y="91060"/>
                    </a:lnTo>
                    <a:lnTo>
                      <a:pt x="79492" y="90746"/>
                    </a:lnTo>
                    <a:lnTo>
                      <a:pt x="80434" y="90746"/>
                    </a:lnTo>
                    <a:cubicBezTo>
                      <a:pt x="80471" y="90746"/>
                      <a:pt x="80507" y="90785"/>
                      <a:pt x="80525" y="90824"/>
                    </a:cubicBezTo>
                    <a:lnTo>
                      <a:pt x="80978" y="91688"/>
                    </a:lnTo>
                    <a:lnTo>
                      <a:pt x="80887" y="91609"/>
                    </a:lnTo>
                    <a:lnTo>
                      <a:pt x="81376" y="91609"/>
                    </a:lnTo>
                    <a:cubicBezTo>
                      <a:pt x="81413" y="91609"/>
                      <a:pt x="81467" y="91688"/>
                      <a:pt x="81503" y="91767"/>
                    </a:cubicBezTo>
                    <a:cubicBezTo>
                      <a:pt x="81521" y="91845"/>
                      <a:pt x="81521" y="92002"/>
                      <a:pt x="81503" y="92081"/>
                    </a:cubicBezTo>
                    <a:lnTo>
                      <a:pt x="81014" y="94005"/>
                    </a:lnTo>
                    <a:lnTo>
                      <a:pt x="80887" y="93534"/>
                    </a:lnTo>
                    <a:lnTo>
                      <a:pt x="81829" y="93534"/>
                    </a:lnTo>
                    <a:lnTo>
                      <a:pt x="81702" y="93691"/>
                    </a:lnTo>
                    <a:lnTo>
                      <a:pt x="82210" y="91767"/>
                    </a:lnTo>
                    <a:cubicBezTo>
                      <a:pt x="82228" y="91688"/>
                      <a:pt x="82282" y="91609"/>
                      <a:pt x="82336" y="91609"/>
                    </a:cubicBezTo>
                    <a:lnTo>
                      <a:pt x="82789" y="91609"/>
                    </a:lnTo>
                    <a:cubicBezTo>
                      <a:pt x="82844" y="91609"/>
                      <a:pt x="82880" y="91649"/>
                      <a:pt x="82916" y="91727"/>
                    </a:cubicBezTo>
                    <a:lnTo>
                      <a:pt x="83840" y="94515"/>
                    </a:lnTo>
                    <a:cubicBezTo>
                      <a:pt x="83858" y="94594"/>
                      <a:pt x="83876" y="94633"/>
                      <a:pt x="83876" y="94712"/>
                    </a:cubicBezTo>
                    <a:lnTo>
                      <a:pt x="83876" y="97500"/>
                    </a:lnTo>
                    <a:cubicBezTo>
                      <a:pt x="83876" y="97539"/>
                      <a:pt x="83858" y="97578"/>
                      <a:pt x="83858" y="97617"/>
                    </a:cubicBezTo>
                    <a:lnTo>
                      <a:pt x="83405" y="99541"/>
                    </a:lnTo>
                    <a:lnTo>
                      <a:pt x="83423" y="99384"/>
                    </a:lnTo>
                    <a:lnTo>
                      <a:pt x="83423" y="105824"/>
                    </a:lnTo>
                    <a:cubicBezTo>
                      <a:pt x="83423" y="105903"/>
                      <a:pt x="83405" y="105981"/>
                      <a:pt x="83387" y="106020"/>
                    </a:cubicBezTo>
                    <a:lnTo>
                      <a:pt x="79148" y="116269"/>
                    </a:lnTo>
                    <a:cubicBezTo>
                      <a:pt x="79130" y="116308"/>
                      <a:pt x="79130" y="116308"/>
                      <a:pt x="79112" y="116308"/>
                    </a:cubicBezTo>
                    <a:lnTo>
                      <a:pt x="77717" y="118193"/>
                    </a:lnTo>
                    <a:cubicBezTo>
                      <a:pt x="77663" y="118272"/>
                      <a:pt x="77590" y="118232"/>
                      <a:pt x="77536" y="118115"/>
                    </a:cubicBezTo>
                    <a:lnTo>
                      <a:pt x="77083" y="117133"/>
                    </a:lnTo>
                    <a:cubicBezTo>
                      <a:pt x="77065" y="117094"/>
                      <a:pt x="77047" y="117015"/>
                      <a:pt x="77047" y="116937"/>
                    </a:cubicBezTo>
                    <a:lnTo>
                      <a:pt x="77047" y="116073"/>
                    </a:lnTo>
                    <a:lnTo>
                      <a:pt x="77192" y="116387"/>
                    </a:lnTo>
                    <a:lnTo>
                      <a:pt x="76739" y="116387"/>
                    </a:lnTo>
                    <a:lnTo>
                      <a:pt x="76865" y="116230"/>
                    </a:lnTo>
                    <a:lnTo>
                      <a:pt x="76376" y="118075"/>
                    </a:lnTo>
                    <a:lnTo>
                      <a:pt x="76123" y="117761"/>
                    </a:lnTo>
                    <a:lnTo>
                      <a:pt x="76612" y="115916"/>
                    </a:lnTo>
                    <a:lnTo>
                      <a:pt x="76594" y="116151"/>
                    </a:lnTo>
                    <a:lnTo>
                      <a:pt x="76123" y="113403"/>
                    </a:lnTo>
                    <a:cubicBezTo>
                      <a:pt x="76086" y="113246"/>
                      <a:pt x="76123" y="113049"/>
                      <a:pt x="76195" y="113010"/>
                    </a:cubicBezTo>
                    <a:lnTo>
                      <a:pt x="77137" y="112068"/>
                    </a:lnTo>
                    <a:cubicBezTo>
                      <a:pt x="77192" y="112028"/>
                      <a:pt x="77246" y="112028"/>
                      <a:pt x="77282" y="112107"/>
                    </a:cubicBezTo>
                    <a:lnTo>
                      <a:pt x="77753" y="113049"/>
                    </a:lnTo>
                    <a:lnTo>
                      <a:pt x="77518" y="113128"/>
                    </a:lnTo>
                    <a:lnTo>
                      <a:pt x="78913" y="107591"/>
                    </a:lnTo>
                    <a:lnTo>
                      <a:pt x="78894" y="107709"/>
                    </a:lnTo>
                    <a:lnTo>
                      <a:pt x="78894" y="105824"/>
                    </a:lnTo>
                    <a:lnTo>
                      <a:pt x="79076" y="106138"/>
                    </a:lnTo>
                    <a:lnTo>
                      <a:pt x="77228" y="107120"/>
                    </a:lnTo>
                    <a:cubicBezTo>
                      <a:pt x="77210" y="107120"/>
                      <a:pt x="77210" y="107120"/>
                      <a:pt x="77192" y="107120"/>
                    </a:cubicBezTo>
                    <a:lnTo>
                      <a:pt x="76250" y="107120"/>
                    </a:lnTo>
                    <a:cubicBezTo>
                      <a:pt x="76177" y="107120"/>
                      <a:pt x="76105" y="106963"/>
                      <a:pt x="76105" y="106806"/>
                    </a:cubicBezTo>
                    <a:lnTo>
                      <a:pt x="76105" y="104960"/>
                    </a:lnTo>
                    <a:lnTo>
                      <a:pt x="76177" y="105196"/>
                    </a:lnTo>
                    <a:lnTo>
                      <a:pt x="74818" y="103311"/>
                    </a:lnTo>
                    <a:lnTo>
                      <a:pt x="74891" y="103350"/>
                    </a:lnTo>
                    <a:lnTo>
                      <a:pt x="73949" y="103350"/>
                    </a:lnTo>
                    <a:cubicBezTo>
                      <a:pt x="73894" y="103350"/>
                      <a:pt x="73822" y="103272"/>
                      <a:pt x="73804" y="103115"/>
                    </a:cubicBezTo>
                    <a:lnTo>
                      <a:pt x="72898" y="96714"/>
                    </a:lnTo>
                    <a:lnTo>
                      <a:pt x="72934" y="96832"/>
                    </a:lnTo>
                    <a:lnTo>
                      <a:pt x="72010" y="94947"/>
                    </a:lnTo>
                    <a:lnTo>
                      <a:pt x="72065" y="95026"/>
                    </a:lnTo>
                    <a:lnTo>
                      <a:pt x="70670" y="94123"/>
                    </a:lnTo>
                    <a:lnTo>
                      <a:pt x="70742" y="94162"/>
                    </a:lnTo>
                    <a:lnTo>
                      <a:pt x="68894" y="95026"/>
                    </a:lnTo>
                    <a:lnTo>
                      <a:pt x="68985" y="94869"/>
                    </a:lnTo>
                    <a:lnTo>
                      <a:pt x="68532" y="96753"/>
                    </a:lnTo>
                    <a:lnTo>
                      <a:pt x="68405" y="96321"/>
                    </a:lnTo>
                    <a:lnTo>
                      <a:pt x="68858" y="96321"/>
                    </a:lnTo>
                    <a:cubicBezTo>
                      <a:pt x="68949" y="96321"/>
                      <a:pt x="69003" y="96439"/>
                      <a:pt x="69003" y="96636"/>
                    </a:cubicBezTo>
                    <a:lnTo>
                      <a:pt x="69003" y="97500"/>
                    </a:lnTo>
                    <a:cubicBezTo>
                      <a:pt x="69003" y="97578"/>
                      <a:pt x="68985" y="97657"/>
                      <a:pt x="68967" y="97696"/>
                    </a:cubicBezTo>
                    <a:lnTo>
                      <a:pt x="68514" y="98678"/>
                    </a:lnTo>
                    <a:lnTo>
                      <a:pt x="68550" y="98560"/>
                    </a:lnTo>
                    <a:lnTo>
                      <a:pt x="68061" y="102251"/>
                    </a:lnTo>
                    <a:cubicBezTo>
                      <a:pt x="68043" y="102369"/>
                      <a:pt x="68007" y="102447"/>
                      <a:pt x="67971" y="102486"/>
                    </a:cubicBezTo>
                    <a:lnTo>
                      <a:pt x="66594" y="103350"/>
                    </a:lnTo>
                    <a:cubicBezTo>
                      <a:pt x="66557" y="103350"/>
                      <a:pt x="66539" y="103350"/>
                      <a:pt x="66503" y="103311"/>
                    </a:cubicBezTo>
                    <a:lnTo>
                      <a:pt x="65579" y="102486"/>
                    </a:lnTo>
                    <a:lnTo>
                      <a:pt x="64184" y="101544"/>
                    </a:lnTo>
                    <a:lnTo>
                      <a:pt x="64329" y="101465"/>
                    </a:lnTo>
                    <a:lnTo>
                      <a:pt x="63405" y="103272"/>
                    </a:lnTo>
                    <a:cubicBezTo>
                      <a:pt x="63387" y="103311"/>
                      <a:pt x="63369" y="103350"/>
                      <a:pt x="63351" y="103350"/>
                    </a:cubicBezTo>
                    <a:lnTo>
                      <a:pt x="61449" y="104332"/>
                    </a:lnTo>
                    <a:cubicBezTo>
                      <a:pt x="61431" y="104332"/>
                      <a:pt x="61394" y="104332"/>
                      <a:pt x="61376" y="104332"/>
                    </a:cubicBezTo>
                    <a:lnTo>
                      <a:pt x="59963" y="103311"/>
                    </a:lnTo>
                    <a:lnTo>
                      <a:pt x="57173" y="100562"/>
                    </a:lnTo>
                    <a:lnTo>
                      <a:pt x="57300" y="100562"/>
                    </a:lnTo>
                    <a:lnTo>
                      <a:pt x="56394" y="101544"/>
                    </a:lnTo>
                    <a:cubicBezTo>
                      <a:pt x="56376" y="101544"/>
                      <a:pt x="56340" y="101544"/>
                      <a:pt x="56322" y="101544"/>
                    </a:cubicBezTo>
                    <a:lnTo>
                      <a:pt x="55851" y="101544"/>
                    </a:lnTo>
                    <a:cubicBezTo>
                      <a:pt x="55797" y="101544"/>
                      <a:pt x="55760" y="101505"/>
                      <a:pt x="55724" y="101426"/>
                    </a:cubicBezTo>
                    <a:lnTo>
                      <a:pt x="54818" y="98638"/>
                    </a:lnTo>
                    <a:lnTo>
                      <a:pt x="54891" y="98756"/>
                    </a:lnTo>
                    <a:lnTo>
                      <a:pt x="53043" y="97774"/>
                    </a:lnTo>
                    <a:lnTo>
                      <a:pt x="53152" y="97774"/>
                    </a:lnTo>
                    <a:lnTo>
                      <a:pt x="52210" y="98756"/>
                    </a:lnTo>
                    <a:lnTo>
                      <a:pt x="52282" y="98481"/>
                    </a:lnTo>
                    <a:lnTo>
                      <a:pt x="52282" y="100248"/>
                    </a:lnTo>
                    <a:lnTo>
                      <a:pt x="52282" y="102172"/>
                    </a:lnTo>
                    <a:cubicBezTo>
                      <a:pt x="52282" y="102329"/>
                      <a:pt x="52228" y="102486"/>
                      <a:pt x="52137" y="102486"/>
                    </a:cubicBezTo>
                    <a:lnTo>
                      <a:pt x="50289" y="102486"/>
                    </a:lnTo>
                    <a:cubicBezTo>
                      <a:pt x="50271" y="102486"/>
                      <a:pt x="50253" y="102486"/>
                      <a:pt x="50235" y="102447"/>
                    </a:cubicBezTo>
                    <a:lnTo>
                      <a:pt x="49293" y="101544"/>
                    </a:lnTo>
                    <a:lnTo>
                      <a:pt x="49329" y="101544"/>
                    </a:lnTo>
                    <a:lnTo>
                      <a:pt x="47481" y="100562"/>
                    </a:lnTo>
                    <a:lnTo>
                      <a:pt x="47590" y="100523"/>
                    </a:lnTo>
                    <a:lnTo>
                      <a:pt x="45271" y="103311"/>
                    </a:lnTo>
                    <a:lnTo>
                      <a:pt x="45307" y="103272"/>
                    </a:lnTo>
                    <a:lnTo>
                      <a:pt x="44855" y="104253"/>
                    </a:lnTo>
                    <a:cubicBezTo>
                      <a:pt x="44836" y="104253"/>
                      <a:pt x="44836" y="104293"/>
                      <a:pt x="44818" y="104293"/>
                    </a:cubicBezTo>
                    <a:lnTo>
                      <a:pt x="43876" y="105235"/>
                    </a:lnTo>
                    <a:cubicBezTo>
                      <a:pt x="43804" y="105314"/>
                      <a:pt x="43731" y="105235"/>
                      <a:pt x="43695" y="105117"/>
                    </a:cubicBezTo>
                    <a:cubicBezTo>
                      <a:pt x="43659" y="105000"/>
                      <a:pt x="43659" y="104842"/>
                      <a:pt x="43713" y="104725"/>
                    </a:cubicBezTo>
                    <a:lnTo>
                      <a:pt x="44166" y="103782"/>
                    </a:lnTo>
                    <a:lnTo>
                      <a:pt x="44148" y="104175"/>
                    </a:lnTo>
                    <a:lnTo>
                      <a:pt x="43695" y="102329"/>
                    </a:lnTo>
                    <a:lnTo>
                      <a:pt x="43967" y="102172"/>
                    </a:lnTo>
                    <a:lnTo>
                      <a:pt x="43967" y="103036"/>
                    </a:lnTo>
                    <a:cubicBezTo>
                      <a:pt x="43967" y="103154"/>
                      <a:pt x="43931" y="103232"/>
                      <a:pt x="43894" y="103311"/>
                    </a:cubicBezTo>
                    <a:cubicBezTo>
                      <a:pt x="43858" y="103350"/>
                      <a:pt x="43804" y="103350"/>
                      <a:pt x="43750" y="103311"/>
                    </a:cubicBezTo>
                    <a:lnTo>
                      <a:pt x="42844" y="102447"/>
                    </a:lnTo>
                    <a:cubicBezTo>
                      <a:pt x="42826" y="102447"/>
                      <a:pt x="42826" y="102447"/>
                      <a:pt x="42807" y="102408"/>
                    </a:cubicBezTo>
                    <a:lnTo>
                      <a:pt x="41358" y="99620"/>
                    </a:lnTo>
                    <a:lnTo>
                      <a:pt x="41503" y="99698"/>
                    </a:lnTo>
                    <a:lnTo>
                      <a:pt x="40108" y="100562"/>
                    </a:lnTo>
                    <a:cubicBezTo>
                      <a:pt x="40036" y="100602"/>
                      <a:pt x="39963" y="100523"/>
                      <a:pt x="39945" y="100405"/>
                    </a:cubicBezTo>
                    <a:lnTo>
                      <a:pt x="39474" y="98638"/>
                    </a:lnTo>
                    <a:lnTo>
                      <a:pt x="39728" y="98638"/>
                    </a:lnTo>
                    <a:lnTo>
                      <a:pt x="39257" y="100405"/>
                    </a:lnTo>
                    <a:cubicBezTo>
                      <a:pt x="39221" y="100523"/>
                      <a:pt x="39184" y="100562"/>
                      <a:pt x="39130" y="100562"/>
                    </a:cubicBezTo>
                    <a:cubicBezTo>
                      <a:pt x="39076" y="100562"/>
                      <a:pt x="39039" y="100523"/>
                      <a:pt x="39003" y="100445"/>
                    </a:cubicBezTo>
                    <a:lnTo>
                      <a:pt x="37155" y="94005"/>
                    </a:lnTo>
                    <a:cubicBezTo>
                      <a:pt x="37155" y="94005"/>
                      <a:pt x="37137" y="93965"/>
                      <a:pt x="37137" y="93926"/>
                    </a:cubicBezTo>
                    <a:lnTo>
                      <a:pt x="36684" y="91178"/>
                    </a:lnTo>
                    <a:lnTo>
                      <a:pt x="36884" y="91335"/>
                    </a:lnTo>
                    <a:lnTo>
                      <a:pt x="35942" y="92238"/>
                    </a:lnTo>
                    <a:lnTo>
                      <a:pt x="35996" y="92159"/>
                    </a:lnTo>
                    <a:lnTo>
                      <a:pt x="35072" y="94083"/>
                    </a:lnTo>
                    <a:cubicBezTo>
                      <a:pt x="35054" y="94123"/>
                      <a:pt x="35018" y="94162"/>
                      <a:pt x="34981" y="94162"/>
                    </a:cubicBezTo>
                    <a:lnTo>
                      <a:pt x="34039" y="94162"/>
                    </a:lnTo>
                    <a:cubicBezTo>
                      <a:pt x="33967" y="94162"/>
                      <a:pt x="33894" y="94005"/>
                      <a:pt x="33894" y="93848"/>
                    </a:cubicBezTo>
                    <a:lnTo>
                      <a:pt x="33894" y="92905"/>
                    </a:lnTo>
                    <a:lnTo>
                      <a:pt x="33967" y="93180"/>
                    </a:lnTo>
                    <a:lnTo>
                      <a:pt x="33061" y="92198"/>
                    </a:lnTo>
                    <a:lnTo>
                      <a:pt x="33134" y="92238"/>
                    </a:lnTo>
                    <a:lnTo>
                      <a:pt x="32681" y="92238"/>
                    </a:lnTo>
                    <a:cubicBezTo>
                      <a:pt x="32590" y="92238"/>
                      <a:pt x="32536" y="92120"/>
                      <a:pt x="32536" y="91924"/>
                    </a:cubicBezTo>
                    <a:lnTo>
                      <a:pt x="32536" y="91060"/>
                    </a:lnTo>
                    <a:lnTo>
                      <a:pt x="32536" y="91217"/>
                    </a:lnTo>
                    <a:lnTo>
                      <a:pt x="32065" y="89293"/>
                    </a:lnTo>
                    <a:lnTo>
                      <a:pt x="32192" y="89450"/>
                    </a:lnTo>
                    <a:lnTo>
                      <a:pt x="30797" y="89450"/>
                    </a:lnTo>
                    <a:lnTo>
                      <a:pt x="30344" y="89450"/>
                    </a:lnTo>
                    <a:lnTo>
                      <a:pt x="30489" y="89136"/>
                    </a:lnTo>
                    <a:lnTo>
                      <a:pt x="30489" y="90196"/>
                    </a:lnTo>
                    <a:cubicBezTo>
                      <a:pt x="30489" y="90314"/>
                      <a:pt x="30452" y="90471"/>
                      <a:pt x="30380" y="90510"/>
                    </a:cubicBezTo>
                    <a:lnTo>
                      <a:pt x="26231" y="93219"/>
                    </a:lnTo>
                    <a:cubicBezTo>
                      <a:pt x="26195" y="93219"/>
                      <a:pt x="26159" y="93219"/>
                      <a:pt x="26123" y="93180"/>
                    </a:cubicBezTo>
                    <a:lnTo>
                      <a:pt x="25181" y="92198"/>
                    </a:lnTo>
                    <a:lnTo>
                      <a:pt x="25398" y="91924"/>
                    </a:lnTo>
                    <a:lnTo>
                      <a:pt x="25398" y="94712"/>
                    </a:lnTo>
                    <a:cubicBezTo>
                      <a:pt x="25398" y="94790"/>
                      <a:pt x="25380" y="94869"/>
                      <a:pt x="25362" y="94947"/>
                    </a:cubicBezTo>
                    <a:lnTo>
                      <a:pt x="24891" y="95929"/>
                    </a:lnTo>
                    <a:lnTo>
                      <a:pt x="24891" y="95458"/>
                    </a:lnTo>
                    <a:lnTo>
                      <a:pt x="25344" y="96400"/>
                    </a:lnTo>
                    <a:cubicBezTo>
                      <a:pt x="25380" y="96479"/>
                      <a:pt x="25398" y="96557"/>
                      <a:pt x="25398" y="96675"/>
                    </a:cubicBezTo>
                    <a:cubicBezTo>
                      <a:pt x="25380" y="96793"/>
                      <a:pt x="25362" y="96871"/>
                      <a:pt x="25307" y="96910"/>
                    </a:cubicBezTo>
                    <a:lnTo>
                      <a:pt x="24402" y="97774"/>
                    </a:lnTo>
                    <a:lnTo>
                      <a:pt x="24384" y="97185"/>
                    </a:lnTo>
                    <a:lnTo>
                      <a:pt x="25760" y="98167"/>
                    </a:lnTo>
                    <a:cubicBezTo>
                      <a:pt x="25797" y="98206"/>
                      <a:pt x="25833" y="98285"/>
                      <a:pt x="25851" y="98363"/>
                    </a:cubicBezTo>
                    <a:cubicBezTo>
                      <a:pt x="25851" y="98442"/>
                      <a:pt x="25851" y="98520"/>
                      <a:pt x="25833" y="98638"/>
                    </a:cubicBezTo>
                    <a:lnTo>
                      <a:pt x="25380" y="100405"/>
                    </a:lnTo>
                    <a:cubicBezTo>
                      <a:pt x="25362" y="100523"/>
                      <a:pt x="25307" y="100562"/>
                      <a:pt x="25253" y="100562"/>
                    </a:cubicBezTo>
                    <a:lnTo>
                      <a:pt x="23405" y="100562"/>
                    </a:lnTo>
                    <a:cubicBezTo>
                      <a:pt x="23369" y="100562"/>
                      <a:pt x="23333" y="100562"/>
                      <a:pt x="23315" y="100484"/>
                    </a:cubicBezTo>
                    <a:lnTo>
                      <a:pt x="22844" y="99620"/>
                    </a:lnTo>
                    <a:lnTo>
                      <a:pt x="22952" y="99698"/>
                    </a:lnTo>
                    <a:lnTo>
                      <a:pt x="21956" y="99698"/>
                    </a:lnTo>
                    <a:lnTo>
                      <a:pt x="22010" y="99698"/>
                    </a:lnTo>
                    <a:lnTo>
                      <a:pt x="21105" y="100562"/>
                    </a:lnTo>
                    <a:cubicBezTo>
                      <a:pt x="21068" y="100602"/>
                      <a:pt x="21014" y="100602"/>
                      <a:pt x="20978" y="100523"/>
                    </a:cubicBezTo>
                    <a:lnTo>
                      <a:pt x="19583" y="98756"/>
                    </a:lnTo>
                    <a:lnTo>
                      <a:pt x="18659" y="97774"/>
                    </a:lnTo>
                    <a:lnTo>
                      <a:pt x="18822" y="97696"/>
                    </a:lnTo>
                    <a:lnTo>
                      <a:pt x="18369" y="98678"/>
                    </a:lnTo>
                    <a:cubicBezTo>
                      <a:pt x="18315" y="98795"/>
                      <a:pt x="18260" y="98795"/>
                      <a:pt x="18206" y="98756"/>
                    </a:cubicBezTo>
                    <a:lnTo>
                      <a:pt x="17264" y="97774"/>
                    </a:lnTo>
                    <a:lnTo>
                      <a:pt x="17427" y="97696"/>
                    </a:lnTo>
                    <a:lnTo>
                      <a:pt x="16050" y="100484"/>
                    </a:lnTo>
                    <a:lnTo>
                      <a:pt x="16086" y="100130"/>
                    </a:lnTo>
                    <a:lnTo>
                      <a:pt x="16539" y="102015"/>
                    </a:lnTo>
                    <a:cubicBezTo>
                      <a:pt x="16557" y="102133"/>
                      <a:pt x="16557" y="102251"/>
                      <a:pt x="16539" y="102329"/>
                    </a:cubicBezTo>
                    <a:cubicBezTo>
                      <a:pt x="16503" y="102447"/>
                      <a:pt x="16467" y="102486"/>
                      <a:pt x="16413" y="102486"/>
                    </a:cubicBezTo>
                    <a:lnTo>
                      <a:pt x="15960" y="102486"/>
                    </a:lnTo>
                    <a:cubicBezTo>
                      <a:pt x="15923" y="102486"/>
                      <a:pt x="15887" y="102447"/>
                      <a:pt x="15851" y="102408"/>
                    </a:cubicBezTo>
                    <a:lnTo>
                      <a:pt x="14927" y="100484"/>
                    </a:lnTo>
                    <a:lnTo>
                      <a:pt x="15163" y="100327"/>
                    </a:lnTo>
                    <a:lnTo>
                      <a:pt x="14710" y="105000"/>
                    </a:lnTo>
                    <a:lnTo>
                      <a:pt x="14692" y="104803"/>
                    </a:lnTo>
                    <a:lnTo>
                      <a:pt x="15144" y="106649"/>
                    </a:lnTo>
                    <a:lnTo>
                      <a:pt x="15018" y="106492"/>
                    </a:lnTo>
                    <a:lnTo>
                      <a:pt x="15960" y="106492"/>
                    </a:lnTo>
                    <a:cubicBezTo>
                      <a:pt x="16014" y="106492"/>
                      <a:pt x="16050" y="106531"/>
                      <a:pt x="16086" y="106649"/>
                    </a:cubicBezTo>
                    <a:lnTo>
                      <a:pt x="16539" y="108455"/>
                    </a:lnTo>
                    <a:cubicBezTo>
                      <a:pt x="16576" y="108573"/>
                      <a:pt x="16557" y="108730"/>
                      <a:pt x="16521" y="108808"/>
                    </a:cubicBezTo>
                    <a:lnTo>
                      <a:pt x="16068" y="109790"/>
                    </a:lnTo>
                    <a:lnTo>
                      <a:pt x="15960" y="109280"/>
                    </a:lnTo>
                    <a:lnTo>
                      <a:pt x="16413" y="109280"/>
                    </a:lnTo>
                    <a:cubicBezTo>
                      <a:pt x="16485" y="109280"/>
                      <a:pt x="16557" y="109397"/>
                      <a:pt x="16557" y="109594"/>
                    </a:cubicBezTo>
                    <a:lnTo>
                      <a:pt x="16557" y="110497"/>
                    </a:lnTo>
                    <a:cubicBezTo>
                      <a:pt x="16557" y="110575"/>
                      <a:pt x="16539" y="110693"/>
                      <a:pt x="16503" y="110732"/>
                    </a:cubicBezTo>
                    <a:lnTo>
                      <a:pt x="16050" y="111596"/>
                    </a:lnTo>
                    <a:cubicBezTo>
                      <a:pt x="15996" y="111714"/>
                      <a:pt x="15923" y="111714"/>
                      <a:pt x="15869" y="111596"/>
                    </a:cubicBezTo>
                    <a:lnTo>
                      <a:pt x="15380" y="110732"/>
                    </a:lnTo>
                    <a:lnTo>
                      <a:pt x="15597" y="110693"/>
                    </a:lnTo>
                    <a:lnTo>
                      <a:pt x="14673" y="113481"/>
                    </a:lnTo>
                    <a:lnTo>
                      <a:pt x="14692" y="113128"/>
                    </a:lnTo>
                    <a:lnTo>
                      <a:pt x="15144" y="114973"/>
                    </a:lnTo>
                    <a:cubicBezTo>
                      <a:pt x="15163" y="115013"/>
                      <a:pt x="15163" y="115091"/>
                      <a:pt x="15163" y="115130"/>
                    </a:cubicBezTo>
                    <a:lnTo>
                      <a:pt x="15163" y="116937"/>
                    </a:lnTo>
                    <a:lnTo>
                      <a:pt x="15126" y="116701"/>
                    </a:lnTo>
                    <a:lnTo>
                      <a:pt x="16050" y="118625"/>
                    </a:lnTo>
                    <a:cubicBezTo>
                      <a:pt x="16086" y="118664"/>
                      <a:pt x="16105" y="118743"/>
                      <a:pt x="16105" y="118861"/>
                    </a:cubicBezTo>
                    <a:cubicBezTo>
                      <a:pt x="16105" y="118939"/>
                      <a:pt x="16086" y="119018"/>
                      <a:pt x="16050" y="119096"/>
                    </a:cubicBezTo>
                    <a:lnTo>
                      <a:pt x="15561" y="119960"/>
                    </a:lnTo>
                    <a:cubicBezTo>
                      <a:pt x="15543" y="120000"/>
                      <a:pt x="15507" y="120000"/>
                      <a:pt x="15471" y="120000"/>
                    </a:cubicBezTo>
                    <a:lnTo>
                      <a:pt x="15018" y="120000"/>
                    </a:lnTo>
                    <a:cubicBezTo>
                      <a:pt x="14981" y="120000"/>
                      <a:pt x="14945" y="120000"/>
                      <a:pt x="14927" y="119921"/>
                    </a:cubicBezTo>
                    <a:lnTo>
                      <a:pt x="14456" y="119057"/>
                    </a:lnTo>
                    <a:lnTo>
                      <a:pt x="13532" y="117172"/>
                    </a:lnTo>
                    <a:lnTo>
                      <a:pt x="13623" y="117251"/>
                    </a:lnTo>
                    <a:lnTo>
                      <a:pt x="12717" y="117251"/>
                    </a:lnTo>
                    <a:cubicBezTo>
                      <a:pt x="12699" y="117251"/>
                      <a:pt x="12681" y="117251"/>
                      <a:pt x="12663" y="117212"/>
                    </a:cubicBezTo>
                    <a:lnTo>
                      <a:pt x="11721" y="116348"/>
                    </a:lnTo>
                    <a:lnTo>
                      <a:pt x="11775" y="116387"/>
                    </a:lnTo>
                    <a:lnTo>
                      <a:pt x="9474" y="116387"/>
                    </a:lnTo>
                    <a:cubicBezTo>
                      <a:pt x="9438" y="116387"/>
                      <a:pt x="9402" y="116348"/>
                      <a:pt x="9384" y="116308"/>
                    </a:cubicBezTo>
                    <a:lnTo>
                      <a:pt x="7536" y="112578"/>
                    </a:lnTo>
                    <a:lnTo>
                      <a:pt x="7626" y="112657"/>
                    </a:lnTo>
                    <a:lnTo>
                      <a:pt x="7137" y="112657"/>
                    </a:lnTo>
                    <a:lnTo>
                      <a:pt x="7137" y="112028"/>
                    </a:lnTo>
                    <a:lnTo>
                      <a:pt x="7626" y="112028"/>
                    </a:lnTo>
                    <a:lnTo>
                      <a:pt x="7536" y="112107"/>
                    </a:lnTo>
                    <a:lnTo>
                      <a:pt x="8442" y="110261"/>
                    </a:lnTo>
                    <a:lnTo>
                      <a:pt x="8442" y="110732"/>
                    </a:lnTo>
                    <a:lnTo>
                      <a:pt x="7989" y="109790"/>
                    </a:lnTo>
                    <a:cubicBezTo>
                      <a:pt x="7952" y="109712"/>
                      <a:pt x="7934" y="109633"/>
                      <a:pt x="7934" y="109515"/>
                    </a:cubicBezTo>
                    <a:cubicBezTo>
                      <a:pt x="7952" y="109397"/>
                      <a:pt x="7989" y="109319"/>
                      <a:pt x="8043" y="109280"/>
                    </a:cubicBezTo>
                    <a:lnTo>
                      <a:pt x="9438" y="108298"/>
                    </a:lnTo>
                    <a:lnTo>
                      <a:pt x="9384" y="108848"/>
                    </a:lnTo>
                    <a:lnTo>
                      <a:pt x="8894" y="107984"/>
                    </a:lnTo>
                    <a:lnTo>
                      <a:pt x="9094" y="107945"/>
                    </a:lnTo>
                    <a:lnTo>
                      <a:pt x="8641" y="108848"/>
                    </a:lnTo>
                    <a:cubicBezTo>
                      <a:pt x="8586" y="108926"/>
                      <a:pt x="8532" y="108926"/>
                      <a:pt x="8478" y="108887"/>
                    </a:cubicBezTo>
                    <a:cubicBezTo>
                      <a:pt x="8423" y="108848"/>
                      <a:pt x="8387" y="108730"/>
                      <a:pt x="8387" y="108612"/>
                    </a:cubicBezTo>
                    <a:lnTo>
                      <a:pt x="8387" y="106806"/>
                    </a:lnTo>
                    <a:cubicBezTo>
                      <a:pt x="8387" y="106727"/>
                      <a:pt x="8405" y="106649"/>
                      <a:pt x="8442" y="106570"/>
                    </a:cubicBezTo>
                    <a:lnTo>
                      <a:pt x="8894" y="105589"/>
                    </a:lnTo>
                    <a:cubicBezTo>
                      <a:pt x="8949" y="105471"/>
                      <a:pt x="9039" y="105471"/>
                      <a:pt x="9094" y="105589"/>
                    </a:cubicBezTo>
                    <a:lnTo>
                      <a:pt x="9583" y="106570"/>
                    </a:lnTo>
                    <a:lnTo>
                      <a:pt x="9329" y="106727"/>
                    </a:lnTo>
                    <a:lnTo>
                      <a:pt x="9782" y="102958"/>
                    </a:lnTo>
                    <a:lnTo>
                      <a:pt x="9855" y="103311"/>
                    </a:lnTo>
                    <a:lnTo>
                      <a:pt x="7554" y="100523"/>
                    </a:lnTo>
                    <a:lnTo>
                      <a:pt x="7717" y="100484"/>
                    </a:lnTo>
                    <a:lnTo>
                      <a:pt x="7246" y="101465"/>
                    </a:lnTo>
                    <a:cubicBezTo>
                      <a:pt x="7192" y="101583"/>
                      <a:pt x="7101" y="101583"/>
                      <a:pt x="7047" y="101465"/>
                    </a:cubicBezTo>
                    <a:lnTo>
                      <a:pt x="6594" y="100484"/>
                    </a:lnTo>
                    <a:cubicBezTo>
                      <a:pt x="6576" y="100445"/>
                      <a:pt x="6576" y="100445"/>
                      <a:pt x="6557" y="100405"/>
                    </a:cubicBezTo>
                    <a:lnTo>
                      <a:pt x="6105" y="98638"/>
                    </a:lnTo>
                    <a:lnTo>
                      <a:pt x="6231" y="98795"/>
                    </a:lnTo>
                    <a:lnTo>
                      <a:pt x="5778" y="98795"/>
                    </a:lnTo>
                    <a:cubicBezTo>
                      <a:pt x="5742" y="98795"/>
                      <a:pt x="5706" y="98756"/>
                      <a:pt x="5670" y="98678"/>
                    </a:cubicBezTo>
                    <a:lnTo>
                      <a:pt x="5199" y="97696"/>
                    </a:lnTo>
                    <a:cubicBezTo>
                      <a:pt x="5144" y="97617"/>
                      <a:pt x="5144" y="97500"/>
                      <a:pt x="5163" y="97382"/>
                    </a:cubicBezTo>
                    <a:cubicBezTo>
                      <a:pt x="5181" y="97264"/>
                      <a:pt x="5235" y="97185"/>
                      <a:pt x="5289" y="97185"/>
                    </a:cubicBezTo>
                    <a:lnTo>
                      <a:pt x="5778" y="97185"/>
                    </a:lnTo>
                    <a:lnTo>
                      <a:pt x="5688" y="97735"/>
                    </a:lnTo>
                    <a:lnTo>
                      <a:pt x="5199" y="96871"/>
                    </a:lnTo>
                    <a:lnTo>
                      <a:pt x="5289" y="96950"/>
                    </a:lnTo>
                    <a:lnTo>
                      <a:pt x="3894" y="96950"/>
                    </a:lnTo>
                    <a:cubicBezTo>
                      <a:pt x="3840" y="96950"/>
                      <a:pt x="3804" y="96871"/>
                      <a:pt x="3768" y="96753"/>
                    </a:cubicBezTo>
                    <a:lnTo>
                      <a:pt x="3315" y="94869"/>
                    </a:lnTo>
                    <a:cubicBezTo>
                      <a:pt x="3315" y="94790"/>
                      <a:pt x="3297" y="94751"/>
                      <a:pt x="3297" y="94712"/>
                    </a:cubicBezTo>
                    <a:lnTo>
                      <a:pt x="3297" y="93848"/>
                    </a:lnTo>
                    <a:cubicBezTo>
                      <a:pt x="3297" y="93730"/>
                      <a:pt x="3333" y="93612"/>
                      <a:pt x="3387" y="93534"/>
                    </a:cubicBezTo>
                    <a:cubicBezTo>
                      <a:pt x="3442" y="93494"/>
                      <a:pt x="3496" y="93534"/>
                      <a:pt x="3550" y="93612"/>
                    </a:cubicBezTo>
                    <a:lnTo>
                      <a:pt x="4003" y="94476"/>
                    </a:lnTo>
                    <a:lnTo>
                      <a:pt x="3786" y="94554"/>
                    </a:lnTo>
                    <a:lnTo>
                      <a:pt x="4257" y="92748"/>
                    </a:lnTo>
                    <a:lnTo>
                      <a:pt x="4384" y="93219"/>
                    </a:lnTo>
                    <a:lnTo>
                      <a:pt x="3894" y="93219"/>
                    </a:lnTo>
                    <a:cubicBezTo>
                      <a:pt x="3858" y="93219"/>
                      <a:pt x="3804" y="93180"/>
                      <a:pt x="3786" y="93102"/>
                    </a:cubicBezTo>
                    <a:lnTo>
                      <a:pt x="2880" y="90392"/>
                    </a:lnTo>
                    <a:cubicBezTo>
                      <a:pt x="2862" y="90314"/>
                      <a:pt x="2844" y="90274"/>
                      <a:pt x="2844" y="90196"/>
                    </a:cubicBezTo>
                    <a:lnTo>
                      <a:pt x="2844" y="88272"/>
                    </a:lnTo>
                    <a:lnTo>
                      <a:pt x="2898" y="88547"/>
                    </a:lnTo>
                    <a:lnTo>
                      <a:pt x="2391" y="87683"/>
                    </a:lnTo>
                    <a:lnTo>
                      <a:pt x="2427" y="87722"/>
                    </a:lnTo>
                    <a:lnTo>
                      <a:pt x="1050" y="86662"/>
                    </a:lnTo>
                    <a:cubicBezTo>
                      <a:pt x="1014" y="86662"/>
                      <a:pt x="978" y="86583"/>
                      <a:pt x="960" y="86544"/>
                    </a:cubicBezTo>
                    <a:lnTo>
                      <a:pt x="507" y="84777"/>
                    </a:lnTo>
                    <a:cubicBezTo>
                      <a:pt x="489" y="84738"/>
                      <a:pt x="489" y="84698"/>
                      <a:pt x="489" y="84620"/>
                    </a:cubicBezTo>
                    <a:lnTo>
                      <a:pt x="489" y="83599"/>
                    </a:lnTo>
                    <a:lnTo>
                      <a:pt x="489" y="82735"/>
                    </a:lnTo>
                    <a:lnTo>
                      <a:pt x="489" y="81871"/>
                    </a:lnTo>
                    <a:lnTo>
                      <a:pt x="507" y="81989"/>
                    </a:lnTo>
                    <a:lnTo>
                      <a:pt x="18" y="79201"/>
                    </a:lnTo>
                    <a:cubicBezTo>
                      <a:pt x="0" y="79083"/>
                      <a:pt x="0" y="79005"/>
                      <a:pt x="36" y="78887"/>
                    </a:cubicBezTo>
                    <a:cubicBezTo>
                      <a:pt x="54" y="78808"/>
                      <a:pt x="108" y="78769"/>
                      <a:pt x="144" y="78769"/>
                    </a:cubicBezTo>
                    <a:lnTo>
                      <a:pt x="634" y="78769"/>
                    </a:lnTo>
                    <a:lnTo>
                      <a:pt x="525" y="78887"/>
                    </a:lnTo>
                    <a:lnTo>
                      <a:pt x="996" y="77787"/>
                    </a:lnTo>
                    <a:lnTo>
                      <a:pt x="1902" y="76060"/>
                    </a:lnTo>
                    <a:lnTo>
                      <a:pt x="1902" y="76531"/>
                    </a:lnTo>
                    <a:lnTo>
                      <a:pt x="996" y="74607"/>
                    </a:lnTo>
                    <a:lnTo>
                      <a:pt x="1086" y="74725"/>
                    </a:lnTo>
                    <a:lnTo>
                      <a:pt x="634" y="74725"/>
                    </a:lnTo>
                    <a:cubicBezTo>
                      <a:pt x="579" y="74725"/>
                      <a:pt x="507" y="74607"/>
                      <a:pt x="489" y="74489"/>
                    </a:cubicBezTo>
                    <a:cubicBezTo>
                      <a:pt x="471" y="74371"/>
                      <a:pt x="507" y="74214"/>
                      <a:pt x="561" y="74136"/>
                    </a:cubicBezTo>
                    <a:lnTo>
                      <a:pt x="1920" y="72212"/>
                    </a:lnTo>
                    <a:lnTo>
                      <a:pt x="1884" y="72290"/>
                    </a:lnTo>
                    <a:lnTo>
                      <a:pt x="3333" y="67814"/>
                    </a:lnTo>
                    <a:lnTo>
                      <a:pt x="3297" y="67971"/>
                    </a:lnTo>
                    <a:lnTo>
                      <a:pt x="3297" y="66950"/>
                    </a:lnTo>
                    <a:lnTo>
                      <a:pt x="3351" y="67185"/>
                    </a:lnTo>
                    <a:lnTo>
                      <a:pt x="2391" y="65458"/>
                    </a:lnTo>
                    <a:cubicBezTo>
                      <a:pt x="2336" y="65340"/>
                      <a:pt x="2318" y="65183"/>
                      <a:pt x="2355" y="65026"/>
                    </a:cubicBezTo>
                    <a:lnTo>
                      <a:pt x="2862" y="63141"/>
                    </a:lnTo>
                    <a:lnTo>
                      <a:pt x="2880" y="63494"/>
                    </a:lnTo>
                    <a:lnTo>
                      <a:pt x="1884" y="60706"/>
                    </a:lnTo>
                    <a:cubicBezTo>
                      <a:pt x="1847" y="60628"/>
                      <a:pt x="1847" y="60510"/>
                      <a:pt x="1865" y="60392"/>
                    </a:cubicBezTo>
                    <a:lnTo>
                      <a:pt x="2355" y="57604"/>
                    </a:lnTo>
                    <a:lnTo>
                      <a:pt x="2336" y="57801"/>
                    </a:lnTo>
                    <a:lnTo>
                      <a:pt x="1865" y="53167"/>
                    </a:lnTo>
                    <a:cubicBezTo>
                      <a:pt x="1847" y="53128"/>
                      <a:pt x="1847" y="53049"/>
                      <a:pt x="1865" y="53010"/>
                    </a:cubicBezTo>
                    <a:lnTo>
                      <a:pt x="2355" y="50222"/>
                    </a:lnTo>
                    <a:lnTo>
                      <a:pt x="2391" y="50575"/>
                    </a:lnTo>
                    <a:lnTo>
                      <a:pt x="1449" y="48769"/>
                    </a:lnTo>
                    <a:cubicBezTo>
                      <a:pt x="1413" y="48691"/>
                      <a:pt x="1394" y="48612"/>
                      <a:pt x="1394" y="48534"/>
                    </a:cubicBezTo>
                    <a:lnTo>
                      <a:pt x="1394" y="45746"/>
                    </a:lnTo>
                    <a:cubicBezTo>
                      <a:pt x="1394" y="45667"/>
                      <a:pt x="1413" y="45589"/>
                      <a:pt x="1449" y="45510"/>
                    </a:cubicBezTo>
                    <a:lnTo>
                      <a:pt x="2391" y="43625"/>
                    </a:lnTo>
                    <a:cubicBezTo>
                      <a:pt x="2409" y="43547"/>
                      <a:pt x="2445" y="43547"/>
                      <a:pt x="2481" y="43547"/>
                    </a:cubicBezTo>
                    <a:lnTo>
                      <a:pt x="2989" y="43547"/>
                    </a:lnTo>
                    <a:lnTo>
                      <a:pt x="2844" y="43861"/>
                    </a:lnTo>
                    <a:lnTo>
                      <a:pt x="2844" y="42958"/>
                    </a:lnTo>
                    <a:cubicBezTo>
                      <a:pt x="2844" y="42840"/>
                      <a:pt x="2880" y="42761"/>
                      <a:pt x="2934" y="42683"/>
                    </a:cubicBezTo>
                    <a:lnTo>
                      <a:pt x="3840" y="41701"/>
                    </a:lnTo>
                    <a:cubicBezTo>
                      <a:pt x="3876" y="41662"/>
                      <a:pt x="3931" y="41662"/>
                      <a:pt x="3967" y="41701"/>
                    </a:cubicBezTo>
                    <a:lnTo>
                      <a:pt x="4909" y="42683"/>
                    </a:lnTo>
                    <a:cubicBezTo>
                      <a:pt x="4945" y="42761"/>
                      <a:pt x="4981" y="42840"/>
                      <a:pt x="4981" y="42958"/>
                    </a:cubicBezTo>
                    <a:lnTo>
                      <a:pt x="4981" y="43861"/>
                    </a:lnTo>
                    <a:lnTo>
                      <a:pt x="4891" y="43547"/>
                    </a:lnTo>
                    <a:lnTo>
                      <a:pt x="7663" y="45471"/>
                    </a:lnTo>
                    <a:cubicBezTo>
                      <a:pt x="7699" y="45471"/>
                      <a:pt x="7717" y="45510"/>
                      <a:pt x="7717" y="45510"/>
                    </a:cubicBezTo>
                    <a:lnTo>
                      <a:pt x="10489" y="51086"/>
                    </a:lnTo>
                    <a:cubicBezTo>
                      <a:pt x="10507" y="51125"/>
                      <a:pt x="10507" y="51164"/>
                      <a:pt x="10525" y="51204"/>
                    </a:cubicBezTo>
                    <a:lnTo>
                      <a:pt x="10996" y="53992"/>
                    </a:lnTo>
                    <a:cubicBezTo>
                      <a:pt x="11032" y="54109"/>
                      <a:pt x="10996" y="54306"/>
                      <a:pt x="10942" y="54345"/>
                    </a:cubicBezTo>
                    <a:lnTo>
                      <a:pt x="8605" y="57133"/>
                    </a:lnTo>
                    <a:cubicBezTo>
                      <a:pt x="8568" y="57172"/>
                      <a:pt x="8532" y="57172"/>
                      <a:pt x="8496" y="57172"/>
                    </a:cubicBezTo>
                    <a:lnTo>
                      <a:pt x="4782" y="54384"/>
                    </a:lnTo>
                    <a:lnTo>
                      <a:pt x="3840" y="53403"/>
                    </a:lnTo>
                    <a:lnTo>
                      <a:pt x="4021" y="52931"/>
                    </a:lnTo>
                    <a:lnTo>
                      <a:pt x="4510" y="54816"/>
                    </a:lnTo>
                    <a:lnTo>
                      <a:pt x="4456" y="54698"/>
                    </a:lnTo>
                    <a:lnTo>
                      <a:pt x="5851" y="56583"/>
                    </a:lnTo>
                    <a:cubicBezTo>
                      <a:pt x="5905" y="56662"/>
                      <a:pt x="5923" y="56740"/>
                      <a:pt x="5923" y="56858"/>
                    </a:cubicBezTo>
                    <a:lnTo>
                      <a:pt x="5923" y="62434"/>
                    </a:lnTo>
                    <a:lnTo>
                      <a:pt x="5851" y="62159"/>
                    </a:lnTo>
                    <a:lnTo>
                      <a:pt x="7210" y="63887"/>
                    </a:lnTo>
                    <a:lnTo>
                      <a:pt x="7137" y="63848"/>
                    </a:lnTo>
                    <a:lnTo>
                      <a:pt x="8079" y="63848"/>
                    </a:lnTo>
                    <a:lnTo>
                      <a:pt x="7971" y="64358"/>
                    </a:lnTo>
                    <a:lnTo>
                      <a:pt x="7028" y="61609"/>
                    </a:lnTo>
                    <a:cubicBezTo>
                      <a:pt x="6974" y="61492"/>
                      <a:pt x="6992" y="61295"/>
                      <a:pt x="7047" y="61217"/>
                    </a:cubicBezTo>
                    <a:lnTo>
                      <a:pt x="7536" y="60274"/>
                    </a:lnTo>
                    <a:cubicBezTo>
                      <a:pt x="7572" y="60196"/>
                      <a:pt x="7626" y="60196"/>
                      <a:pt x="7663" y="60196"/>
                    </a:cubicBezTo>
                    <a:lnTo>
                      <a:pt x="10434" y="62120"/>
                    </a:lnTo>
                    <a:lnTo>
                      <a:pt x="10253" y="62552"/>
                    </a:lnTo>
                    <a:lnTo>
                      <a:pt x="9347" y="58821"/>
                    </a:lnTo>
                    <a:cubicBezTo>
                      <a:pt x="9311" y="58664"/>
                      <a:pt x="9329" y="58507"/>
                      <a:pt x="9384" y="58390"/>
                    </a:cubicBezTo>
                    <a:lnTo>
                      <a:pt x="11231" y="55641"/>
                    </a:lnTo>
                    <a:cubicBezTo>
                      <a:pt x="11286" y="55562"/>
                      <a:pt x="11322" y="55562"/>
                      <a:pt x="11376" y="55562"/>
                    </a:cubicBezTo>
                    <a:lnTo>
                      <a:pt x="12753" y="56583"/>
                    </a:lnTo>
                    <a:lnTo>
                      <a:pt x="12590" y="56701"/>
                    </a:lnTo>
                    <a:lnTo>
                      <a:pt x="13043" y="54816"/>
                    </a:lnTo>
                    <a:lnTo>
                      <a:pt x="13043" y="55091"/>
                    </a:lnTo>
                    <a:lnTo>
                      <a:pt x="12590" y="53246"/>
                    </a:lnTo>
                    <a:cubicBezTo>
                      <a:pt x="12572" y="53206"/>
                      <a:pt x="12572" y="53167"/>
                      <a:pt x="12572" y="53089"/>
                    </a:cubicBezTo>
                    <a:lnTo>
                      <a:pt x="12572" y="48534"/>
                    </a:lnTo>
                    <a:lnTo>
                      <a:pt x="12590" y="48691"/>
                    </a:lnTo>
                    <a:lnTo>
                      <a:pt x="12101" y="46767"/>
                    </a:lnTo>
                    <a:cubicBezTo>
                      <a:pt x="12083" y="46649"/>
                      <a:pt x="12083" y="46531"/>
                      <a:pt x="12119" y="46452"/>
                    </a:cubicBezTo>
                    <a:cubicBezTo>
                      <a:pt x="12155" y="46335"/>
                      <a:pt x="12210" y="46295"/>
                      <a:pt x="12264" y="46335"/>
                    </a:cubicBezTo>
                    <a:lnTo>
                      <a:pt x="14148" y="47238"/>
                    </a:lnTo>
                    <a:cubicBezTo>
                      <a:pt x="14184" y="47277"/>
                      <a:pt x="14221" y="47356"/>
                      <a:pt x="14239" y="47434"/>
                    </a:cubicBezTo>
                    <a:lnTo>
                      <a:pt x="14710" y="50222"/>
                    </a:lnTo>
                    <a:cubicBezTo>
                      <a:pt x="14728" y="50379"/>
                      <a:pt x="14692" y="50497"/>
                      <a:pt x="14637" y="50575"/>
                    </a:cubicBezTo>
                    <a:lnTo>
                      <a:pt x="13242" y="52460"/>
                    </a:lnTo>
                    <a:lnTo>
                      <a:pt x="13242" y="51910"/>
                    </a:lnTo>
                    <a:lnTo>
                      <a:pt x="14637" y="53835"/>
                    </a:lnTo>
                    <a:lnTo>
                      <a:pt x="14492" y="53795"/>
                    </a:lnTo>
                    <a:lnTo>
                      <a:pt x="15416" y="52814"/>
                    </a:lnTo>
                    <a:lnTo>
                      <a:pt x="15326" y="53089"/>
                    </a:lnTo>
                    <a:lnTo>
                      <a:pt x="15326" y="51321"/>
                    </a:lnTo>
                    <a:cubicBezTo>
                      <a:pt x="15326" y="51204"/>
                      <a:pt x="15362" y="51086"/>
                      <a:pt x="15398" y="51047"/>
                    </a:cubicBezTo>
                    <a:lnTo>
                      <a:pt x="20036" y="45471"/>
                    </a:lnTo>
                    <a:cubicBezTo>
                      <a:pt x="20090" y="45431"/>
                      <a:pt x="20144" y="45431"/>
                      <a:pt x="20181" y="45471"/>
                    </a:cubicBezTo>
                    <a:cubicBezTo>
                      <a:pt x="20235" y="45549"/>
                      <a:pt x="20253" y="45628"/>
                      <a:pt x="20253" y="45746"/>
                    </a:cubicBezTo>
                    <a:lnTo>
                      <a:pt x="20253" y="47552"/>
                    </a:lnTo>
                    <a:lnTo>
                      <a:pt x="20235" y="47395"/>
                    </a:lnTo>
                    <a:lnTo>
                      <a:pt x="20688" y="49240"/>
                    </a:lnTo>
                    <a:lnTo>
                      <a:pt x="20434" y="49240"/>
                    </a:lnTo>
                    <a:lnTo>
                      <a:pt x="20923" y="47395"/>
                    </a:lnTo>
                    <a:cubicBezTo>
                      <a:pt x="20942" y="47316"/>
                      <a:pt x="20978" y="47277"/>
                      <a:pt x="21014" y="47238"/>
                    </a:cubicBezTo>
                    <a:lnTo>
                      <a:pt x="23822" y="45471"/>
                    </a:lnTo>
                    <a:cubicBezTo>
                      <a:pt x="23858" y="45431"/>
                      <a:pt x="23913" y="45431"/>
                      <a:pt x="23949" y="45510"/>
                    </a:cubicBezTo>
                    <a:lnTo>
                      <a:pt x="24438" y="46374"/>
                    </a:lnTo>
                    <a:lnTo>
                      <a:pt x="24275" y="46335"/>
                    </a:lnTo>
                    <a:lnTo>
                      <a:pt x="25199" y="45471"/>
                    </a:lnTo>
                    <a:lnTo>
                      <a:pt x="25144" y="45942"/>
                    </a:lnTo>
                    <a:lnTo>
                      <a:pt x="23297" y="41269"/>
                    </a:lnTo>
                    <a:cubicBezTo>
                      <a:pt x="23260" y="41191"/>
                      <a:pt x="23242" y="41034"/>
                      <a:pt x="23278" y="40916"/>
                    </a:cubicBezTo>
                    <a:lnTo>
                      <a:pt x="23731" y="39070"/>
                    </a:lnTo>
                    <a:cubicBezTo>
                      <a:pt x="23750" y="38992"/>
                      <a:pt x="23786" y="38952"/>
                      <a:pt x="23822" y="38913"/>
                    </a:cubicBezTo>
                    <a:cubicBezTo>
                      <a:pt x="23858" y="38874"/>
                      <a:pt x="23894" y="38913"/>
                      <a:pt x="23931" y="38952"/>
                    </a:cubicBezTo>
                    <a:lnTo>
                      <a:pt x="29510" y="46374"/>
                    </a:lnTo>
                    <a:lnTo>
                      <a:pt x="30869" y="48259"/>
                    </a:lnTo>
                    <a:lnTo>
                      <a:pt x="30652" y="48534"/>
                    </a:lnTo>
                    <a:lnTo>
                      <a:pt x="30652" y="46609"/>
                    </a:lnTo>
                    <a:lnTo>
                      <a:pt x="30688" y="46806"/>
                    </a:lnTo>
                    <a:lnTo>
                      <a:pt x="29311" y="43193"/>
                    </a:lnTo>
                    <a:cubicBezTo>
                      <a:pt x="29293" y="43115"/>
                      <a:pt x="29293" y="43036"/>
                      <a:pt x="29293" y="42958"/>
                    </a:cubicBezTo>
                    <a:lnTo>
                      <a:pt x="29293" y="38285"/>
                    </a:lnTo>
                    <a:cubicBezTo>
                      <a:pt x="29293" y="38246"/>
                      <a:pt x="29293" y="38206"/>
                      <a:pt x="29293" y="38167"/>
                    </a:cubicBezTo>
                    <a:lnTo>
                      <a:pt x="31594" y="26191"/>
                    </a:lnTo>
                    <a:cubicBezTo>
                      <a:pt x="31612" y="26112"/>
                      <a:pt x="31648" y="26073"/>
                      <a:pt x="31666" y="26034"/>
                    </a:cubicBezTo>
                    <a:lnTo>
                      <a:pt x="32608" y="25052"/>
                    </a:lnTo>
                    <a:cubicBezTo>
                      <a:pt x="32681" y="24973"/>
                      <a:pt x="32771" y="25052"/>
                      <a:pt x="32807" y="25170"/>
                    </a:cubicBezTo>
                    <a:lnTo>
                      <a:pt x="33260" y="27094"/>
                    </a:lnTo>
                    <a:cubicBezTo>
                      <a:pt x="33278" y="27212"/>
                      <a:pt x="33278" y="27369"/>
                      <a:pt x="33224" y="27486"/>
                    </a:cubicBezTo>
                    <a:lnTo>
                      <a:pt x="32771" y="28350"/>
                    </a:lnTo>
                    <a:lnTo>
                      <a:pt x="32735" y="27840"/>
                    </a:lnTo>
                    <a:lnTo>
                      <a:pt x="33641" y="28821"/>
                    </a:lnTo>
                    <a:cubicBezTo>
                      <a:pt x="33713" y="28861"/>
                      <a:pt x="33731" y="29018"/>
                      <a:pt x="33731" y="29136"/>
                    </a:cubicBezTo>
                    <a:lnTo>
                      <a:pt x="33278" y="34712"/>
                    </a:lnTo>
                    <a:lnTo>
                      <a:pt x="33260" y="34476"/>
                    </a:lnTo>
                    <a:lnTo>
                      <a:pt x="33713" y="36282"/>
                    </a:lnTo>
                    <a:cubicBezTo>
                      <a:pt x="33713" y="36321"/>
                      <a:pt x="33731" y="36400"/>
                      <a:pt x="33731" y="36439"/>
                    </a:cubicBezTo>
                    <a:lnTo>
                      <a:pt x="33731" y="45746"/>
                    </a:lnTo>
                    <a:lnTo>
                      <a:pt x="33677" y="45510"/>
                    </a:lnTo>
                    <a:lnTo>
                      <a:pt x="34619" y="47316"/>
                    </a:lnTo>
                    <a:cubicBezTo>
                      <a:pt x="34655" y="47395"/>
                      <a:pt x="34673" y="47552"/>
                      <a:pt x="34655" y="47670"/>
                    </a:cubicBezTo>
                    <a:lnTo>
                      <a:pt x="34166" y="50418"/>
                    </a:lnTo>
                    <a:cubicBezTo>
                      <a:pt x="34166" y="50458"/>
                      <a:pt x="34166" y="50497"/>
                      <a:pt x="34148" y="50536"/>
                    </a:cubicBezTo>
                    <a:lnTo>
                      <a:pt x="32300" y="55170"/>
                    </a:lnTo>
                    <a:lnTo>
                      <a:pt x="32282" y="54738"/>
                    </a:lnTo>
                    <a:lnTo>
                      <a:pt x="32771" y="55641"/>
                    </a:lnTo>
                    <a:lnTo>
                      <a:pt x="32590" y="55641"/>
                    </a:lnTo>
                    <a:lnTo>
                      <a:pt x="35344" y="51047"/>
                    </a:lnTo>
                    <a:lnTo>
                      <a:pt x="35289" y="51361"/>
                    </a:lnTo>
                    <a:lnTo>
                      <a:pt x="34836" y="46688"/>
                    </a:lnTo>
                    <a:cubicBezTo>
                      <a:pt x="34818" y="46531"/>
                      <a:pt x="34855" y="46413"/>
                      <a:pt x="34909" y="46335"/>
                    </a:cubicBezTo>
                    <a:lnTo>
                      <a:pt x="35833" y="45471"/>
                    </a:lnTo>
                    <a:lnTo>
                      <a:pt x="35887" y="46060"/>
                    </a:lnTo>
                    <a:lnTo>
                      <a:pt x="34528" y="46060"/>
                    </a:lnTo>
                    <a:cubicBezTo>
                      <a:pt x="34438" y="46060"/>
                      <a:pt x="34384" y="45942"/>
                      <a:pt x="34384" y="45746"/>
                    </a:cubicBezTo>
                    <a:lnTo>
                      <a:pt x="34384" y="42958"/>
                    </a:lnTo>
                    <a:cubicBezTo>
                      <a:pt x="34384" y="42958"/>
                      <a:pt x="34384" y="42918"/>
                      <a:pt x="34384" y="42879"/>
                    </a:cubicBezTo>
                    <a:lnTo>
                      <a:pt x="34836" y="39149"/>
                    </a:lnTo>
                    <a:lnTo>
                      <a:pt x="34855" y="39384"/>
                    </a:lnTo>
                    <a:lnTo>
                      <a:pt x="33913" y="35654"/>
                    </a:lnTo>
                    <a:cubicBezTo>
                      <a:pt x="33876" y="35575"/>
                      <a:pt x="33894" y="35458"/>
                      <a:pt x="33913" y="35340"/>
                    </a:cubicBezTo>
                    <a:lnTo>
                      <a:pt x="35307" y="30706"/>
                    </a:lnTo>
                    <a:lnTo>
                      <a:pt x="35289" y="30981"/>
                    </a:lnTo>
                    <a:lnTo>
                      <a:pt x="34836" y="28193"/>
                    </a:lnTo>
                    <a:cubicBezTo>
                      <a:pt x="34836" y="28193"/>
                      <a:pt x="34836" y="28154"/>
                      <a:pt x="34836" y="28115"/>
                    </a:cubicBezTo>
                    <a:lnTo>
                      <a:pt x="34836" y="27251"/>
                    </a:lnTo>
                    <a:cubicBezTo>
                      <a:pt x="34836" y="27094"/>
                      <a:pt x="34873" y="27015"/>
                      <a:pt x="34927" y="26937"/>
                    </a:cubicBezTo>
                    <a:cubicBezTo>
                      <a:pt x="34963" y="26897"/>
                      <a:pt x="35036" y="26937"/>
                      <a:pt x="35072" y="27015"/>
                    </a:cubicBezTo>
                    <a:lnTo>
                      <a:pt x="35978" y="28861"/>
                    </a:lnTo>
                    <a:lnTo>
                      <a:pt x="36920" y="30667"/>
                    </a:lnTo>
                    <a:lnTo>
                      <a:pt x="36721" y="30667"/>
                    </a:lnTo>
                    <a:lnTo>
                      <a:pt x="37173" y="29725"/>
                    </a:lnTo>
                    <a:cubicBezTo>
                      <a:pt x="37210" y="29646"/>
                      <a:pt x="37264" y="29607"/>
                      <a:pt x="37318" y="29646"/>
                    </a:cubicBezTo>
                    <a:lnTo>
                      <a:pt x="38713" y="30589"/>
                    </a:lnTo>
                    <a:cubicBezTo>
                      <a:pt x="38750" y="30589"/>
                      <a:pt x="38768" y="30628"/>
                      <a:pt x="38786" y="30706"/>
                    </a:cubicBezTo>
                    <a:lnTo>
                      <a:pt x="40181" y="34437"/>
                    </a:lnTo>
                    <a:lnTo>
                      <a:pt x="40000" y="34358"/>
                    </a:lnTo>
                    <a:lnTo>
                      <a:pt x="40942" y="33376"/>
                    </a:lnTo>
                    <a:lnTo>
                      <a:pt x="40905" y="33887"/>
                    </a:lnTo>
                    <a:lnTo>
                      <a:pt x="39510" y="31099"/>
                    </a:lnTo>
                    <a:cubicBezTo>
                      <a:pt x="39492" y="31060"/>
                      <a:pt x="39474" y="31020"/>
                      <a:pt x="39474" y="30942"/>
                    </a:cubicBezTo>
                    <a:lnTo>
                      <a:pt x="38985" y="25405"/>
                    </a:lnTo>
                    <a:cubicBezTo>
                      <a:pt x="38985" y="25287"/>
                      <a:pt x="38985" y="25209"/>
                      <a:pt x="39003" y="25130"/>
                    </a:cubicBezTo>
                    <a:cubicBezTo>
                      <a:pt x="39039" y="25091"/>
                      <a:pt x="39057" y="25013"/>
                      <a:pt x="39112" y="25013"/>
                    </a:cubicBezTo>
                    <a:lnTo>
                      <a:pt x="44239" y="23206"/>
                    </a:lnTo>
                    <a:lnTo>
                      <a:pt x="44130" y="23599"/>
                    </a:lnTo>
                    <a:lnTo>
                      <a:pt x="43677" y="18965"/>
                    </a:lnTo>
                    <a:cubicBezTo>
                      <a:pt x="43659" y="18887"/>
                      <a:pt x="43677" y="18769"/>
                      <a:pt x="43695" y="18691"/>
                    </a:cubicBezTo>
                    <a:lnTo>
                      <a:pt x="45090" y="15000"/>
                    </a:lnTo>
                    <a:cubicBezTo>
                      <a:pt x="45108" y="14960"/>
                      <a:pt x="45126" y="14960"/>
                      <a:pt x="45144" y="14921"/>
                    </a:cubicBezTo>
                    <a:lnTo>
                      <a:pt x="48840" y="10287"/>
                    </a:lnTo>
                    <a:cubicBezTo>
                      <a:pt x="48840" y="10287"/>
                      <a:pt x="48858" y="10287"/>
                      <a:pt x="48876" y="10248"/>
                    </a:cubicBezTo>
                    <a:lnTo>
                      <a:pt x="53061" y="8363"/>
                    </a:lnTo>
                    <a:cubicBezTo>
                      <a:pt x="53061" y="8363"/>
                      <a:pt x="53079" y="8363"/>
                      <a:pt x="53079" y="8363"/>
                    </a:cubicBezTo>
                    <a:lnTo>
                      <a:pt x="54474" y="8363"/>
                    </a:lnTo>
                    <a:lnTo>
                      <a:pt x="54329" y="8678"/>
                    </a:lnTo>
                    <a:lnTo>
                      <a:pt x="54329" y="5026"/>
                    </a:lnTo>
                    <a:cubicBezTo>
                      <a:pt x="54329" y="4947"/>
                      <a:pt x="54347" y="4869"/>
                      <a:pt x="54384" y="4790"/>
                    </a:cubicBezTo>
                    <a:lnTo>
                      <a:pt x="56684" y="117"/>
                    </a:lnTo>
                    <a:cubicBezTo>
                      <a:pt x="56721" y="0"/>
                      <a:pt x="56793" y="0"/>
                      <a:pt x="56865" y="78"/>
                    </a:cubicBezTo>
                    <a:lnTo>
                      <a:pt x="58242" y="1963"/>
                    </a:lnTo>
                    <a:cubicBezTo>
                      <a:pt x="58297" y="2041"/>
                      <a:pt x="58315" y="2120"/>
                      <a:pt x="58315" y="2238"/>
                    </a:cubicBezTo>
                    <a:cubicBezTo>
                      <a:pt x="58315" y="2356"/>
                      <a:pt x="58297" y="2434"/>
                      <a:pt x="58242" y="2513"/>
                    </a:cubicBezTo>
                    <a:lnTo>
                      <a:pt x="56847" y="4358"/>
                    </a:lnTo>
                    <a:lnTo>
                      <a:pt x="56811" y="3769"/>
                    </a:lnTo>
                    <a:lnTo>
                      <a:pt x="59112" y="4712"/>
                    </a:lnTo>
                    <a:cubicBezTo>
                      <a:pt x="59148" y="4712"/>
                      <a:pt x="59202" y="4790"/>
                      <a:pt x="59221" y="4869"/>
                    </a:cubicBezTo>
                    <a:cubicBezTo>
                      <a:pt x="59239" y="4986"/>
                      <a:pt x="59239" y="5065"/>
                      <a:pt x="59202" y="5183"/>
                    </a:cubicBezTo>
                    <a:lnTo>
                      <a:pt x="58297" y="8795"/>
                    </a:lnTo>
                    <a:lnTo>
                      <a:pt x="58170" y="8363"/>
                    </a:lnTo>
                    <a:lnTo>
                      <a:pt x="59565" y="8363"/>
                    </a:lnTo>
                    <a:lnTo>
                      <a:pt x="59420" y="8678"/>
                    </a:lnTo>
                    <a:lnTo>
                      <a:pt x="59420" y="6871"/>
                    </a:lnTo>
                    <a:cubicBezTo>
                      <a:pt x="59420" y="6714"/>
                      <a:pt x="59492" y="6557"/>
                      <a:pt x="59565" y="6557"/>
                    </a:cubicBezTo>
                    <a:lnTo>
                      <a:pt x="61865" y="6557"/>
                    </a:lnTo>
                    <a:cubicBezTo>
                      <a:pt x="61902" y="6557"/>
                      <a:pt x="61938" y="6596"/>
                      <a:pt x="61974" y="6636"/>
                    </a:cubicBezTo>
                    <a:lnTo>
                      <a:pt x="63876" y="10327"/>
                    </a:lnTo>
                    <a:cubicBezTo>
                      <a:pt x="63894" y="10405"/>
                      <a:pt x="63913" y="10484"/>
                      <a:pt x="63913" y="10562"/>
                    </a:cubicBezTo>
                    <a:lnTo>
                      <a:pt x="63913" y="16138"/>
                    </a:lnTo>
                    <a:cubicBezTo>
                      <a:pt x="63913" y="16217"/>
                      <a:pt x="63894" y="16295"/>
                      <a:pt x="63858" y="16374"/>
                    </a:cubicBezTo>
                    <a:lnTo>
                      <a:pt x="59184" y="24698"/>
                    </a:lnTo>
                    <a:lnTo>
                      <a:pt x="59221" y="24581"/>
                    </a:lnTo>
                    <a:lnTo>
                      <a:pt x="58768" y="27329"/>
                    </a:lnTo>
                    <a:lnTo>
                      <a:pt x="58623" y="26937"/>
                    </a:lnTo>
                    <a:lnTo>
                      <a:pt x="59076" y="26937"/>
                    </a:lnTo>
                    <a:lnTo>
                      <a:pt x="59021" y="26937"/>
                    </a:lnTo>
                    <a:lnTo>
                      <a:pt x="60869" y="25052"/>
                    </a:lnTo>
                    <a:lnTo>
                      <a:pt x="60797" y="25484"/>
                    </a:lnTo>
                    <a:lnTo>
                      <a:pt x="60344" y="23678"/>
                    </a:lnTo>
                    <a:cubicBezTo>
                      <a:pt x="60326" y="23560"/>
                      <a:pt x="60326" y="23403"/>
                      <a:pt x="60380" y="23324"/>
                    </a:cubicBezTo>
                    <a:lnTo>
                      <a:pt x="60833" y="22342"/>
                    </a:lnTo>
                    <a:cubicBezTo>
                      <a:pt x="60869" y="22225"/>
                      <a:pt x="60942" y="22225"/>
                      <a:pt x="60996" y="22264"/>
                    </a:cubicBezTo>
                    <a:lnTo>
                      <a:pt x="63840" y="2505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14"/>
              <p:cNvSpPr/>
              <p:nvPr/>
            </p:nvSpPr>
            <p:spPr>
              <a:xfrm>
                <a:off x="4927600" y="1404937"/>
                <a:ext cx="301625" cy="377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4369"/>
                    </a:moveTo>
                    <a:lnTo>
                      <a:pt x="0" y="104369"/>
                    </a:lnTo>
                    <a:lnTo>
                      <a:pt x="13263" y="116974"/>
                    </a:lnTo>
                    <a:lnTo>
                      <a:pt x="36000" y="120000"/>
                    </a:lnTo>
                    <a:lnTo>
                      <a:pt x="40421" y="116974"/>
                    </a:lnTo>
                    <a:lnTo>
                      <a:pt x="31578" y="110420"/>
                    </a:lnTo>
                    <a:lnTo>
                      <a:pt x="26526" y="104369"/>
                    </a:lnTo>
                    <a:lnTo>
                      <a:pt x="26526" y="87731"/>
                    </a:lnTo>
                    <a:lnTo>
                      <a:pt x="31578" y="81176"/>
                    </a:lnTo>
                    <a:lnTo>
                      <a:pt x="62526" y="42352"/>
                    </a:lnTo>
                    <a:lnTo>
                      <a:pt x="84631" y="29243"/>
                    </a:lnTo>
                    <a:lnTo>
                      <a:pt x="120000" y="16638"/>
                    </a:lnTo>
                    <a:lnTo>
                      <a:pt x="120000" y="3025"/>
                    </a:lnTo>
                    <a:lnTo>
                      <a:pt x="111789" y="0"/>
                    </a:lnTo>
                    <a:lnTo>
                      <a:pt x="102947" y="6554"/>
                    </a:lnTo>
                    <a:lnTo>
                      <a:pt x="94105" y="12605"/>
                    </a:lnTo>
                    <a:lnTo>
                      <a:pt x="80210" y="16638"/>
                    </a:lnTo>
                    <a:lnTo>
                      <a:pt x="66947" y="16638"/>
                    </a:lnTo>
                    <a:lnTo>
                      <a:pt x="53684" y="22689"/>
                    </a:lnTo>
                    <a:lnTo>
                      <a:pt x="40421" y="35798"/>
                    </a:lnTo>
                    <a:lnTo>
                      <a:pt x="26526" y="42352"/>
                    </a:lnTo>
                    <a:lnTo>
                      <a:pt x="26526" y="48907"/>
                    </a:lnTo>
                    <a:lnTo>
                      <a:pt x="22105" y="58487"/>
                    </a:lnTo>
                    <a:lnTo>
                      <a:pt x="13263" y="65042"/>
                    </a:lnTo>
                    <a:lnTo>
                      <a:pt x="17684" y="71596"/>
                    </a:lnTo>
                    <a:lnTo>
                      <a:pt x="13263" y="78151"/>
                    </a:lnTo>
                    <a:lnTo>
                      <a:pt x="4421" y="84705"/>
                    </a:lnTo>
                    <a:lnTo>
                      <a:pt x="8842" y="90756"/>
                    </a:lnTo>
                    <a:lnTo>
                      <a:pt x="0" y="94285"/>
                    </a:lnTo>
                    <a:lnTo>
                      <a:pt x="0" y="10436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14"/>
              <p:cNvSpPr/>
              <p:nvPr/>
            </p:nvSpPr>
            <p:spPr>
              <a:xfrm>
                <a:off x="4924425" y="1401762"/>
                <a:ext cx="309562" cy="3857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666" y="103143"/>
                    </a:moveTo>
                    <a:lnTo>
                      <a:pt x="2500" y="102474"/>
                    </a:lnTo>
                    <a:lnTo>
                      <a:pt x="15500" y="115050"/>
                    </a:lnTo>
                    <a:lnTo>
                      <a:pt x="14666" y="114648"/>
                    </a:lnTo>
                    <a:lnTo>
                      <a:pt x="36666" y="117859"/>
                    </a:lnTo>
                    <a:lnTo>
                      <a:pt x="35666" y="118127"/>
                    </a:lnTo>
                    <a:lnTo>
                      <a:pt x="39833" y="114916"/>
                    </a:lnTo>
                    <a:lnTo>
                      <a:pt x="39833" y="116521"/>
                    </a:lnTo>
                    <a:lnTo>
                      <a:pt x="31333" y="110100"/>
                    </a:lnTo>
                    <a:cubicBezTo>
                      <a:pt x="31333" y="109966"/>
                      <a:pt x="31166" y="109966"/>
                      <a:pt x="31166" y="109832"/>
                    </a:cubicBezTo>
                    <a:lnTo>
                      <a:pt x="26333" y="103678"/>
                    </a:lnTo>
                    <a:cubicBezTo>
                      <a:pt x="26166" y="103545"/>
                      <a:pt x="26166" y="103277"/>
                      <a:pt x="26166" y="103143"/>
                    </a:cubicBezTo>
                    <a:lnTo>
                      <a:pt x="26166" y="86956"/>
                    </a:lnTo>
                    <a:cubicBezTo>
                      <a:pt x="26166" y="86822"/>
                      <a:pt x="26166" y="86555"/>
                      <a:pt x="26333" y="86421"/>
                    </a:cubicBezTo>
                    <a:lnTo>
                      <a:pt x="31166" y="80000"/>
                    </a:lnTo>
                    <a:lnTo>
                      <a:pt x="61500" y="41739"/>
                    </a:lnTo>
                    <a:cubicBezTo>
                      <a:pt x="61500" y="41739"/>
                      <a:pt x="61666" y="41605"/>
                      <a:pt x="61833" y="41471"/>
                    </a:cubicBezTo>
                    <a:lnTo>
                      <a:pt x="83333" y="28896"/>
                    </a:lnTo>
                    <a:cubicBezTo>
                      <a:pt x="83500" y="28896"/>
                      <a:pt x="83500" y="28896"/>
                      <a:pt x="83666" y="28896"/>
                    </a:cubicBezTo>
                    <a:lnTo>
                      <a:pt x="118166" y="16053"/>
                    </a:lnTo>
                    <a:lnTo>
                      <a:pt x="117333" y="17123"/>
                    </a:lnTo>
                    <a:lnTo>
                      <a:pt x="117333" y="4147"/>
                    </a:lnTo>
                    <a:lnTo>
                      <a:pt x="118166" y="5083"/>
                    </a:lnTo>
                    <a:lnTo>
                      <a:pt x="109666" y="2140"/>
                    </a:lnTo>
                    <a:lnTo>
                      <a:pt x="111166" y="1872"/>
                    </a:lnTo>
                    <a:lnTo>
                      <a:pt x="102333" y="8294"/>
                    </a:lnTo>
                    <a:lnTo>
                      <a:pt x="93833" y="14448"/>
                    </a:lnTo>
                    <a:cubicBezTo>
                      <a:pt x="93666" y="14581"/>
                      <a:pt x="93500" y="14715"/>
                      <a:pt x="93333" y="14715"/>
                    </a:cubicBezTo>
                    <a:lnTo>
                      <a:pt x="80333" y="18060"/>
                    </a:lnTo>
                    <a:cubicBezTo>
                      <a:pt x="80166" y="18060"/>
                      <a:pt x="80000" y="18193"/>
                      <a:pt x="79833" y="18193"/>
                    </a:cubicBezTo>
                    <a:lnTo>
                      <a:pt x="66833" y="18193"/>
                    </a:lnTo>
                    <a:lnTo>
                      <a:pt x="67500" y="17926"/>
                    </a:lnTo>
                    <a:lnTo>
                      <a:pt x="54500" y="24214"/>
                    </a:lnTo>
                    <a:lnTo>
                      <a:pt x="54833" y="23946"/>
                    </a:lnTo>
                    <a:lnTo>
                      <a:pt x="41833" y="36923"/>
                    </a:lnTo>
                    <a:cubicBezTo>
                      <a:pt x="41666" y="36923"/>
                      <a:pt x="41500" y="37056"/>
                      <a:pt x="41500" y="37056"/>
                    </a:cubicBezTo>
                    <a:lnTo>
                      <a:pt x="28166" y="43344"/>
                    </a:lnTo>
                    <a:lnTo>
                      <a:pt x="28833" y="42408"/>
                    </a:lnTo>
                    <a:lnTo>
                      <a:pt x="28833" y="48963"/>
                    </a:lnTo>
                    <a:cubicBezTo>
                      <a:pt x="28833" y="49096"/>
                      <a:pt x="28833" y="49230"/>
                      <a:pt x="28666" y="49364"/>
                    </a:cubicBezTo>
                    <a:lnTo>
                      <a:pt x="24166" y="58862"/>
                    </a:lnTo>
                    <a:cubicBezTo>
                      <a:pt x="24166" y="58996"/>
                      <a:pt x="24000" y="59130"/>
                      <a:pt x="23833" y="59264"/>
                    </a:cubicBezTo>
                    <a:lnTo>
                      <a:pt x="15333" y="65685"/>
                    </a:lnTo>
                    <a:lnTo>
                      <a:pt x="15666" y="64347"/>
                    </a:lnTo>
                    <a:lnTo>
                      <a:pt x="19833" y="70501"/>
                    </a:lnTo>
                    <a:cubicBezTo>
                      <a:pt x="20166" y="70903"/>
                      <a:pt x="20166" y="71170"/>
                      <a:pt x="19833" y="71571"/>
                    </a:cubicBezTo>
                    <a:lnTo>
                      <a:pt x="15666" y="78127"/>
                    </a:lnTo>
                    <a:cubicBezTo>
                      <a:pt x="15500" y="78260"/>
                      <a:pt x="15500" y="78394"/>
                      <a:pt x="15333" y="78394"/>
                    </a:cubicBezTo>
                    <a:lnTo>
                      <a:pt x="6500" y="84816"/>
                    </a:lnTo>
                    <a:lnTo>
                      <a:pt x="6833" y="83478"/>
                    </a:lnTo>
                    <a:lnTo>
                      <a:pt x="11333" y="89632"/>
                    </a:lnTo>
                    <a:cubicBezTo>
                      <a:pt x="11500" y="89899"/>
                      <a:pt x="11500" y="90167"/>
                      <a:pt x="11500" y="90434"/>
                    </a:cubicBezTo>
                    <a:cubicBezTo>
                      <a:pt x="11333" y="90836"/>
                      <a:pt x="11166" y="90969"/>
                      <a:pt x="10833" y="91103"/>
                    </a:cubicBezTo>
                    <a:lnTo>
                      <a:pt x="2000" y="94581"/>
                    </a:lnTo>
                    <a:lnTo>
                      <a:pt x="2666" y="93511"/>
                    </a:lnTo>
                    <a:lnTo>
                      <a:pt x="2666" y="103143"/>
                    </a:lnTo>
                    <a:close/>
                    <a:moveTo>
                      <a:pt x="0" y="93511"/>
                    </a:moveTo>
                    <a:cubicBezTo>
                      <a:pt x="0" y="93110"/>
                      <a:pt x="333" y="92709"/>
                      <a:pt x="833" y="92575"/>
                    </a:cubicBezTo>
                    <a:lnTo>
                      <a:pt x="9666" y="89230"/>
                    </a:lnTo>
                    <a:lnTo>
                      <a:pt x="9000" y="90702"/>
                    </a:lnTo>
                    <a:lnTo>
                      <a:pt x="4500" y="84548"/>
                    </a:lnTo>
                    <a:cubicBezTo>
                      <a:pt x="4166" y="84147"/>
                      <a:pt x="4333" y="83612"/>
                      <a:pt x="4833" y="83210"/>
                    </a:cubicBezTo>
                    <a:lnTo>
                      <a:pt x="13500" y="76789"/>
                    </a:lnTo>
                    <a:lnTo>
                      <a:pt x="13333" y="77190"/>
                    </a:lnTo>
                    <a:lnTo>
                      <a:pt x="17500" y="70501"/>
                    </a:lnTo>
                    <a:lnTo>
                      <a:pt x="17500" y="71571"/>
                    </a:lnTo>
                    <a:lnTo>
                      <a:pt x="13333" y="65418"/>
                    </a:lnTo>
                    <a:cubicBezTo>
                      <a:pt x="13000" y="65016"/>
                      <a:pt x="13166" y="64481"/>
                      <a:pt x="13500" y="64080"/>
                    </a:cubicBezTo>
                    <a:lnTo>
                      <a:pt x="22000" y="57658"/>
                    </a:lnTo>
                    <a:lnTo>
                      <a:pt x="21666" y="58060"/>
                    </a:lnTo>
                    <a:lnTo>
                      <a:pt x="26166" y="48561"/>
                    </a:lnTo>
                    <a:lnTo>
                      <a:pt x="26166" y="48963"/>
                    </a:lnTo>
                    <a:lnTo>
                      <a:pt x="26166" y="42408"/>
                    </a:lnTo>
                    <a:cubicBezTo>
                      <a:pt x="26166" y="42006"/>
                      <a:pt x="26333" y="41605"/>
                      <a:pt x="26833" y="41471"/>
                    </a:cubicBezTo>
                    <a:lnTo>
                      <a:pt x="40166" y="35317"/>
                    </a:lnTo>
                    <a:lnTo>
                      <a:pt x="39666" y="35451"/>
                    </a:lnTo>
                    <a:lnTo>
                      <a:pt x="52833" y="22608"/>
                    </a:lnTo>
                    <a:cubicBezTo>
                      <a:pt x="52833" y="22474"/>
                      <a:pt x="53000" y="22341"/>
                      <a:pt x="53166" y="22341"/>
                    </a:cubicBezTo>
                    <a:lnTo>
                      <a:pt x="66166" y="16187"/>
                    </a:lnTo>
                    <a:cubicBezTo>
                      <a:pt x="66333" y="16053"/>
                      <a:pt x="66666" y="16053"/>
                      <a:pt x="66833" y="16053"/>
                    </a:cubicBezTo>
                    <a:lnTo>
                      <a:pt x="79833" y="16053"/>
                    </a:lnTo>
                    <a:lnTo>
                      <a:pt x="79500" y="16053"/>
                    </a:lnTo>
                    <a:lnTo>
                      <a:pt x="92500" y="12709"/>
                    </a:lnTo>
                    <a:lnTo>
                      <a:pt x="92000" y="12842"/>
                    </a:lnTo>
                    <a:lnTo>
                      <a:pt x="100500" y="6688"/>
                    </a:lnTo>
                    <a:lnTo>
                      <a:pt x="109333" y="401"/>
                    </a:lnTo>
                    <a:cubicBezTo>
                      <a:pt x="109666" y="0"/>
                      <a:pt x="110333" y="0"/>
                      <a:pt x="110833" y="133"/>
                    </a:cubicBezTo>
                    <a:lnTo>
                      <a:pt x="119333" y="3076"/>
                    </a:lnTo>
                    <a:cubicBezTo>
                      <a:pt x="119833" y="3344"/>
                      <a:pt x="120000" y="3745"/>
                      <a:pt x="120000" y="4147"/>
                    </a:cubicBezTo>
                    <a:lnTo>
                      <a:pt x="120000" y="17123"/>
                    </a:lnTo>
                    <a:cubicBezTo>
                      <a:pt x="120000" y="17525"/>
                      <a:pt x="119833" y="17926"/>
                      <a:pt x="119333" y="18060"/>
                    </a:cubicBezTo>
                    <a:lnTo>
                      <a:pt x="84666" y="30769"/>
                    </a:lnTo>
                    <a:lnTo>
                      <a:pt x="85000" y="30635"/>
                    </a:lnTo>
                    <a:lnTo>
                      <a:pt x="63333" y="43210"/>
                    </a:lnTo>
                    <a:lnTo>
                      <a:pt x="63666" y="42943"/>
                    </a:lnTo>
                    <a:lnTo>
                      <a:pt x="33333" y="81204"/>
                    </a:lnTo>
                    <a:lnTo>
                      <a:pt x="28666" y="87491"/>
                    </a:lnTo>
                    <a:lnTo>
                      <a:pt x="28833" y="86956"/>
                    </a:lnTo>
                    <a:lnTo>
                      <a:pt x="28833" y="103143"/>
                    </a:lnTo>
                    <a:lnTo>
                      <a:pt x="28666" y="102608"/>
                    </a:lnTo>
                    <a:lnTo>
                      <a:pt x="33333" y="108762"/>
                    </a:lnTo>
                    <a:lnTo>
                      <a:pt x="33166" y="108494"/>
                    </a:lnTo>
                    <a:lnTo>
                      <a:pt x="41666" y="114916"/>
                    </a:lnTo>
                    <a:cubicBezTo>
                      <a:pt x="42000" y="115050"/>
                      <a:pt x="42166" y="115317"/>
                      <a:pt x="42166" y="115719"/>
                    </a:cubicBezTo>
                    <a:cubicBezTo>
                      <a:pt x="42166" y="115986"/>
                      <a:pt x="42000" y="116254"/>
                      <a:pt x="41666" y="116521"/>
                    </a:cubicBezTo>
                    <a:lnTo>
                      <a:pt x="37500" y="119598"/>
                    </a:lnTo>
                    <a:cubicBezTo>
                      <a:pt x="37166" y="119866"/>
                      <a:pt x="36666" y="120000"/>
                      <a:pt x="36333" y="119866"/>
                    </a:cubicBezTo>
                    <a:lnTo>
                      <a:pt x="14166" y="116789"/>
                    </a:lnTo>
                    <a:cubicBezTo>
                      <a:pt x="13833" y="116655"/>
                      <a:pt x="13666" y="116521"/>
                      <a:pt x="13500" y="116387"/>
                    </a:cubicBezTo>
                    <a:lnTo>
                      <a:pt x="333" y="103812"/>
                    </a:lnTo>
                    <a:cubicBezTo>
                      <a:pt x="166" y="103678"/>
                      <a:pt x="0" y="103411"/>
                      <a:pt x="0" y="103143"/>
                    </a:cubicBezTo>
                    <a:lnTo>
                      <a:pt x="0" y="9351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14"/>
              <p:cNvSpPr/>
              <p:nvPr/>
            </p:nvSpPr>
            <p:spPr>
              <a:xfrm>
                <a:off x="4872037" y="1824037"/>
                <a:ext cx="3492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81818" y="92307"/>
                    </a:lnTo>
                    <a:lnTo>
                      <a:pt x="120000" y="60000"/>
                    </a:lnTo>
                    <a:lnTo>
                      <a:pt x="38181" y="0"/>
                    </a:lnTo>
                    <a:lnTo>
                      <a:pt x="0" y="6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14"/>
              <p:cNvSpPr/>
              <p:nvPr/>
            </p:nvSpPr>
            <p:spPr>
              <a:xfrm>
                <a:off x="4868862" y="1820862"/>
                <a:ext cx="41275" cy="492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185" y="103928"/>
                    </a:moveTo>
                    <a:lnTo>
                      <a:pt x="71752" y="79285"/>
                    </a:lnTo>
                    <a:lnTo>
                      <a:pt x="68041" y="81428"/>
                    </a:lnTo>
                    <a:lnTo>
                      <a:pt x="102680" y="53571"/>
                    </a:lnTo>
                    <a:lnTo>
                      <a:pt x="102680" y="66428"/>
                    </a:lnTo>
                    <a:lnTo>
                      <a:pt x="35876" y="14999"/>
                    </a:lnTo>
                    <a:lnTo>
                      <a:pt x="51958" y="12857"/>
                    </a:lnTo>
                    <a:lnTo>
                      <a:pt x="18556" y="64285"/>
                    </a:lnTo>
                    <a:lnTo>
                      <a:pt x="19793" y="59999"/>
                    </a:lnTo>
                    <a:lnTo>
                      <a:pt x="19793" y="111428"/>
                    </a:lnTo>
                    <a:lnTo>
                      <a:pt x="0" y="111428"/>
                    </a:lnTo>
                    <a:lnTo>
                      <a:pt x="0" y="59999"/>
                    </a:lnTo>
                    <a:cubicBezTo>
                      <a:pt x="0" y="57857"/>
                      <a:pt x="1237" y="56785"/>
                      <a:pt x="1237" y="55714"/>
                    </a:cubicBezTo>
                    <a:lnTo>
                      <a:pt x="34639" y="5357"/>
                    </a:lnTo>
                    <a:cubicBezTo>
                      <a:pt x="35876" y="2142"/>
                      <a:pt x="38350" y="1071"/>
                      <a:pt x="40824" y="1071"/>
                    </a:cubicBezTo>
                    <a:cubicBezTo>
                      <a:pt x="44536" y="0"/>
                      <a:pt x="47010" y="1071"/>
                      <a:pt x="49484" y="2142"/>
                    </a:cubicBezTo>
                    <a:lnTo>
                      <a:pt x="116288" y="53571"/>
                    </a:lnTo>
                    <a:cubicBezTo>
                      <a:pt x="117525" y="54642"/>
                      <a:pt x="118762" y="56785"/>
                      <a:pt x="118762" y="59999"/>
                    </a:cubicBezTo>
                    <a:cubicBezTo>
                      <a:pt x="120000" y="62142"/>
                      <a:pt x="118762" y="64285"/>
                      <a:pt x="116288" y="66428"/>
                    </a:cubicBezTo>
                    <a:lnTo>
                      <a:pt x="81649" y="93214"/>
                    </a:lnTo>
                    <a:cubicBezTo>
                      <a:pt x="81649" y="94285"/>
                      <a:pt x="80412" y="95357"/>
                      <a:pt x="79175" y="95357"/>
                    </a:cubicBezTo>
                    <a:lnTo>
                      <a:pt x="14845" y="119999"/>
                    </a:lnTo>
                    <a:lnTo>
                      <a:pt x="6185" y="10392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14"/>
              <p:cNvSpPr/>
              <p:nvPr/>
            </p:nvSpPr>
            <p:spPr>
              <a:xfrm>
                <a:off x="4783137" y="1398587"/>
                <a:ext cx="123825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8461" y="34285"/>
                    </a:moveTo>
                    <a:lnTo>
                      <a:pt x="87692" y="34285"/>
                    </a:lnTo>
                    <a:lnTo>
                      <a:pt x="76923" y="34285"/>
                    </a:lnTo>
                    <a:lnTo>
                      <a:pt x="76923" y="80000"/>
                    </a:lnTo>
                    <a:lnTo>
                      <a:pt x="66153" y="120000"/>
                    </a:lnTo>
                    <a:lnTo>
                      <a:pt x="66153" y="80000"/>
                    </a:lnTo>
                    <a:lnTo>
                      <a:pt x="55384" y="80000"/>
                    </a:lnTo>
                    <a:lnTo>
                      <a:pt x="44615" y="34285"/>
                    </a:lnTo>
                    <a:lnTo>
                      <a:pt x="55384" y="34285"/>
                    </a:lnTo>
                    <a:lnTo>
                      <a:pt x="66153" y="34285"/>
                    </a:lnTo>
                    <a:lnTo>
                      <a:pt x="55384" y="34285"/>
                    </a:lnTo>
                    <a:lnTo>
                      <a:pt x="44615" y="34285"/>
                    </a:lnTo>
                    <a:lnTo>
                      <a:pt x="55384" y="34285"/>
                    </a:lnTo>
                    <a:lnTo>
                      <a:pt x="44615" y="0"/>
                    </a:lnTo>
                    <a:lnTo>
                      <a:pt x="32307" y="34285"/>
                    </a:lnTo>
                    <a:lnTo>
                      <a:pt x="21538" y="34285"/>
                    </a:lnTo>
                    <a:lnTo>
                      <a:pt x="10769" y="34285"/>
                    </a:lnTo>
                    <a:lnTo>
                      <a:pt x="0" y="34285"/>
                    </a:lnTo>
                    <a:lnTo>
                      <a:pt x="10769" y="0"/>
                    </a:lnTo>
                    <a:lnTo>
                      <a:pt x="32307" y="0"/>
                    </a:lnTo>
                    <a:lnTo>
                      <a:pt x="55384" y="0"/>
                    </a:lnTo>
                    <a:lnTo>
                      <a:pt x="66153" y="0"/>
                    </a:lnTo>
                    <a:lnTo>
                      <a:pt x="87692" y="0"/>
                    </a:lnTo>
                    <a:lnTo>
                      <a:pt x="98461" y="0"/>
                    </a:lnTo>
                    <a:lnTo>
                      <a:pt x="109230" y="0"/>
                    </a:lnTo>
                    <a:lnTo>
                      <a:pt x="120000" y="0"/>
                    </a:lnTo>
                    <a:lnTo>
                      <a:pt x="120000" y="34285"/>
                    </a:lnTo>
                    <a:lnTo>
                      <a:pt x="109230" y="34285"/>
                    </a:lnTo>
                    <a:lnTo>
                      <a:pt x="98461" y="3428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4"/>
              <p:cNvSpPr/>
              <p:nvPr/>
            </p:nvSpPr>
            <p:spPr>
              <a:xfrm>
                <a:off x="4779962" y="1395412"/>
                <a:ext cx="13017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6710" y="50721"/>
                    </a:moveTo>
                    <a:lnTo>
                      <a:pt x="86842" y="50721"/>
                    </a:lnTo>
                    <a:lnTo>
                      <a:pt x="75789" y="50721"/>
                    </a:lnTo>
                    <a:lnTo>
                      <a:pt x="78947" y="40824"/>
                    </a:lnTo>
                    <a:lnTo>
                      <a:pt x="78947" y="75463"/>
                    </a:lnTo>
                    <a:cubicBezTo>
                      <a:pt x="78947" y="77938"/>
                      <a:pt x="78552" y="80412"/>
                      <a:pt x="78157" y="82886"/>
                    </a:cubicBezTo>
                    <a:lnTo>
                      <a:pt x="67500" y="116288"/>
                    </a:lnTo>
                    <a:cubicBezTo>
                      <a:pt x="66710" y="118762"/>
                      <a:pt x="65526" y="120000"/>
                      <a:pt x="64342" y="118762"/>
                    </a:cubicBezTo>
                    <a:cubicBezTo>
                      <a:pt x="63157" y="117525"/>
                      <a:pt x="62368" y="113814"/>
                      <a:pt x="62368" y="108865"/>
                    </a:cubicBezTo>
                    <a:lnTo>
                      <a:pt x="62368" y="75463"/>
                    </a:lnTo>
                    <a:lnTo>
                      <a:pt x="65526" y="85360"/>
                    </a:lnTo>
                    <a:lnTo>
                      <a:pt x="55657" y="85360"/>
                    </a:lnTo>
                    <a:cubicBezTo>
                      <a:pt x="54473" y="85360"/>
                      <a:pt x="53684" y="84123"/>
                      <a:pt x="53289" y="82886"/>
                    </a:cubicBezTo>
                    <a:lnTo>
                      <a:pt x="43421" y="47010"/>
                    </a:lnTo>
                    <a:cubicBezTo>
                      <a:pt x="42631" y="44536"/>
                      <a:pt x="42236" y="39587"/>
                      <a:pt x="42631" y="35876"/>
                    </a:cubicBezTo>
                    <a:cubicBezTo>
                      <a:pt x="43421" y="33402"/>
                      <a:pt x="44605" y="30927"/>
                      <a:pt x="45789" y="30927"/>
                    </a:cubicBezTo>
                    <a:lnTo>
                      <a:pt x="55657" y="30927"/>
                    </a:lnTo>
                    <a:lnTo>
                      <a:pt x="65526" y="30927"/>
                    </a:lnTo>
                    <a:lnTo>
                      <a:pt x="69473" y="30927"/>
                    </a:lnTo>
                    <a:lnTo>
                      <a:pt x="69473" y="50721"/>
                    </a:lnTo>
                    <a:lnTo>
                      <a:pt x="55657" y="50721"/>
                    </a:lnTo>
                    <a:lnTo>
                      <a:pt x="45789" y="50721"/>
                    </a:lnTo>
                    <a:cubicBezTo>
                      <a:pt x="41447" y="50721"/>
                      <a:pt x="41447" y="30927"/>
                      <a:pt x="45789" y="30927"/>
                    </a:cubicBezTo>
                    <a:lnTo>
                      <a:pt x="55657" y="30927"/>
                    </a:lnTo>
                    <a:lnTo>
                      <a:pt x="53289" y="47010"/>
                    </a:lnTo>
                    <a:lnTo>
                      <a:pt x="43421" y="17319"/>
                    </a:lnTo>
                    <a:lnTo>
                      <a:pt x="47763" y="18556"/>
                    </a:lnTo>
                    <a:lnTo>
                      <a:pt x="36710" y="48247"/>
                    </a:lnTo>
                    <a:cubicBezTo>
                      <a:pt x="36315" y="49484"/>
                      <a:pt x="35526" y="50721"/>
                      <a:pt x="34736" y="50721"/>
                    </a:cubicBezTo>
                    <a:lnTo>
                      <a:pt x="24078" y="50721"/>
                    </a:lnTo>
                    <a:lnTo>
                      <a:pt x="14210" y="50721"/>
                    </a:lnTo>
                    <a:lnTo>
                      <a:pt x="3157" y="50721"/>
                    </a:lnTo>
                    <a:cubicBezTo>
                      <a:pt x="1973" y="50721"/>
                      <a:pt x="789" y="48247"/>
                      <a:pt x="394" y="44536"/>
                    </a:cubicBezTo>
                    <a:cubicBezTo>
                      <a:pt x="0" y="39587"/>
                      <a:pt x="394" y="35876"/>
                      <a:pt x="1184" y="33402"/>
                    </a:cubicBezTo>
                    <a:lnTo>
                      <a:pt x="12236" y="2474"/>
                    </a:lnTo>
                    <a:cubicBezTo>
                      <a:pt x="13026" y="1237"/>
                      <a:pt x="13421" y="0"/>
                      <a:pt x="14210" y="0"/>
                    </a:cubicBezTo>
                    <a:lnTo>
                      <a:pt x="34736" y="0"/>
                    </a:lnTo>
                    <a:lnTo>
                      <a:pt x="55657" y="0"/>
                    </a:lnTo>
                    <a:lnTo>
                      <a:pt x="65526" y="0"/>
                    </a:lnTo>
                    <a:lnTo>
                      <a:pt x="86842" y="0"/>
                    </a:lnTo>
                    <a:lnTo>
                      <a:pt x="96710" y="0"/>
                    </a:lnTo>
                    <a:lnTo>
                      <a:pt x="106578" y="0"/>
                    </a:lnTo>
                    <a:lnTo>
                      <a:pt x="116842" y="0"/>
                    </a:lnTo>
                    <a:cubicBezTo>
                      <a:pt x="118815" y="0"/>
                      <a:pt x="120000" y="4948"/>
                      <a:pt x="120000" y="9896"/>
                    </a:cubicBezTo>
                    <a:lnTo>
                      <a:pt x="120000" y="40824"/>
                    </a:lnTo>
                    <a:cubicBezTo>
                      <a:pt x="120000" y="45773"/>
                      <a:pt x="118815" y="50721"/>
                      <a:pt x="116842" y="50721"/>
                    </a:cubicBezTo>
                    <a:lnTo>
                      <a:pt x="106578" y="50721"/>
                    </a:lnTo>
                    <a:lnTo>
                      <a:pt x="96710" y="50721"/>
                    </a:lnTo>
                    <a:close/>
                    <a:moveTo>
                      <a:pt x="106578" y="30927"/>
                    </a:moveTo>
                    <a:lnTo>
                      <a:pt x="116842" y="30927"/>
                    </a:lnTo>
                    <a:lnTo>
                      <a:pt x="113684" y="40824"/>
                    </a:lnTo>
                    <a:lnTo>
                      <a:pt x="113684" y="9896"/>
                    </a:lnTo>
                    <a:lnTo>
                      <a:pt x="116842" y="19793"/>
                    </a:lnTo>
                    <a:lnTo>
                      <a:pt x="106578" y="19793"/>
                    </a:lnTo>
                    <a:lnTo>
                      <a:pt x="96710" y="19793"/>
                    </a:lnTo>
                    <a:lnTo>
                      <a:pt x="86842" y="19793"/>
                    </a:lnTo>
                    <a:lnTo>
                      <a:pt x="65526" y="19793"/>
                    </a:lnTo>
                    <a:lnTo>
                      <a:pt x="55657" y="19793"/>
                    </a:lnTo>
                    <a:lnTo>
                      <a:pt x="34736" y="19793"/>
                    </a:lnTo>
                    <a:lnTo>
                      <a:pt x="14210" y="19793"/>
                    </a:lnTo>
                    <a:lnTo>
                      <a:pt x="16578" y="18556"/>
                    </a:lnTo>
                    <a:lnTo>
                      <a:pt x="5526" y="48247"/>
                    </a:lnTo>
                    <a:lnTo>
                      <a:pt x="3157" y="30927"/>
                    </a:lnTo>
                    <a:lnTo>
                      <a:pt x="14210" y="30927"/>
                    </a:lnTo>
                    <a:lnTo>
                      <a:pt x="24078" y="30927"/>
                    </a:lnTo>
                    <a:lnTo>
                      <a:pt x="34736" y="30927"/>
                    </a:lnTo>
                    <a:lnTo>
                      <a:pt x="32763" y="33402"/>
                    </a:lnTo>
                    <a:lnTo>
                      <a:pt x="43421" y="2474"/>
                    </a:lnTo>
                    <a:cubicBezTo>
                      <a:pt x="45000" y="0"/>
                      <a:pt x="46578" y="0"/>
                      <a:pt x="47763" y="3711"/>
                    </a:cubicBezTo>
                    <a:lnTo>
                      <a:pt x="57631" y="33402"/>
                    </a:lnTo>
                    <a:cubicBezTo>
                      <a:pt x="58815" y="35876"/>
                      <a:pt x="58815" y="40824"/>
                      <a:pt x="58421" y="44536"/>
                    </a:cubicBezTo>
                    <a:cubicBezTo>
                      <a:pt x="58026" y="48247"/>
                      <a:pt x="56842" y="50721"/>
                      <a:pt x="55657" y="50721"/>
                    </a:cubicBezTo>
                    <a:lnTo>
                      <a:pt x="45789" y="50721"/>
                    </a:lnTo>
                    <a:lnTo>
                      <a:pt x="45789" y="30927"/>
                    </a:lnTo>
                    <a:lnTo>
                      <a:pt x="55657" y="30927"/>
                    </a:lnTo>
                    <a:lnTo>
                      <a:pt x="65526" y="30927"/>
                    </a:lnTo>
                    <a:lnTo>
                      <a:pt x="65526" y="50721"/>
                    </a:lnTo>
                    <a:lnTo>
                      <a:pt x="55657" y="50721"/>
                    </a:lnTo>
                    <a:lnTo>
                      <a:pt x="45789" y="50721"/>
                    </a:lnTo>
                    <a:lnTo>
                      <a:pt x="48157" y="33402"/>
                    </a:lnTo>
                    <a:lnTo>
                      <a:pt x="58026" y="69278"/>
                    </a:lnTo>
                    <a:lnTo>
                      <a:pt x="55657" y="65567"/>
                    </a:lnTo>
                    <a:lnTo>
                      <a:pt x="65526" y="65567"/>
                    </a:lnTo>
                    <a:cubicBezTo>
                      <a:pt x="67105" y="65567"/>
                      <a:pt x="68684" y="70515"/>
                      <a:pt x="68684" y="75463"/>
                    </a:cubicBezTo>
                    <a:lnTo>
                      <a:pt x="68684" y="108865"/>
                    </a:lnTo>
                    <a:lnTo>
                      <a:pt x="63157" y="102680"/>
                    </a:lnTo>
                    <a:lnTo>
                      <a:pt x="73421" y="69278"/>
                    </a:lnTo>
                    <a:lnTo>
                      <a:pt x="72631" y="75463"/>
                    </a:lnTo>
                    <a:lnTo>
                      <a:pt x="72631" y="40824"/>
                    </a:lnTo>
                    <a:cubicBezTo>
                      <a:pt x="72631" y="34639"/>
                      <a:pt x="74210" y="30927"/>
                      <a:pt x="75789" y="30927"/>
                    </a:cubicBezTo>
                    <a:lnTo>
                      <a:pt x="86842" y="30927"/>
                    </a:lnTo>
                    <a:lnTo>
                      <a:pt x="96710" y="30927"/>
                    </a:lnTo>
                    <a:lnTo>
                      <a:pt x="106578" y="3092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14"/>
              <p:cNvSpPr/>
              <p:nvPr/>
            </p:nvSpPr>
            <p:spPr>
              <a:xfrm>
                <a:off x="4960937" y="1349375"/>
                <a:ext cx="69850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8181" y="98461"/>
                    </a:moveTo>
                    <a:lnTo>
                      <a:pt x="81818" y="98461"/>
                    </a:lnTo>
                    <a:lnTo>
                      <a:pt x="60000" y="120000"/>
                    </a:lnTo>
                    <a:lnTo>
                      <a:pt x="40909" y="120000"/>
                    </a:lnTo>
                    <a:lnTo>
                      <a:pt x="0" y="98461"/>
                    </a:lnTo>
                    <a:lnTo>
                      <a:pt x="0" y="73846"/>
                    </a:lnTo>
                    <a:lnTo>
                      <a:pt x="21818" y="73846"/>
                    </a:lnTo>
                    <a:lnTo>
                      <a:pt x="60000" y="73846"/>
                    </a:lnTo>
                    <a:lnTo>
                      <a:pt x="60000" y="49230"/>
                    </a:lnTo>
                    <a:lnTo>
                      <a:pt x="40909" y="73846"/>
                    </a:lnTo>
                    <a:lnTo>
                      <a:pt x="40909" y="49230"/>
                    </a:lnTo>
                    <a:lnTo>
                      <a:pt x="60000" y="49230"/>
                    </a:lnTo>
                    <a:lnTo>
                      <a:pt x="81818" y="49230"/>
                    </a:lnTo>
                    <a:lnTo>
                      <a:pt x="98181" y="27692"/>
                    </a:lnTo>
                    <a:lnTo>
                      <a:pt x="120000" y="27692"/>
                    </a:lnTo>
                    <a:lnTo>
                      <a:pt x="120000" y="0"/>
                    </a:lnTo>
                    <a:lnTo>
                      <a:pt x="120000" y="27692"/>
                    </a:lnTo>
                    <a:lnTo>
                      <a:pt x="120000" y="49230"/>
                    </a:lnTo>
                    <a:lnTo>
                      <a:pt x="98181" y="49230"/>
                    </a:lnTo>
                    <a:lnTo>
                      <a:pt x="81818" y="49230"/>
                    </a:lnTo>
                    <a:lnTo>
                      <a:pt x="60000" y="73846"/>
                    </a:lnTo>
                    <a:lnTo>
                      <a:pt x="81818" y="73846"/>
                    </a:lnTo>
                    <a:lnTo>
                      <a:pt x="120000" y="73846"/>
                    </a:lnTo>
                    <a:lnTo>
                      <a:pt x="120000" y="98461"/>
                    </a:lnTo>
                    <a:lnTo>
                      <a:pt x="98181" y="9846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14"/>
              <p:cNvSpPr/>
              <p:nvPr/>
            </p:nvSpPr>
            <p:spPr>
              <a:xfrm>
                <a:off x="4957762" y="1346200"/>
                <a:ext cx="7620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6136" y="98518"/>
                    </a:moveTo>
                    <a:lnTo>
                      <a:pt x="79090" y="98518"/>
                    </a:lnTo>
                    <a:lnTo>
                      <a:pt x="82500" y="96296"/>
                    </a:lnTo>
                    <a:lnTo>
                      <a:pt x="64090" y="118518"/>
                    </a:lnTo>
                    <a:cubicBezTo>
                      <a:pt x="62727" y="120000"/>
                      <a:pt x="61363" y="120000"/>
                      <a:pt x="60000" y="120000"/>
                    </a:cubicBezTo>
                    <a:lnTo>
                      <a:pt x="41590" y="120000"/>
                    </a:lnTo>
                    <a:cubicBezTo>
                      <a:pt x="40909" y="120000"/>
                      <a:pt x="40227" y="120000"/>
                      <a:pt x="38863" y="119259"/>
                    </a:cubicBezTo>
                    <a:lnTo>
                      <a:pt x="3409" y="97777"/>
                    </a:lnTo>
                    <a:cubicBezTo>
                      <a:pt x="1363" y="96296"/>
                      <a:pt x="0" y="94814"/>
                      <a:pt x="0" y="92592"/>
                    </a:cubicBezTo>
                    <a:lnTo>
                      <a:pt x="0" y="72592"/>
                    </a:lnTo>
                    <a:cubicBezTo>
                      <a:pt x="0" y="69629"/>
                      <a:pt x="2727" y="66666"/>
                      <a:pt x="5454" y="66666"/>
                    </a:cubicBezTo>
                    <a:lnTo>
                      <a:pt x="24545" y="66666"/>
                    </a:lnTo>
                    <a:lnTo>
                      <a:pt x="60000" y="66666"/>
                    </a:lnTo>
                    <a:lnTo>
                      <a:pt x="54545" y="72592"/>
                    </a:lnTo>
                    <a:lnTo>
                      <a:pt x="54545" y="50370"/>
                    </a:lnTo>
                    <a:lnTo>
                      <a:pt x="64090" y="54814"/>
                    </a:lnTo>
                    <a:lnTo>
                      <a:pt x="45681" y="76296"/>
                    </a:lnTo>
                    <a:cubicBezTo>
                      <a:pt x="44318" y="78518"/>
                      <a:pt x="42272" y="79259"/>
                      <a:pt x="39545" y="78518"/>
                    </a:cubicBezTo>
                    <a:cubicBezTo>
                      <a:pt x="37500" y="77037"/>
                      <a:pt x="36136" y="74814"/>
                      <a:pt x="36136" y="72592"/>
                    </a:cubicBezTo>
                    <a:lnTo>
                      <a:pt x="36136" y="50370"/>
                    </a:lnTo>
                    <a:cubicBezTo>
                      <a:pt x="36136" y="47407"/>
                      <a:pt x="38863" y="44444"/>
                      <a:pt x="41590" y="44444"/>
                    </a:cubicBezTo>
                    <a:lnTo>
                      <a:pt x="60000" y="44444"/>
                    </a:lnTo>
                    <a:lnTo>
                      <a:pt x="79090" y="44444"/>
                    </a:lnTo>
                    <a:lnTo>
                      <a:pt x="75000" y="46666"/>
                    </a:lnTo>
                    <a:lnTo>
                      <a:pt x="92045" y="26666"/>
                    </a:lnTo>
                    <a:cubicBezTo>
                      <a:pt x="92727" y="25925"/>
                      <a:pt x="94090" y="25185"/>
                      <a:pt x="96136" y="25185"/>
                    </a:cubicBezTo>
                    <a:lnTo>
                      <a:pt x="114545" y="25185"/>
                    </a:lnTo>
                    <a:lnTo>
                      <a:pt x="109090" y="31111"/>
                    </a:lnTo>
                    <a:lnTo>
                      <a:pt x="109090" y="7407"/>
                    </a:lnTo>
                    <a:cubicBezTo>
                      <a:pt x="109090" y="0"/>
                      <a:pt x="120000" y="0"/>
                      <a:pt x="120000" y="7407"/>
                    </a:cubicBezTo>
                    <a:lnTo>
                      <a:pt x="120000" y="31111"/>
                    </a:lnTo>
                    <a:lnTo>
                      <a:pt x="120000" y="50370"/>
                    </a:lnTo>
                    <a:cubicBezTo>
                      <a:pt x="120000" y="54074"/>
                      <a:pt x="117954" y="56296"/>
                      <a:pt x="114545" y="56296"/>
                    </a:cubicBezTo>
                    <a:lnTo>
                      <a:pt x="96136" y="56296"/>
                    </a:lnTo>
                    <a:lnTo>
                      <a:pt x="79090" y="56296"/>
                    </a:lnTo>
                    <a:lnTo>
                      <a:pt x="82500" y="54814"/>
                    </a:lnTo>
                    <a:lnTo>
                      <a:pt x="64090" y="77037"/>
                    </a:lnTo>
                    <a:lnTo>
                      <a:pt x="60000" y="66666"/>
                    </a:lnTo>
                    <a:lnTo>
                      <a:pt x="79090" y="66666"/>
                    </a:lnTo>
                    <a:lnTo>
                      <a:pt x="114545" y="66666"/>
                    </a:lnTo>
                    <a:cubicBezTo>
                      <a:pt x="117954" y="66666"/>
                      <a:pt x="120000" y="69629"/>
                      <a:pt x="120000" y="72592"/>
                    </a:cubicBezTo>
                    <a:lnTo>
                      <a:pt x="120000" y="92592"/>
                    </a:lnTo>
                    <a:cubicBezTo>
                      <a:pt x="120000" y="95555"/>
                      <a:pt x="117954" y="98518"/>
                      <a:pt x="114545" y="98518"/>
                    </a:cubicBezTo>
                    <a:lnTo>
                      <a:pt x="96136" y="98518"/>
                    </a:lnTo>
                    <a:close/>
                    <a:moveTo>
                      <a:pt x="114545" y="86666"/>
                    </a:moveTo>
                    <a:lnTo>
                      <a:pt x="109090" y="92592"/>
                    </a:lnTo>
                    <a:lnTo>
                      <a:pt x="109090" y="72592"/>
                    </a:lnTo>
                    <a:lnTo>
                      <a:pt x="114545" y="78518"/>
                    </a:lnTo>
                    <a:lnTo>
                      <a:pt x="79090" y="78518"/>
                    </a:lnTo>
                    <a:lnTo>
                      <a:pt x="60000" y="78518"/>
                    </a:lnTo>
                    <a:cubicBezTo>
                      <a:pt x="57954" y="78518"/>
                      <a:pt x="55909" y="77037"/>
                      <a:pt x="54545" y="74814"/>
                    </a:cubicBezTo>
                    <a:cubicBezTo>
                      <a:pt x="53863" y="72592"/>
                      <a:pt x="54545" y="70370"/>
                      <a:pt x="55909" y="68888"/>
                    </a:cubicBezTo>
                    <a:lnTo>
                      <a:pt x="75000" y="46666"/>
                    </a:lnTo>
                    <a:cubicBezTo>
                      <a:pt x="75681" y="45185"/>
                      <a:pt x="77045" y="44444"/>
                      <a:pt x="79090" y="44444"/>
                    </a:cubicBezTo>
                    <a:lnTo>
                      <a:pt x="96136" y="44444"/>
                    </a:lnTo>
                    <a:lnTo>
                      <a:pt x="114545" y="44444"/>
                    </a:lnTo>
                    <a:lnTo>
                      <a:pt x="109090" y="50370"/>
                    </a:lnTo>
                    <a:lnTo>
                      <a:pt x="109090" y="31111"/>
                    </a:lnTo>
                    <a:lnTo>
                      <a:pt x="109090" y="7407"/>
                    </a:lnTo>
                    <a:lnTo>
                      <a:pt x="120000" y="7407"/>
                    </a:lnTo>
                    <a:lnTo>
                      <a:pt x="120000" y="31111"/>
                    </a:lnTo>
                    <a:cubicBezTo>
                      <a:pt x="120000" y="34074"/>
                      <a:pt x="117954" y="37037"/>
                      <a:pt x="114545" y="37037"/>
                    </a:cubicBezTo>
                    <a:lnTo>
                      <a:pt x="96136" y="37037"/>
                    </a:lnTo>
                    <a:lnTo>
                      <a:pt x="99545" y="34814"/>
                    </a:lnTo>
                    <a:lnTo>
                      <a:pt x="82500" y="54814"/>
                    </a:lnTo>
                    <a:cubicBezTo>
                      <a:pt x="81818" y="55555"/>
                      <a:pt x="80454" y="56296"/>
                      <a:pt x="79090" y="56296"/>
                    </a:cubicBezTo>
                    <a:lnTo>
                      <a:pt x="60000" y="56296"/>
                    </a:lnTo>
                    <a:lnTo>
                      <a:pt x="41590" y="56296"/>
                    </a:lnTo>
                    <a:lnTo>
                      <a:pt x="47045" y="50370"/>
                    </a:lnTo>
                    <a:lnTo>
                      <a:pt x="47045" y="72592"/>
                    </a:lnTo>
                    <a:lnTo>
                      <a:pt x="37500" y="68888"/>
                    </a:lnTo>
                    <a:lnTo>
                      <a:pt x="55909" y="46666"/>
                    </a:lnTo>
                    <a:cubicBezTo>
                      <a:pt x="57272" y="45185"/>
                      <a:pt x="59318" y="44444"/>
                      <a:pt x="62045" y="45185"/>
                    </a:cubicBezTo>
                    <a:cubicBezTo>
                      <a:pt x="64090" y="45925"/>
                      <a:pt x="65454" y="48148"/>
                      <a:pt x="65454" y="50370"/>
                    </a:cubicBezTo>
                    <a:lnTo>
                      <a:pt x="65454" y="72592"/>
                    </a:lnTo>
                    <a:cubicBezTo>
                      <a:pt x="65454" y="76296"/>
                      <a:pt x="62727" y="78518"/>
                      <a:pt x="60000" y="78518"/>
                    </a:cubicBezTo>
                    <a:lnTo>
                      <a:pt x="24545" y="78518"/>
                    </a:lnTo>
                    <a:lnTo>
                      <a:pt x="5454" y="78518"/>
                    </a:lnTo>
                    <a:lnTo>
                      <a:pt x="10909" y="72592"/>
                    </a:lnTo>
                    <a:lnTo>
                      <a:pt x="10909" y="92592"/>
                    </a:lnTo>
                    <a:lnTo>
                      <a:pt x="8181" y="87407"/>
                    </a:lnTo>
                    <a:lnTo>
                      <a:pt x="44318" y="108888"/>
                    </a:lnTo>
                    <a:lnTo>
                      <a:pt x="41590" y="108148"/>
                    </a:lnTo>
                    <a:lnTo>
                      <a:pt x="60000" y="108148"/>
                    </a:lnTo>
                    <a:lnTo>
                      <a:pt x="55909" y="110370"/>
                    </a:lnTo>
                    <a:lnTo>
                      <a:pt x="75000" y="88148"/>
                    </a:lnTo>
                    <a:cubicBezTo>
                      <a:pt x="75681" y="87407"/>
                      <a:pt x="77045" y="86666"/>
                      <a:pt x="79090" y="86666"/>
                    </a:cubicBezTo>
                    <a:lnTo>
                      <a:pt x="96136" y="86666"/>
                    </a:lnTo>
                    <a:lnTo>
                      <a:pt x="114545" y="8666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14"/>
              <p:cNvSpPr/>
              <p:nvPr/>
            </p:nvSpPr>
            <p:spPr>
              <a:xfrm>
                <a:off x="4211637" y="1431925"/>
                <a:ext cx="227012" cy="1317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6503" y="98313"/>
                    </a:moveTo>
                    <a:lnTo>
                      <a:pt x="96503" y="86746"/>
                    </a:lnTo>
                    <a:lnTo>
                      <a:pt x="90629" y="86746"/>
                    </a:lnTo>
                    <a:lnTo>
                      <a:pt x="84755" y="86746"/>
                    </a:lnTo>
                    <a:lnTo>
                      <a:pt x="90629" y="86746"/>
                    </a:lnTo>
                    <a:lnTo>
                      <a:pt x="90629" y="75180"/>
                    </a:lnTo>
                    <a:lnTo>
                      <a:pt x="84755" y="65060"/>
                    </a:lnTo>
                    <a:lnTo>
                      <a:pt x="84755" y="54939"/>
                    </a:lnTo>
                    <a:lnTo>
                      <a:pt x="90629" y="54939"/>
                    </a:lnTo>
                    <a:lnTo>
                      <a:pt x="84755" y="54939"/>
                    </a:lnTo>
                    <a:lnTo>
                      <a:pt x="78041" y="54939"/>
                    </a:lnTo>
                    <a:lnTo>
                      <a:pt x="71328" y="54939"/>
                    </a:lnTo>
                    <a:lnTo>
                      <a:pt x="71328" y="75180"/>
                    </a:lnTo>
                    <a:lnTo>
                      <a:pt x="66293" y="86746"/>
                    </a:lnTo>
                    <a:lnTo>
                      <a:pt x="60419" y="86746"/>
                    </a:lnTo>
                    <a:lnTo>
                      <a:pt x="60419" y="108433"/>
                    </a:lnTo>
                    <a:lnTo>
                      <a:pt x="60419" y="119999"/>
                    </a:lnTo>
                    <a:lnTo>
                      <a:pt x="53706" y="119999"/>
                    </a:lnTo>
                    <a:lnTo>
                      <a:pt x="41958" y="119999"/>
                    </a:lnTo>
                    <a:lnTo>
                      <a:pt x="36083" y="108433"/>
                    </a:lnTo>
                    <a:lnTo>
                      <a:pt x="24335" y="86746"/>
                    </a:lnTo>
                    <a:lnTo>
                      <a:pt x="36083" y="86746"/>
                    </a:lnTo>
                    <a:lnTo>
                      <a:pt x="41958" y="86746"/>
                    </a:lnTo>
                    <a:lnTo>
                      <a:pt x="47832" y="86746"/>
                    </a:lnTo>
                    <a:lnTo>
                      <a:pt x="41958" y="86746"/>
                    </a:lnTo>
                    <a:lnTo>
                      <a:pt x="36083" y="86746"/>
                    </a:lnTo>
                    <a:lnTo>
                      <a:pt x="30209" y="86746"/>
                    </a:lnTo>
                    <a:lnTo>
                      <a:pt x="24335" y="86746"/>
                    </a:lnTo>
                    <a:lnTo>
                      <a:pt x="24335" y="75180"/>
                    </a:lnTo>
                    <a:lnTo>
                      <a:pt x="30209" y="65060"/>
                    </a:lnTo>
                    <a:lnTo>
                      <a:pt x="36083" y="65060"/>
                    </a:lnTo>
                    <a:lnTo>
                      <a:pt x="41958" y="65060"/>
                    </a:lnTo>
                    <a:lnTo>
                      <a:pt x="41958" y="54939"/>
                    </a:lnTo>
                    <a:lnTo>
                      <a:pt x="47832" y="54939"/>
                    </a:lnTo>
                    <a:lnTo>
                      <a:pt x="41958" y="54939"/>
                    </a:lnTo>
                    <a:lnTo>
                      <a:pt x="36083" y="54939"/>
                    </a:lnTo>
                    <a:lnTo>
                      <a:pt x="30209" y="54939"/>
                    </a:lnTo>
                    <a:lnTo>
                      <a:pt x="24335" y="65060"/>
                    </a:lnTo>
                    <a:lnTo>
                      <a:pt x="18461" y="65060"/>
                    </a:lnTo>
                    <a:lnTo>
                      <a:pt x="18461" y="54939"/>
                    </a:lnTo>
                    <a:lnTo>
                      <a:pt x="11748" y="54939"/>
                    </a:lnTo>
                    <a:lnTo>
                      <a:pt x="18461" y="54939"/>
                    </a:lnTo>
                    <a:lnTo>
                      <a:pt x="11748" y="54939"/>
                    </a:lnTo>
                    <a:lnTo>
                      <a:pt x="5874" y="43373"/>
                    </a:lnTo>
                    <a:lnTo>
                      <a:pt x="5874" y="31807"/>
                    </a:lnTo>
                    <a:lnTo>
                      <a:pt x="0" y="31807"/>
                    </a:lnTo>
                    <a:lnTo>
                      <a:pt x="0" y="21686"/>
                    </a:lnTo>
                    <a:lnTo>
                      <a:pt x="0" y="11566"/>
                    </a:lnTo>
                    <a:lnTo>
                      <a:pt x="5874" y="11566"/>
                    </a:lnTo>
                    <a:lnTo>
                      <a:pt x="11748" y="11566"/>
                    </a:lnTo>
                    <a:lnTo>
                      <a:pt x="18461" y="11566"/>
                    </a:lnTo>
                    <a:lnTo>
                      <a:pt x="24335" y="11566"/>
                    </a:lnTo>
                    <a:lnTo>
                      <a:pt x="18461" y="11566"/>
                    </a:lnTo>
                    <a:lnTo>
                      <a:pt x="24335" y="11566"/>
                    </a:lnTo>
                    <a:lnTo>
                      <a:pt x="30209" y="21686"/>
                    </a:lnTo>
                    <a:lnTo>
                      <a:pt x="24335" y="21686"/>
                    </a:lnTo>
                    <a:lnTo>
                      <a:pt x="24335" y="11566"/>
                    </a:lnTo>
                    <a:lnTo>
                      <a:pt x="30209" y="11566"/>
                    </a:lnTo>
                    <a:lnTo>
                      <a:pt x="41958" y="11566"/>
                    </a:lnTo>
                    <a:lnTo>
                      <a:pt x="41958" y="21686"/>
                    </a:lnTo>
                    <a:lnTo>
                      <a:pt x="47832" y="31807"/>
                    </a:lnTo>
                    <a:lnTo>
                      <a:pt x="41958" y="21686"/>
                    </a:lnTo>
                    <a:lnTo>
                      <a:pt x="41958" y="11566"/>
                    </a:lnTo>
                    <a:lnTo>
                      <a:pt x="41958" y="0"/>
                    </a:lnTo>
                    <a:lnTo>
                      <a:pt x="47832" y="0"/>
                    </a:lnTo>
                    <a:lnTo>
                      <a:pt x="53706" y="0"/>
                    </a:lnTo>
                    <a:lnTo>
                      <a:pt x="60419" y="0"/>
                    </a:lnTo>
                    <a:lnTo>
                      <a:pt x="60419" y="11566"/>
                    </a:lnTo>
                    <a:lnTo>
                      <a:pt x="66293" y="11566"/>
                    </a:lnTo>
                    <a:lnTo>
                      <a:pt x="71328" y="11566"/>
                    </a:lnTo>
                    <a:lnTo>
                      <a:pt x="71328" y="21686"/>
                    </a:lnTo>
                    <a:lnTo>
                      <a:pt x="71328" y="31807"/>
                    </a:lnTo>
                    <a:lnTo>
                      <a:pt x="90629" y="43373"/>
                    </a:lnTo>
                    <a:lnTo>
                      <a:pt x="96503" y="54939"/>
                    </a:lnTo>
                    <a:lnTo>
                      <a:pt x="102377" y="54939"/>
                    </a:lnTo>
                    <a:lnTo>
                      <a:pt x="109090" y="54939"/>
                    </a:lnTo>
                    <a:lnTo>
                      <a:pt x="114125" y="75180"/>
                    </a:lnTo>
                    <a:lnTo>
                      <a:pt x="120000" y="86746"/>
                    </a:lnTo>
                    <a:lnTo>
                      <a:pt x="114125" y="86746"/>
                    </a:lnTo>
                    <a:lnTo>
                      <a:pt x="109090" y="98313"/>
                    </a:lnTo>
                    <a:lnTo>
                      <a:pt x="96503" y="98313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14"/>
              <p:cNvSpPr/>
              <p:nvPr/>
            </p:nvSpPr>
            <p:spPr>
              <a:xfrm>
                <a:off x="4208462" y="1428750"/>
                <a:ext cx="234950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4899" y="100125"/>
                    </a:moveTo>
                    <a:cubicBezTo>
                      <a:pt x="94018" y="100125"/>
                      <a:pt x="93137" y="98625"/>
                      <a:pt x="93137" y="97125"/>
                    </a:cubicBezTo>
                    <a:lnTo>
                      <a:pt x="93137" y="86250"/>
                    </a:lnTo>
                    <a:lnTo>
                      <a:pt x="94899" y="89250"/>
                    </a:lnTo>
                    <a:lnTo>
                      <a:pt x="89394" y="89250"/>
                    </a:lnTo>
                    <a:lnTo>
                      <a:pt x="83889" y="89250"/>
                    </a:lnTo>
                    <a:cubicBezTo>
                      <a:pt x="83009" y="89250"/>
                      <a:pt x="82128" y="88125"/>
                      <a:pt x="82128" y="86250"/>
                    </a:cubicBezTo>
                    <a:cubicBezTo>
                      <a:pt x="82128" y="84750"/>
                      <a:pt x="83009" y="83250"/>
                      <a:pt x="83889" y="83250"/>
                    </a:cubicBezTo>
                    <a:lnTo>
                      <a:pt x="89394" y="83250"/>
                    </a:lnTo>
                    <a:lnTo>
                      <a:pt x="87633" y="86250"/>
                    </a:lnTo>
                    <a:lnTo>
                      <a:pt x="87633" y="75000"/>
                    </a:lnTo>
                    <a:lnTo>
                      <a:pt x="88073" y="76875"/>
                    </a:lnTo>
                    <a:lnTo>
                      <a:pt x="82568" y="66375"/>
                    </a:lnTo>
                    <a:cubicBezTo>
                      <a:pt x="82348" y="66000"/>
                      <a:pt x="82128" y="65250"/>
                      <a:pt x="82128" y="64500"/>
                    </a:cubicBezTo>
                    <a:lnTo>
                      <a:pt x="82128" y="54750"/>
                    </a:lnTo>
                    <a:cubicBezTo>
                      <a:pt x="82128" y="53250"/>
                      <a:pt x="83009" y="51750"/>
                      <a:pt x="83889" y="51750"/>
                    </a:cubicBezTo>
                    <a:lnTo>
                      <a:pt x="89394" y="51750"/>
                    </a:lnTo>
                    <a:cubicBezTo>
                      <a:pt x="90495" y="51750"/>
                      <a:pt x="91155" y="53250"/>
                      <a:pt x="91155" y="54750"/>
                    </a:cubicBezTo>
                    <a:cubicBezTo>
                      <a:pt x="91155" y="56625"/>
                      <a:pt x="90495" y="57750"/>
                      <a:pt x="89394" y="57750"/>
                    </a:cubicBezTo>
                    <a:lnTo>
                      <a:pt x="83889" y="57750"/>
                    </a:lnTo>
                    <a:lnTo>
                      <a:pt x="77064" y="57750"/>
                    </a:lnTo>
                    <a:lnTo>
                      <a:pt x="71119" y="57750"/>
                    </a:lnTo>
                    <a:lnTo>
                      <a:pt x="72880" y="54750"/>
                    </a:lnTo>
                    <a:lnTo>
                      <a:pt x="72880" y="75000"/>
                    </a:lnTo>
                    <a:cubicBezTo>
                      <a:pt x="72880" y="75750"/>
                      <a:pt x="72880" y="76500"/>
                      <a:pt x="72660" y="76875"/>
                    </a:cubicBezTo>
                    <a:lnTo>
                      <a:pt x="66935" y="88125"/>
                    </a:lnTo>
                    <a:cubicBezTo>
                      <a:pt x="66715" y="88875"/>
                      <a:pt x="66275" y="89250"/>
                      <a:pt x="65614" y="89250"/>
                    </a:cubicBezTo>
                    <a:lnTo>
                      <a:pt x="60110" y="89250"/>
                    </a:lnTo>
                    <a:lnTo>
                      <a:pt x="61871" y="86250"/>
                    </a:lnTo>
                    <a:lnTo>
                      <a:pt x="61871" y="106500"/>
                    </a:lnTo>
                    <a:lnTo>
                      <a:pt x="61871" y="117000"/>
                    </a:lnTo>
                    <a:cubicBezTo>
                      <a:pt x="61871" y="118875"/>
                      <a:pt x="61211" y="120000"/>
                      <a:pt x="60110" y="120000"/>
                    </a:cubicBezTo>
                    <a:lnTo>
                      <a:pt x="53944" y="120000"/>
                    </a:lnTo>
                    <a:lnTo>
                      <a:pt x="42495" y="120000"/>
                    </a:lnTo>
                    <a:cubicBezTo>
                      <a:pt x="42055" y="120000"/>
                      <a:pt x="41614" y="120000"/>
                      <a:pt x="41394" y="119250"/>
                    </a:cubicBezTo>
                    <a:lnTo>
                      <a:pt x="35229" y="108750"/>
                    </a:lnTo>
                    <a:lnTo>
                      <a:pt x="23779" y="88500"/>
                    </a:lnTo>
                    <a:cubicBezTo>
                      <a:pt x="23119" y="87375"/>
                      <a:pt x="23119" y="86250"/>
                      <a:pt x="23339" y="85125"/>
                    </a:cubicBezTo>
                    <a:cubicBezTo>
                      <a:pt x="23559" y="84000"/>
                      <a:pt x="24220" y="83250"/>
                      <a:pt x="24880" y="83250"/>
                    </a:cubicBezTo>
                    <a:lnTo>
                      <a:pt x="36330" y="83250"/>
                    </a:lnTo>
                    <a:lnTo>
                      <a:pt x="42495" y="83250"/>
                    </a:lnTo>
                    <a:lnTo>
                      <a:pt x="48000" y="83250"/>
                    </a:lnTo>
                    <a:lnTo>
                      <a:pt x="50422" y="83250"/>
                    </a:lnTo>
                    <a:lnTo>
                      <a:pt x="50422" y="89250"/>
                    </a:lnTo>
                    <a:lnTo>
                      <a:pt x="42495" y="89250"/>
                    </a:lnTo>
                    <a:lnTo>
                      <a:pt x="36330" y="89250"/>
                    </a:lnTo>
                    <a:lnTo>
                      <a:pt x="30825" y="89250"/>
                    </a:lnTo>
                    <a:lnTo>
                      <a:pt x="24880" y="89250"/>
                    </a:lnTo>
                    <a:cubicBezTo>
                      <a:pt x="24000" y="89250"/>
                      <a:pt x="23119" y="88125"/>
                      <a:pt x="23119" y="86250"/>
                    </a:cubicBezTo>
                    <a:lnTo>
                      <a:pt x="23119" y="75000"/>
                    </a:lnTo>
                    <a:cubicBezTo>
                      <a:pt x="23119" y="74250"/>
                      <a:pt x="23339" y="73500"/>
                      <a:pt x="23779" y="73125"/>
                    </a:cubicBezTo>
                    <a:lnTo>
                      <a:pt x="29504" y="62250"/>
                    </a:lnTo>
                    <a:cubicBezTo>
                      <a:pt x="29944" y="61875"/>
                      <a:pt x="30385" y="61500"/>
                      <a:pt x="30825" y="61500"/>
                    </a:cubicBezTo>
                    <a:lnTo>
                      <a:pt x="36330" y="61500"/>
                    </a:lnTo>
                    <a:lnTo>
                      <a:pt x="42495" y="61500"/>
                    </a:lnTo>
                    <a:lnTo>
                      <a:pt x="40733" y="64500"/>
                    </a:lnTo>
                    <a:lnTo>
                      <a:pt x="40733" y="54750"/>
                    </a:lnTo>
                    <a:cubicBezTo>
                      <a:pt x="40733" y="53250"/>
                      <a:pt x="41614" y="51750"/>
                      <a:pt x="42495" y="51750"/>
                    </a:cubicBezTo>
                    <a:lnTo>
                      <a:pt x="48000" y="51750"/>
                    </a:lnTo>
                    <a:lnTo>
                      <a:pt x="50422" y="51750"/>
                    </a:lnTo>
                    <a:lnTo>
                      <a:pt x="50422" y="57750"/>
                    </a:lnTo>
                    <a:lnTo>
                      <a:pt x="42495" y="57750"/>
                    </a:lnTo>
                    <a:lnTo>
                      <a:pt x="36330" y="57750"/>
                    </a:lnTo>
                    <a:lnTo>
                      <a:pt x="30825" y="57750"/>
                    </a:lnTo>
                    <a:lnTo>
                      <a:pt x="32146" y="57000"/>
                    </a:lnTo>
                    <a:lnTo>
                      <a:pt x="26201" y="66375"/>
                    </a:lnTo>
                    <a:cubicBezTo>
                      <a:pt x="25981" y="67125"/>
                      <a:pt x="25541" y="67500"/>
                      <a:pt x="24880" y="67500"/>
                    </a:cubicBezTo>
                    <a:lnTo>
                      <a:pt x="19376" y="67500"/>
                    </a:lnTo>
                    <a:cubicBezTo>
                      <a:pt x="18495" y="67500"/>
                      <a:pt x="17614" y="66000"/>
                      <a:pt x="17614" y="64500"/>
                    </a:cubicBezTo>
                    <a:lnTo>
                      <a:pt x="17614" y="54750"/>
                    </a:lnTo>
                    <a:lnTo>
                      <a:pt x="19376" y="57750"/>
                    </a:lnTo>
                    <a:lnTo>
                      <a:pt x="13211" y="57750"/>
                    </a:lnTo>
                    <a:cubicBezTo>
                      <a:pt x="11009" y="57750"/>
                      <a:pt x="11009" y="51750"/>
                      <a:pt x="13211" y="51750"/>
                    </a:cubicBezTo>
                    <a:lnTo>
                      <a:pt x="19376" y="51750"/>
                    </a:lnTo>
                    <a:lnTo>
                      <a:pt x="21798" y="51750"/>
                    </a:lnTo>
                    <a:lnTo>
                      <a:pt x="21798" y="57750"/>
                    </a:lnTo>
                    <a:lnTo>
                      <a:pt x="13211" y="57750"/>
                    </a:lnTo>
                    <a:cubicBezTo>
                      <a:pt x="12770" y="57750"/>
                      <a:pt x="12330" y="57375"/>
                      <a:pt x="11889" y="57000"/>
                    </a:cubicBezTo>
                    <a:lnTo>
                      <a:pt x="6165" y="46125"/>
                    </a:lnTo>
                    <a:cubicBezTo>
                      <a:pt x="5724" y="45750"/>
                      <a:pt x="5724" y="45000"/>
                      <a:pt x="5724" y="44250"/>
                    </a:cubicBezTo>
                    <a:lnTo>
                      <a:pt x="5724" y="33375"/>
                    </a:lnTo>
                    <a:lnTo>
                      <a:pt x="7486" y="36375"/>
                    </a:lnTo>
                    <a:lnTo>
                      <a:pt x="1761" y="36375"/>
                    </a:lnTo>
                    <a:cubicBezTo>
                      <a:pt x="880" y="36375"/>
                      <a:pt x="0" y="35250"/>
                      <a:pt x="0" y="33375"/>
                    </a:cubicBezTo>
                    <a:lnTo>
                      <a:pt x="0" y="23250"/>
                    </a:lnTo>
                    <a:lnTo>
                      <a:pt x="0" y="13875"/>
                    </a:lnTo>
                    <a:cubicBezTo>
                      <a:pt x="0" y="12000"/>
                      <a:pt x="880" y="10875"/>
                      <a:pt x="1761" y="10875"/>
                    </a:cubicBezTo>
                    <a:lnTo>
                      <a:pt x="7486" y="10875"/>
                    </a:lnTo>
                    <a:lnTo>
                      <a:pt x="13211" y="10875"/>
                    </a:lnTo>
                    <a:lnTo>
                      <a:pt x="19376" y="10875"/>
                    </a:lnTo>
                    <a:lnTo>
                      <a:pt x="24880" y="10875"/>
                    </a:lnTo>
                    <a:cubicBezTo>
                      <a:pt x="25981" y="10875"/>
                      <a:pt x="26642" y="12000"/>
                      <a:pt x="26642" y="13875"/>
                    </a:cubicBezTo>
                    <a:cubicBezTo>
                      <a:pt x="26642" y="15375"/>
                      <a:pt x="25981" y="16875"/>
                      <a:pt x="24880" y="16875"/>
                    </a:cubicBezTo>
                    <a:lnTo>
                      <a:pt x="19376" y="16875"/>
                    </a:lnTo>
                    <a:cubicBezTo>
                      <a:pt x="18495" y="16875"/>
                      <a:pt x="17614" y="15375"/>
                      <a:pt x="17614" y="13875"/>
                    </a:cubicBezTo>
                    <a:cubicBezTo>
                      <a:pt x="17614" y="12000"/>
                      <a:pt x="18495" y="10875"/>
                      <a:pt x="19376" y="10875"/>
                    </a:cubicBezTo>
                    <a:lnTo>
                      <a:pt x="24880" y="10875"/>
                    </a:lnTo>
                    <a:cubicBezTo>
                      <a:pt x="25541" y="10875"/>
                      <a:pt x="25981" y="11250"/>
                      <a:pt x="26201" y="11625"/>
                    </a:cubicBezTo>
                    <a:lnTo>
                      <a:pt x="32146" y="21375"/>
                    </a:lnTo>
                    <a:cubicBezTo>
                      <a:pt x="32587" y="22125"/>
                      <a:pt x="32807" y="23250"/>
                      <a:pt x="32587" y="24375"/>
                    </a:cubicBezTo>
                    <a:cubicBezTo>
                      <a:pt x="32146" y="25500"/>
                      <a:pt x="31486" y="26250"/>
                      <a:pt x="30825" y="26250"/>
                    </a:cubicBezTo>
                    <a:lnTo>
                      <a:pt x="24880" y="26250"/>
                    </a:lnTo>
                    <a:cubicBezTo>
                      <a:pt x="24000" y="26250"/>
                      <a:pt x="23119" y="25125"/>
                      <a:pt x="23119" y="23250"/>
                    </a:cubicBezTo>
                    <a:lnTo>
                      <a:pt x="23119" y="13875"/>
                    </a:lnTo>
                    <a:cubicBezTo>
                      <a:pt x="23119" y="12000"/>
                      <a:pt x="24000" y="10875"/>
                      <a:pt x="24880" y="10875"/>
                    </a:cubicBezTo>
                    <a:lnTo>
                      <a:pt x="30825" y="10875"/>
                    </a:lnTo>
                    <a:lnTo>
                      <a:pt x="42495" y="10875"/>
                    </a:lnTo>
                    <a:cubicBezTo>
                      <a:pt x="43596" y="10875"/>
                      <a:pt x="44256" y="12000"/>
                      <a:pt x="44256" y="13875"/>
                    </a:cubicBezTo>
                    <a:lnTo>
                      <a:pt x="44256" y="23250"/>
                    </a:lnTo>
                    <a:lnTo>
                      <a:pt x="43816" y="21375"/>
                    </a:lnTo>
                    <a:lnTo>
                      <a:pt x="49321" y="31500"/>
                    </a:lnTo>
                    <a:lnTo>
                      <a:pt x="50862" y="34500"/>
                    </a:lnTo>
                    <a:lnTo>
                      <a:pt x="48440" y="38250"/>
                    </a:lnTo>
                    <a:lnTo>
                      <a:pt x="41174" y="25500"/>
                    </a:lnTo>
                    <a:cubicBezTo>
                      <a:pt x="40954" y="24750"/>
                      <a:pt x="40733" y="24000"/>
                      <a:pt x="40733" y="23250"/>
                    </a:cubicBezTo>
                    <a:lnTo>
                      <a:pt x="40733" y="13875"/>
                    </a:lnTo>
                    <a:lnTo>
                      <a:pt x="40733" y="3000"/>
                    </a:lnTo>
                    <a:cubicBezTo>
                      <a:pt x="40733" y="1500"/>
                      <a:pt x="41614" y="0"/>
                      <a:pt x="42495" y="0"/>
                    </a:cubicBezTo>
                    <a:lnTo>
                      <a:pt x="48000" y="0"/>
                    </a:lnTo>
                    <a:lnTo>
                      <a:pt x="53944" y="0"/>
                    </a:lnTo>
                    <a:lnTo>
                      <a:pt x="60110" y="0"/>
                    </a:lnTo>
                    <a:cubicBezTo>
                      <a:pt x="61211" y="0"/>
                      <a:pt x="61871" y="1500"/>
                      <a:pt x="61871" y="3000"/>
                    </a:cubicBezTo>
                    <a:lnTo>
                      <a:pt x="61871" y="13875"/>
                    </a:lnTo>
                    <a:lnTo>
                      <a:pt x="60110" y="10875"/>
                    </a:lnTo>
                    <a:lnTo>
                      <a:pt x="65614" y="10875"/>
                    </a:lnTo>
                    <a:lnTo>
                      <a:pt x="71119" y="10875"/>
                    </a:lnTo>
                    <a:cubicBezTo>
                      <a:pt x="72220" y="10875"/>
                      <a:pt x="72880" y="12000"/>
                      <a:pt x="72880" y="13875"/>
                    </a:cubicBezTo>
                    <a:lnTo>
                      <a:pt x="72880" y="23250"/>
                    </a:lnTo>
                    <a:lnTo>
                      <a:pt x="72880" y="33375"/>
                    </a:lnTo>
                    <a:lnTo>
                      <a:pt x="71779" y="30750"/>
                    </a:lnTo>
                    <a:lnTo>
                      <a:pt x="90055" y="41250"/>
                    </a:lnTo>
                    <a:cubicBezTo>
                      <a:pt x="90275" y="41625"/>
                      <a:pt x="90495" y="41625"/>
                      <a:pt x="90715" y="42000"/>
                    </a:cubicBezTo>
                    <a:lnTo>
                      <a:pt x="96220" y="52875"/>
                    </a:lnTo>
                    <a:lnTo>
                      <a:pt x="94899" y="51750"/>
                    </a:lnTo>
                    <a:lnTo>
                      <a:pt x="100844" y="51750"/>
                    </a:lnTo>
                    <a:lnTo>
                      <a:pt x="107009" y="51750"/>
                    </a:lnTo>
                    <a:cubicBezTo>
                      <a:pt x="107669" y="51750"/>
                      <a:pt x="108330" y="52500"/>
                      <a:pt x="108550" y="53625"/>
                    </a:cubicBezTo>
                    <a:lnTo>
                      <a:pt x="114275" y="73875"/>
                    </a:lnTo>
                    <a:lnTo>
                      <a:pt x="113834" y="73125"/>
                    </a:lnTo>
                    <a:lnTo>
                      <a:pt x="119559" y="84375"/>
                    </a:lnTo>
                    <a:cubicBezTo>
                      <a:pt x="120000" y="85125"/>
                      <a:pt x="120000" y="86625"/>
                      <a:pt x="119779" y="87375"/>
                    </a:cubicBezTo>
                    <a:cubicBezTo>
                      <a:pt x="119339" y="88500"/>
                      <a:pt x="118899" y="89250"/>
                      <a:pt x="118018" y="89250"/>
                    </a:cubicBezTo>
                    <a:lnTo>
                      <a:pt x="112513" y="89250"/>
                    </a:lnTo>
                    <a:lnTo>
                      <a:pt x="113834" y="88125"/>
                    </a:lnTo>
                    <a:lnTo>
                      <a:pt x="108330" y="99000"/>
                    </a:lnTo>
                    <a:cubicBezTo>
                      <a:pt x="108110" y="99750"/>
                      <a:pt x="107449" y="100125"/>
                      <a:pt x="107009" y="100125"/>
                    </a:cubicBezTo>
                    <a:lnTo>
                      <a:pt x="94899" y="100125"/>
                    </a:lnTo>
                    <a:close/>
                    <a:moveTo>
                      <a:pt x="107009" y="94125"/>
                    </a:moveTo>
                    <a:lnTo>
                      <a:pt x="105688" y="94875"/>
                    </a:lnTo>
                    <a:lnTo>
                      <a:pt x="111192" y="84375"/>
                    </a:lnTo>
                    <a:cubicBezTo>
                      <a:pt x="111633" y="83625"/>
                      <a:pt x="112073" y="83250"/>
                      <a:pt x="112513" y="83250"/>
                    </a:cubicBezTo>
                    <a:lnTo>
                      <a:pt x="118018" y="83250"/>
                    </a:lnTo>
                    <a:lnTo>
                      <a:pt x="116697" y="88125"/>
                    </a:lnTo>
                    <a:lnTo>
                      <a:pt x="111192" y="76875"/>
                    </a:lnTo>
                    <a:cubicBezTo>
                      <a:pt x="111192" y="76875"/>
                      <a:pt x="110972" y="76500"/>
                      <a:pt x="110972" y="76500"/>
                    </a:cubicBezTo>
                    <a:lnTo>
                      <a:pt x="105467" y="56250"/>
                    </a:lnTo>
                    <a:lnTo>
                      <a:pt x="107009" y="57750"/>
                    </a:lnTo>
                    <a:lnTo>
                      <a:pt x="100844" y="57750"/>
                    </a:lnTo>
                    <a:lnTo>
                      <a:pt x="94899" y="57750"/>
                    </a:lnTo>
                    <a:cubicBezTo>
                      <a:pt x="94458" y="57750"/>
                      <a:pt x="94018" y="57375"/>
                      <a:pt x="93577" y="57000"/>
                    </a:cubicBezTo>
                    <a:lnTo>
                      <a:pt x="88073" y="46125"/>
                    </a:lnTo>
                    <a:lnTo>
                      <a:pt x="88954" y="46875"/>
                    </a:lnTo>
                    <a:lnTo>
                      <a:pt x="70678" y="36375"/>
                    </a:lnTo>
                    <a:cubicBezTo>
                      <a:pt x="70018" y="36000"/>
                      <a:pt x="69357" y="34875"/>
                      <a:pt x="69357" y="33375"/>
                    </a:cubicBezTo>
                    <a:lnTo>
                      <a:pt x="69357" y="23250"/>
                    </a:lnTo>
                    <a:lnTo>
                      <a:pt x="69357" y="13875"/>
                    </a:lnTo>
                    <a:lnTo>
                      <a:pt x="71119" y="16875"/>
                    </a:lnTo>
                    <a:lnTo>
                      <a:pt x="65614" y="16875"/>
                    </a:lnTo>
                    <a:lnTo>
                      <a:pt x="60110" y="16875"/>
                    </a:lnTo>
                    <a:cubicBezTo>
                      <a:pt x="59229" y="16875"/>
                      <a:pt x="58348" y="15375"/>
                      <a:pt x="58348" y="13875"/>
                    </a:cubicBezTo>
                    <a:lnTo>
                      <a:pt x="58348" y="3000"/>
                    </a:lnTo>
                    <a:lnTo>
                      <a:pt x="60110" y="6000"/>
                    </a:lnTo>
                    <a:lnTo>
                      <a:pt x="53944" y="6000"/>
                    </a:lnTo>
                    <a:lnTo>
                      <a:pt x="48000" y="6000"/>
                    </a:lnTo>
                    <a:lnTo>
                      <a:pt x="42495" y="6000"/>
                    </a:lnTo>
                    <a:lnTo>
                      <a:pt x="44256" y="3000"/>
                    </a:lnTo>
                    <a:lnTo>
                      <a:pt x="44256" y="13875"/>
                    </a:lnTo>
                    <a:lnTo>
                      <a:pt x="44256" y="23250"/>
                    </a:lnTo>
                    <a:lnTo>
                      <a:pt x="43816" y="21375"/>
                    </a:lnTo>
                    <a:lnTo>
                      <a:pt x="49321" y="31500"/>
                    </a:lnTo>
                    <a:lnTo>
                      <a:pt x="46899" y="35625"/>
                    </a:lnTo>
                    <a:lnTo>
                      <a:pt x="41174" y="25500"/>
                    </a:lnTo>
                    <a:cubicBezTo>
                      <a:pt x="40954" y="24750"/>
                      <a:pt x="40733" y="24000"/>
                      <a:pt x="40733" y="23250"/>
                    </a:cubicBezTo>
                    <a:lnTo>
                      <a:pt x="40733" y="13875"/>
                    </a:lnTo>
                    <a:lnTo>
                      <a:pt x="42495" y="16875"/>
                    </a:lnTo>
                    <a:lnTo>
                      <a:pt x="30825" y="16875"/>
                    </a:lnTo>
                    <a:lnTo>
                      <a:pt x="24880" y="16875"/>
                    </a:lnTo>
                    <a:lnTo>
                      <a:pt x="26642" y="13875"/>
                    </a:lnTo>
                    <a:lnTo>
                      <a:pt x="26642" y="23250"/>
                    </a:lnTo>
                    <a:lnTo>
                      <a:pt x="24880" y="20250"/>
                    </a:lnTo>
                    <a:lnTo>
                      <a:pt x="30825" y="20250"/>
                    </a:lnTo>
                    <a:lnTo>
                      <a:pt x="29724" y="25500"/>
                    </a:lnTo>
                    <a:lnTo>
                      <a:pt x="23779" y="16125"/>
                    </a:lnTo>
                    <a:lnTo>
                      <a:pt x="24880" y="16875"/>
                    </a:lnTo>
                    <a:lnTo>
                      <a:pt x="19376" y="16875"/>
                    </a:lnTo>
                    <a:lnTo>
                      <a:pt x="19376" y="10875"/>
                    </a:lnTo>
                    <a:lnTo>
                      <a:pt x="24880" y="10875"/>
                    </a:lnTo>
                    <a:lnTo>
                      <a:pt x="24880" y="16875"/>
                    </a:lnTo>
                    <a:lnTo>
                      <a:pt x="19376" y="16875"/>
                    </a:lnTo>
                    <a:lnTo>
                      <a:pt x="13211" y="16875"/>
                    </a:lnTo>
                    <a:lnTo>
                      <a:pt x="7486" y="16875"/>
                    </a:lnTo>
                    <a:lnTo>
                      <a:pt x="1761" y="16875"/>
                    </a:lnTo>
                    <a:lnTo>
                      <a:pt x="3522" y="13875"/>
                    </a:lnTo>
                    <a:lnTo>
                      <a:pt x="3522" y="23250"/>
                    </a:lnTo>
                    <a:lnTo>
                      <a:pt x="3522" y="33375"/>
                    </a:lnTo>
                    <a:lnTo>
                      <a:pt x="1761" y="30375"/>
                    </a:lnTo>
                    <a:lnTo>
                      <a:pt x="7486" y="30375"/>
                    </a:lnTo>
                    <a:cubicBezTo>
                      <a:pt x="8366" y="30375"/>
                      <a:pt x="9247" y="31875"/>
                      <a:pt x="9247" y="33375"/>
                    </a:cubicBezTo>
                    <a:lnTo>
                      <a:pt x="9247" y="44250"/>
                    </a:lnTo>
                    <a:lnTo>
                      <a:pt x="8587" y="42000"/>
                    </a:lnTo>
                    <a:lnTo>
                      <a:pt x="14532" y="52875"/>
                    </a:lnTo>
                    <a:lnTo>
                      <a:pt x="13211" y="51750"/>
                    </a:lnTo>
                    <a:lnTo>
                      <a:pt x="19376" y="51750"/>
                    </a:lnTo>
                    <a:lnTo>
                      <a:pt x="19376" y="57750"/>
                    </a:lnTo>
                    <a:lnTo>
                      <a:pt x="13211" y="57750"/>
                    </a:lnTo>
                    <a:lnTo>
                      <a:pt x="13211" y="51750"/>
                    </a:lnTo>
                    <a:lnTo>
                      <a:pt x="19376" y="51750"/>
                    </a:lnTo>
                    <a:cubicBezTo>
                      <a:pt x="20477" y="51750"/>
                      <a:pt x="21137" y="53250"/>
                      <a:pt x="21137" y="54750"/>
                    </a:cubicBezTo>
                    <a:lnTo>
                      <a:pt x="21137" y="64500"/>
                    </a:lnTo>
                    <a:lnTo>
                      <a:pt x="19376" y="61500"/>
                    </a:lnTo>
                    <a:lnTo>
                      <a:pt x="24880" y="61500"/>
                    </a:lnTo>
                    <a:lnTo>
                      <a:pt x="23779" y="62250"/>
                    </a:lnTo>
                    <a:lnTo>
                      <a:pt x="29724" y="52500"/>
                    </a:lnTo>
                    <a:cubicBezTo>
                      <a:pt x="29944" y="52125"/>
                      <a:pt x="30385" y="51750"/>
                      <a:pt x="30825" y="51750"/>
                    </a:cubicBezTo>
                    <a:lnTo>
                      <a:pt x="36330" y="51750"/>
                    </a:lnTo>
                    <a:lnTo>
                      <a:pt x="42495" y="51750"/>
                    </a:lnTo>
                    <a:lnTo>
                      <a:pt x="48000" y="51750"/>
                    </a:lnTo>
                    <a:lnTo>
                      <a:pt x="48000" y="57750"/>
                    </a:lnTo>
                    <a:lnTo>
                      <a:pt x="42495" y="57750"/>
                    </a:lnTo>
                    <a:lnTo>
                      <a:pt x="44256" y="54750"/>
                    </a:lnTo>
                    <a:lnTo>
                      <a:pt x="44256" y="64500"/>
                    </a:lnTo>
                    <a:cubicBezTo>
                      <a:pt x="44256" y="66000"/>
                      <a:pt x="43596" y="67500"/>
                      <a:pt x="42495" y="67500"/>
                    </a:cubicBezTo>
                    <a:lnTo>
                      <a:pt x="36330" y="67500"/>
                    </a:lnTo>
                    <a:lnTo>
                      <a:pt x="30825" y="67500"/>
                    </a:lnTo>
                    <a:lnTo>
                      <a:pt x="32146" y="66375"/>
                    </a:lnTo>
                    <a:lnTo>
                      <a:pt x="26201" y="77250"/>
                    </a:lnTo>
                    <a:lnTo>
                      <a:pt x="26642" y="75000"/>
                    </a:lnTo>
                    <a:lnTo>
                      <a:pt x="26642" y="86250"/>
                    </a:lnTo>
                    <a:lnTo>
                      <a:pt x="24880" y="83250"/>
                    </a:lnTo>
                    <a:lnTo>
                      <a:pt x="30825" y="83250"/>
                    </a:lnTo>
                    <a:lnTo>
                      <a:pt x="36330" y="83250"/>
                    </a:lnTo>
                    <a:lnTo>
                      <a:pt x="42495" y="83250"/>
                    </a:lnTo>
                    <a:lnTo>
                      <a:pt x="48000" y="83250"/>
                    </a:lnTo>
                    <a:lnTo>
                      <a:pt x="48000" y="89250"/>
                    </a:lnTo>
                    <a:lnTo>
                      <a:pt x="42495" y="89250"/>
                    </a:lnTo>
                    <a:lnTo>
                      <a:pt x="36330" y="89250"/>
                    </a:lnTo>
                    <a:lnTo>
                      <a:pt x="24880" y="89250"/>
                    </a:lnTo>
                    <a:lnTo>
                      <a:pt x="26201" y="84375"/>
                    </a:lnTo>
                    <a:lnTo>
                      <a:pt x="37651" y="104250"/>
                    </a:lnTo>
                    <a:lnTo>
                      <a:pt x="43816" y="115125"/>
                    </a:lnTo>
                    <a:lnTo>
                      <a:pt x="42495" y="114000"/>
                    </a:lnTo>
                    <a:lnTo>
                      <a:pt x="53944" y="114000"/>
                    </a:lnTo>
                    <a:lnTo>
                      <a:pt x="60110" y="114000"/>
                    </a:lnTo>
                    <a:lnTo>
                      <a:pt x="58348" y="117000"/>
                    </a:lnTo>
                    <a:lnTo>
                      <a:pt x="58348" y="106500"/>
                    </a:lnTo>
                    <a:lnTo>
                      <a:pt x="58348" y="86250"/>
                    </a:lnTo>
                    <a:cubicBezTo>
                      <a:pt x="58348" y="84750"/>
                      <a:pt x="59229" y="83250"/>
                      <a:pt x="60110" y="83250"/>
                    </a:cubicBezTo>
                    <a:lnTo>
                      <a:pt x="65614" y="83250"/>
                    </a:lnTo>
                    <a:lnTo>
                      <a:pt x="64293" y="84375"/>
                    </a:lnTo>
                    <a:lnTo>
                      <a:pt x="69798" y="73125"/>
                    </a:lnTo>
                    <a:lnTo>
                      <a:pt x="69357" y="75000"/>
                    </a:lnTo>
                    <a:lnTo>
                      <a:pt x="69357" y="54750"/>
                    </a:lnTo>
                    <a:cubicBezTo>
                      <a:pt x="69357" y="53250"/>
                      <a:pt x="70238" y="51750"/>
                      <a:pt x="71119" y="51750"/>
                    </a:cubicBezTo>
                    <a:lnTo>
                      <a:pt x="77064" y="51750"/>
                    </a:lnTo>
                    <a:lnTo>
                      <a:pt x="83889" y="51750"/>
                    </a:lnTo>
                    <a:lnTo>
                      <a:pt x="89394" y="51750"/>
                    </a:lnTo>
                    <a:lnTo>
                      <a:pt x="89394" y="57750"/>
                    </a:lnTo>
                    <a:lnTo>
                      <a:pt x="83889" y="57750"/>
                    </a:lnTo>
                    <a:lnTo>
                      <a:pt x="85651" y="54750"/>
                    </a:lnTo>
                    <a:lnTo>
                      <a:pt x="85651" y="64500"/>
                    </a:lnTo>
                    <a:lnTo>
                      <a:pt x="85211" y="62250"/>
                    </a:lnTo>
                    <a:lnTo>
                      <a:pt x="90715" y="73125"/>
                    </a:lnTo>
                    <a:cubicBezTo>
                      <a:pt x="91155" y="73500"/>
                      <a:pt x="91155" y="74250"/>
                      <a:pt x="91155" y="75000"/>
                    </a:cubicBezTo>
                    <a:lnTo>
                      <a:pt x="91155" y="86250"/>
                    </a:lnTo>
                    <a:cubicBezTo>
                      <a:pt x="91155" y="88125"/>
                      <a:pt x="90495" y="89250"/>
                      <a:pt x="89394" y="89250"/>
                    </a:cubicBezTo>
                    <a:lnTo>
                      <a:pt x="83889" y="89250"/>
                    </a:lnTo>
                    <a:lnTo>
                      <a:pt x="83889" y="83250"/>
                    </a:lnTo>
                    <a:lnTo>
                      <a:pt x="89394" y="83250"/>
                    </a:lnTo>
                    <a:lnTo>
                      <a:pt x="94899" y="83250"/>
                    </a:lnTo>
                    <a:cubicBezTo>
                      <a:pt x="96000" y="83250"/>
                      <a:pt x="96660" y="84750"/>
                      <a:pt x="96660" y="86250"/>
                    </a:cubicBezTo>
                    <a:lnTo>
                      <a:pt x="96660" y="97125"/>
                    </a:lnTo>
                    <a:lnTo>
                      <a:pt x="94899" y="94125"/>
                    </a:lnTo>
                    <a:lnTo>
                      <a:pt x="107009" y="9412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14"/>
              <p:cNvSpPr/>
              <p:nvPr/>
            </p:nvSpPr>
            <p:spPr>
              <a:xfrm>
                <a:off x="4329112" y="1411287"/>
                <a:ext cx="158750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51428"/>
                    </a:moveTo>
                    <a:lnTo>
                      <a:pt x="102000" y="72000"/>
                    </a:lnTo>
                    <a:lnTo>
                      <a:pt x="85200" y="99428"/>
                    </a:lnTo>
                    <a:lnTo>
                      <a:pt x="68400" y="120000"/>
                    </a:lnTo>
                    <a:lnTo>
                      <a:pt x="60000" y="120000"/>
                    </a:lnTo>
                    <a:lnTo>
                      <a:pt x="60000" y="99428"/>
                    </a:lnTo>
                    <a:lnTo>
                      <a:pt x="51600" y="99428"/>
                    </a:lnTo>
                    <a:lnTo>
                      <a:pt x="33600" y="99428"/>
                    </a:lnTo>
                    <a:lnTo>
                      <a:pt x="24000" y="99428"/>
                    </a:lnTo>
                    <a:lnTo>
                      <a:pt x="16800" y="72000"/>
                    </a:lnTo>
                    <a:lnTo>
                      <a:pt x="24000" y="72000"/>
                    </a:lnTo>
                    <a:lnTo>
                      <a:pt x="33600" y="72000"/>
                    </a:lnTo>
                    <a:lnTo>
                      <a:pt x="43200" y="72000"/>
                    </a:lnTo>
                    <a:lnTo>
                      <a:pt x="33600" y="72000"/>
                    </a:lnTo>
                    <a:lnTo>
                      <a:pt x="24000" y="72000"/>
                    </a:lnTo>
                    <a:lnTo>
                      <a:pt x="16800" y="72000"/>
                    </a:lnTo>
                    <a:lnTo>
                      <a:pt x="8400" y="51428"/>
                    </a:lnTo>
                    <a:lnTo>
                      <a:pt x="0" y="27428"/>
                    </a:lnTo>
                    <a:lnTo>
                      <a:pt x="0" y="0"/>
                    </a:lnTo>
                    <a:lnTo>
                      <a:pt x="8400" y="0"/>
                    </a:lnTo>
                    <a:lnTo>
                      <a:pt x="16800" y="27428"/>
                    </a:lnTo>
                    <a:lnTo>
                      <a:pt x="16800" y="0"/>
                    </a:lnTo>
                    <a:lnTo>
                      <a:pt x="24000" y="0"/>
                    </a:lnTo>
                    <a:lnTo>
                      <a:pt x="33600" y="0"/>
                    </a:lnTo>
                    <a:lnTo>
                      <a:pt x="51600" y="27428"/>
                    </a:lnTo>
                    <a:lnTo>
                      <a:pt x="60000" y="0"/>
                    </a:lnTo>
                    <a:lnTo>
                      <a:pt x="68400" y="0"/>
                    </a:lnTo>
                    <a:lnTo>
                      <a:pt x="68400" y="27428"/>
                    </a:lnTo>
                    <a:lnTo>
                      <a:pt x="76800" y="27428"/>
                    </a:lnTo>
                    <a:lnTo>
                      <a:pt x="76800" y="0"/>
                    </a:lnTo>
                    <a:lnTo>
                      <a:pt x="85200" y="0"/>
                    </a:lnTo>
                    <a:lnTo>
                      <a:pt x="93600" y="0"/>
                    </a:lnTo>
                    <a:lnTo>
                      <a:pt x="102000" y="0"/>
                    </a:lnTo>
                    <a:lnTo>
                      <a:pt x="102000" y="27428"/>
                    </a:lnTo>
                    <a:lnTo>
                      <a:pt x="111600" y="27428"/>
                    </a:lnTo>
                    <a:lnTo>
                      <a:pt x="120000" y="5142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14"/>
              <p:cNvSpPr/>
              <p:nvPr/>
            </p:nvSpPr>
            <p:spPr>
              <a:xfrm>
                <a:off x="4325937" y="1408112"/>
                <a:ext cx="165100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9064" y="47500"/>
                    </a:moveTo>
                    <a:cubicBezTo>
                      <a:pt x="119688" y="48333"/>
                      <a:pt x="120000" y="50833"/>
                      <a:pt x="119688" y="53333"/>
                    </a:cubicBezTo>
                    <a:cubicBezTo>
                      <a:pt x="119688" y="55000"/>
                      <a:pt x="119064" y="56666"/>
                      <a:pt x="118441" y="57500"/>
                    </a:cubicBezTo>
                    <a:lnTo>
                      <a:pt x="101610" y="77500"/>
                    </a:lnTo>
                    <a:lnTo>
                      <a:pt x="85714" y="99166"/>
                    </a:lnTo>
                    <a:lnTo>
                      <a:pt x="69194" y="120000"/>
                    </a:lnTo>
                    <a:cubicBezTo>
                      <a:pt x="68883" y="120000"/>
                      <a:pt x="68259" y="120000"/>
                      <a:pt x="67948" y="120000"/>
                    </a:cubicBezTo>
                    <a:lnTo>
                      <a:pt x="59844" y="120000"/>
                    </a:lnTo>
                    <a:cubicBezTo>
                      <a:pt x="58285" y="120000"/>
                      <a:pt x="57350" y="117500"/>
                      <a:pt x="57350" y="113333"/>
                    </a:cubicBezTo>
                    <a:lnTo>
                      <a:pt x="57350" y="93333"/>
                    </a:lnTo>
                    <a:lnTo>
                      <a:pt x="59844" y="100000"/>
                    </a:lnTo>
                    <a:lnTo>
                      <a:pt x="52051" y="100000"/>
                    </a:lnTo>
                    <a:lnTo>
                      <a:pt x="35220" y="100000"/>
                    </a:lnTo>
                    <a:lnTo>
                      <a:pt x="26181" y="100000"/>
                    </a:lnTo>
                    <a:cubicBezTo>
                      <a:pt x="25558" y="100000"/>
                      <a:pt x="24935" y="99166"/>
                      <a:pt x="24311" y="97500"/>
                    </a:cubicBezTo>
                    <a:lnTo>
                      <a:pt x="16519" y="75833"/>
                    </a:lnTo>
                    <a:cubicBezTo>
                      <a:pt x="15896" y="74166"/>
                      <a:pt x="15584" y="70833"/>
                      <a:pt x="15896" y="68333"/>
                    </a:cubicBezTo>
                    <a:cubicBezTo>
                      <a:pt x="16519" y="65833"/>
                      <a:pt x="17454" y="65000"/>
                      <a:pt x="18389" y="65000"/>
                    </a:cubicBezTo>
                    <a:lnTo>
                      <a:pt x="26181" y="65000"/>
                    </a:lnTo>
                    <a:lnTo>
                      <a:pt x="35220" y="65000"/>
                    </a:lnTo>
                    <a:lnTo>
                      <a:pt x="43948" y="65000"/>
                    </a:lnTo>
                    <a:lnTo>
                      <a:pt x="47376" y="65000"/>
                    </a:lnTo>
                    <a:lnTo>
                      <a:pt x="47376" y="78333"/>
                    </a:lnTo>
                    <a:lnTo>
                      <a:pt x="35220" y="78333"/>
                    </a:lnTo>
                    <a:lnTo>
                      <a:pt x="26181" y="78333"/>
                    </a:lnTo>
                    <a:lnTo>
                      <a:pt x="18389" y="78333"/>
                    </a:lnTo>
                    <a:cubicBezTo>
                      <a:pt x="17766" y="78333"/>
                      <a:pt x="17142" y="77500"/>
                      <a:pt x="16519" y="75833"/>
                    </a:cubicBezTo>
                    <a:lnTo>
                      <a:pt x="8727" y="56666"/>
                    </a:lnTo>
                    <a:lnTo>
                      <a:pt x="935" y="35000"/>
                    </a:lnTo>
                    <a:cubicBezTo>
                      <a:pt x="311" y="33333"/>
                      <a:pt x="0" y="31666"/>
                      <a:pt x="0" y="30000"/>
                    </a:cubicBezTo>
                    <a:lnTo>
                      <a:pt x="0" y="6666"/>
                    </a:lnTo>
                    <a:cubicBezTo>
                      <a:pt x="0" y="3333"/>
                      <a:pt x="1246" y="0"/>
                      <a:pt x="2493" y="0"/>
                    </a:cubicBezTo>
                    <a:lnTo>
                      <a:pt x="10597" y="0"/>
                    </a:lnTo>
                    <a:cubicBezTo>
                      <a:pt x="11220" y="0"/>
                      <a:pt x="11844" y="833"/>
                      <a:pt x="12467" y="2500"/>
                    </a:cubicBezTo>
                    <a:lnTo>
                      <a:pt x="20259" y="25833"/>
                    </a:lnTo>
                    <a:lnTo>
                      <a:pt x="15896" y="30000"/>
                    </a:lnTo>
                    <a:lnTo>
                      <a:pt x="15896" y="6666"/>
                    </a:lnTo>
                    <a:cubicBezTo>
                      <a:pt x="15896" y="3333"/>
                      <a:pt x="16831" y="0"/>
                      <a:pt x="18389" y="0"/>
                    </a:cubicBezTo>
                    <a:lnTo>
                      <a:pt x="26181" y="0"/>
                    </a:lnTo>
                    <a:lnTo>
                      <a:pt x="35220" y="0"/>
                    </a:lnTo>
                    <a:cubicBezTo>
                      <a:pt x="35844" y="0"/>
                      <a:pt x="36155" y="833"/>
                      <a:pt x="36467" y="833"/>
                    </a:cubicBezTo>
                    <a:lnTo>
                      <a:pt x="52987" y="24166"/>
                    </a:lnTo>
                    <a:lnTo>
                      <a:pt x="50181" y="25833"/>
                    </a:lnTo>
                    <a:lnTo>
                      <a:pt x="57974" y="2500"/>
                    </a:lnTo>
                    <a:cubicBezTo>
                      <a:pt x="58285" y="833"/>
                      <a:pt x="58909" y="0"/>
                      <a:pt x="59844" y="0"/>
                    </a:cubicBezTo>
                    <a:lnTo>
                      <a:pt x="67948" y="0"/>
                    </a:lnTo>
                    <a:cubicBezTo>
                      <a:pt x="69506" y="0"/>
                      <a:pt x="70441" y="3333"/>
                      <a:pt x="70441" y="6666"/>
                    </a:cubicBezTo>
                    <a:lnTo>
                      <a:pt x="70441" y="30000"/>
                    </a:lnTo>
                    <a:lnTo>
                      <a:pt x="67948" y="23333"/>
                    </a:lnTo>
                    <a:lnTo>
                      <a:pt x="76675" y="23333"/>
                    </a:lnTo>
                    <a:lnTo>
                      <a:pt x="74181" y="30000"/>
                    </a:lnTo>
                    <a:lnTo>
                      <a:pt x="74181" y="6666"/>
                    </a:lnTo>
                    <a:cubicBezTo>
                      <a:pt x="74181" y="3333"/>
                      <a:pt x="75428" y="0"/>
                      <a:pt x="76675" y="0"/>
                    </a:cubicBezTo>
                    <a:lnTo>
                      <a:pt x="84779" y="0"/>
                    </a:lnTo>
                    <a:lnTo>
                      <a:pt x="92571" y="0"/>
                    </a:lnTo>
                    <a:lnTo>
                      <a:pt x="100675" y="0"/>
                    </a:lnTo>
                    <a:cubicBezTo>
                      <a:pt x="102233" y="0"/>
                      <a:pt x="103168" y="3333"/>
                      <a:pt x="103168" y="6666"/>
                    </a:cubicBezTo>
                    <a:lnTo>
                      <a:pt x="103168" y="30000"/>
                    </a:lnTo>
                    <a:lnTo>
                      <a:pt x="100675" y="23333"/>
                    </a:lnTo>
                    <a:lnTo>
                      <a:pt x="109402" y="23333"/>
                    </a:lnTo>
                    <a:cubicBezTo>
                      <a:pt x="110337" y="23333"/>
                      <a:pt x="110961" y="24166"/>
                      <a:pt x="111272" y="25000"/>
                    </a:cubicBezTo>
                    <a:lnTo>
                      <a:pt x="119064" y="47500"/>
                    </a:lnTo>
                    <a:close/>
                    <a:moveTo>
                      <a:pt x="107844" y="35000"/>
                    </a:moveTo>
                    <a:lnTo>
                      <a:pt x="109402" y="36666"/>
                    </a:lnTo>
                    <a:lnTo>
                      <a:pt x="100675" y="36666"/>
                    </a:lnTo>
                    <a:cubicBezTo>
                      <a:pt x="99428" y="36666"/>
                      <a:pt x="98181" y="33333"/>
                      <a:pt x="98181" y="30000"/>
                    </a:cubicBezTo>
                    <a:lnTo>
                      <a:pt x="98181" y="6666"/>
                    </a:lnTo>
                    <a:lnTo>
                      <a:pt x="100675" y="13333"/>
                    </a:lnTo>
                    <a:lnTo>
                      <a:pt x="92571" y="13333"/>
                    </a:lnTo>
                    <a:lnTo>
                      <a:pt x="84779" y="13333"/>
                    </a:lnTo>
                    <a:lnTo>
                      <a:pt x="76675" y="13333"/>
                    </a:lnTo>
                    <a:lnTo>
                      <a:pt x="79168" y="6666"/>
                    </a:lnTo>
                    <a:lnTo>
                      <a:pt x="79168" y="30000"/>
                    </a:lnTo>
                    <a:cubicBezTo>
                      <a:pt x="79168" y="33333"/>
                      <a:pt x="78233" y="36666"/>
                      <a:pt x="76675" y="36666"/>
                    </a:cubicBezTo>
                    <a:lnTo>
                      <a:pt x="67948" y="36666"/>
                    </a:lnTo>
                    <a:cubicBezTo>
                      <a:pt x="66701" y="36666"/>
                      <a:pt x="65454" y="33333"/>
                      <a:pt x="65454" y="30000"/>
                    </a:cubicBezTo>
                    <a:lnTo>
                      <a:pt x="65454" y="6666"/>
                    </a:lnTo>
                    <a:lnTo>
                      <a:pt x="67948" y="13333"/>
                    </a:lnTo>
                    <a:lnTo>
                      <a:pt x="59844" y="13333"/>
                    </a:lnTo>
                    <a:lnTo>
                      <a:pt x="61714" y="11666"/>
                    </a:lnTo>
                    <a:lnTo>
                      <a:pt x="53922" y="34166"/>
                    </a:lnTo>
                    <a:cubicBezTo>
                      <a:pt x="52987" y="36666"/>
                      <a:pt x="51740" y="37500"/>
                      <a:pt x="50805" y="35833"/>
                    </a:cubicBezTo>
                    <a:lnTo>
                      <a:pt x="34285" y="13333"/>
                    </a:lnTo>
                    <a:lnTo>
                      <a:pt x="35220" y="13333"/>
                    </a:lnTo>
                    <a:lnTo>
                      <a:pt x="26181" y="13333"/>
                    </a:lnTo>
                    <a:lnTo>
                      <a:pt x="18389" y="13333"/>
                    </a:lnTo>
                    <a:lnTo>
                      <a:pt x="20883" y="6666"/>
                    </a:lnTo>
                    <a:lnTo>
                      <a:pt x="20883" y="30000"/>
                    </a:lnTo>
                    <a:cubicBezTo>
                      <a:pt x="20883" y="32500"/>
                      <a:pt x="20259" y="35000"/>
                      <a:pt x="19324" y="35833"/>
                    </a:cubicBezTo>
                    <a:cubicBezTo>
                      <a:pt x="18389" y="37500"/>
                      <a:pt x="17142" y="36666"/>
                      <a:pt x="16519" y="34166"/>
                    </a:cubicBezTo>
                    <a:lnTo>
                      <a:pt x="8727" y="11666"/>
                    </a:lnTo>
                    <a:lnTo>
                      <a:pt x="10597" y="13333"/>
                    </a:lnTo>
                    <a:lnTo>
                      <a:pt x="2493" y="13333"/>
                    </a:lnTo>
                    <a:lnTo>
                      <a:pt x="4987" y="6666"/>
                    </a:lnTo>
                    <a:lnTo>
                      <a:pt x="4987" y="30000"/>
                    </a:lnTo>
                    <a:lnTo>
                      <a:pt x="4363" y="25000"/>
                    </a:lnTo>
                    <a:lnTo>
                      <a:pt x="12155" y="46666"/>
                    </a:lnTo>
                    <a:lnTo>
                      <a:pt x="19948" y="66666"/>
                    </a:lnTo>
                    <a:lnTo>
                      <a:pt x="18389" y="65000"/>
                    </a:lnTo>
                    <a:lnTo>
                      <a:pt x="26181" y="65000"/>
                    </a:lnTo>
                    <a:lnTo>
                      <a:pt x="35220" y="65000"/>
                    </a:lnTo>
                    <a:lnTo>
                      <a:pt x="43948" y="65000"/>
                    </a:lnTo>
                    <a:lnTo>
                      <a:pt x="43948" y="78333"/>
                    </a:lnTo>
                    <a:lnTo>
                      <a:pt x="35220" y="78333"/>
                    </a:lnTo>
                    <a:lnTo>
                      <a:pt x="26181" y="78333"/>
                    </a:lnTo>
                    <a:lnTo>
                      <a:pt x="18389" y="78333"/>
                    </a:lnTo>
                    <a:lnTo>
                      <a:pt x="19948" y="66666"/>
                    </a:lnTo>
                    <a:lnTo>
                      <a:pt x="28051" y="88333"/>
                    </a:lnTo>
                    <a:lnTo>
                      <a:pt x="26181" y="86666"/>
                    </a:lnTo>
                    <a:lnTo>
                      <a:pt x="35220" y="86666"/>
                    </a:lnTo>
                    <a:lnTo>
                      <a:pt x="52051" y="86666"/>
                    </a:lnTo>
                    <a:lnTo>
                      <a:pt x="59844" y="86666"/>
                    </a:lnTo>
                    <a:cubicBezTo>
                      <a:pt x="61090" y="86666"/>
                      <a:pt x="62337" y="89166"/>
                      <a:pt x="62337" y="93333"/>
                    </a:cubicBezTo>
                    <a:lnTo>
                      <a:pt x="62337" y="113333"/>
                    </a:lnTo>
                    <a:lnTo>
                      <a:pt x="59844" y="106666"/>
                    </a:lnTo>
                    <a:lnTo>
                      <a:pt x="67948" y="106666"/>
                    </a:lnTo>
                    <a:lnTo>
                      <a:pt x="67012" y="107500"/>
                    </a:lnTo>
                    <a:lnTo>
                      <a:pt x="83532" y="87500"/>
                    </a:lnTo>
                    <a:lnTo>
                      <a:pt x="99740" y="65000"/>
                    </a:lnTo>
                    <a:lnTo>
                      <a:pt x="116259" y="45833"/>
                    </a:lnTo>
                    <a:lnTo>
                      <a:pt x="115636" y="56666"/>
                    </a:lnTo>
                    <a:lnTo>
                      <a:pt x="107844" y="35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4"/>
              <p:cNvSpPr/>
              <p:nvPr/>
            </p:nvSpPr>
            <p:spPr>
              <a:xfrm>
                <a:off x="4198937" y="1481137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3529" y="0"/>
                    </a:moveTo>
                    <a:lnTo>
                      <a:pt x="63529" y="64615"/>
                    </a:lnTo>
                    <a:lnTo>
                      <a:pt x="120000" y="120000"/>
                    </a:lnTo>
                    <a:lnTo>
                      <a:pt x="63529" y="64615"/>
                    </a:lnTo>
                    <a:lnTo>
                      <a:pt x="0" y="64615"/>
                    </a:lnTo>
                    <a:lnTo>
                      <a:pt x="63529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14"/>
              <p:cNvSpPr/>
              <p:nvPr/>
            </p:nvSpPr>
            <p:spPr>
              <a:xfrm>
                <a:off x="4194175" y="1477962"/>
                <a:ext cx="36512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2235" y="3478"/>
                    </a:moveTo>
                    <a:cubicBezTo>
                      <a:pt x="56470" y="0"/>
                      <a:pt x="60705" y="0"/>
                      <a:pt x="64941" y="1739"/>
                    </a:cubicBezTo>
                    <a:cubicBezTo>
                      <a:pt x="69176" y="5217"/>
                      <a:pt x="70588" y="8695"/>
                      <a:pt x="70588" y="13913"/>
                    </a:cubicBezTo>
                    <a:lnTo>
                      <a:pt x="70588" y="59130"/>
                    </a:lnTo>
                    <a:lnTo>
                      <a:pt x="66352" y="46956"/>
                    </a:lnTo>
                    <a:lnTo>
                      <a:pt x="52235" y="69565"/>
                    </a:lnTo>
                    <a:lnTo>
                      <a:pt x="59294" y="73043"/>
                    </a:lnTo>
                    <a:lnTo>
                      <a:pt x="11294" y="73043"/>
                    </a:lnTo>
                    <a:cubicBezTo>
                      <a:pt x="7058" y="73043"/>
                      <a:pt x="2823" y="69565"/>
                      <a:pt x="1411" y="62608"/>
                    </a:cubicBezTo>
                    <a:cubicBezTo>
                      <a:pt x="0" y="57391"/>
                      <a:pt x="1411" y="50434"/>
                      <a:pt x="5647" y="46956"/>
                    </a:cubicBezTo>
                    <a:lnTo>
                      <a:pt x="52235" y="3478"/>
                    </a:lnTo>
                    <a:close/>
                    <a:moveTo>
                      <a:pt x="18352" y="69565"/>
                    </a:moveTo>
                    <a:lnTo>
                      <a:pt x="11294" y="45217"/>
                    </a:lnTo>
                    <a:lnTo>
                      <a:pt x="59294" y="45217"/>
                    </a:lnTo>
                    <a:cubicBezTo>
                      <a:pt x="62117" y="45217"/>
                      <a:pt x="64941" y="45217"/>
                      <a:pt x="66352" y="46956"/>
                    </a:cubicBezTo>
                    <a:lnTo>
                      <a:pt x="110117" y="88695"/>
                    </a:lnTo>
                    <a:cubicBezTo>
                      <a:pt x="110117" y="88695"/>
                      <a:pt x="120000" y="100869"/>
                      <a:pt x="107294" y="120000"/>
                    </a:cubicBezTo>
                    <a:cubicBezTo>
                      <a:pt x="96000" y="109565"/>
                      <a:pt x="108705" y="86956"/>
                      <a:pt x="96000" y="109565"/>
                    </a:cubicBezTo>
                    <a:lnTo>
                      <a:pt x="52235" y="69565"/>
                    </a:lnTo>
                    <a:cubicBezTo>
                      <a:pt x="49411" y="67826"/>
                      <a:pt x="48000" y="62608"/>
                      <a:pt x="48000" y="59130"/>
                    </a:cubicBezTo>
                    <a:lnTo>
                      <a:pt x="48000" y="13913"/>
                    </a:lnTo>
                    <a:lnTo>
                      <a:pt x="66352" y="26086"/>
                    </a:lnTo>
                    <a:lnTo>
                      <a:pt x="18352" y="6956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2" name="Google Shape;382;p14"/>
              <p:cNvSpPr/>
              <p:nvPr/>
            </p:nvSpPr>
            <p:spPr>
              <a:xfrm>
                <a:off x="4370387" y="2333625"/>
                <a:ext cx="55562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72000" y="120000"/>
                    </a:lnTo>
                    <a:lnTo>
                      <a:pt x="0" y="84705"/>
                    </a:lnTo>
                    <a:lnTo>
                      <a:pt x="48000" y="49411"/>
                    </a:lnTo>
                    <a:lnTo>
                      <a:pt x="7200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14"/>
              <p:cNvSpPr/>
              <p:nvPr/>
            </p:nvSpPr>
            <p:spPr>
              <a:xfrm>
                <a:off x="4367212" y="2330450"/>
                <a:ext cx="61912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"/>
                    </a:moveTo>
                    <a:lnTo>
                      <a:pt x="120000" y="108000"/>
                    </a:lnTo>
                    <a:cubicBezTo>
                      <a:pt x="120000" y="115500"/>
                      <a:pt x="117500" y="120000"/>
                      <a:pt x="113333" y="120000"/>
                    </a:cubicBezTo>
                    <a:lnTo>
                      <a:pt x="71666" y="120000"/>
                    </a:lnTo>
                    <a:cubicBezTo>
                      <a:pt x="70833" y="120000"/>
                      <a:pt x="70833" y="120000"/>
                      <a:pt x="70000" y="120000"/>
                    </a:cubicBezTo>
                    <a:lnTo>
                      <a:pt x="5000" y="90000"/>
                    </a:lnTo>
                    <a:cubicBezTo>
                      <a:pt x="2500" y="88500"/>
                      <a:pt x="833" y="84000"/>
                      <a:pt x="0" y="79500"/>
                    </a:cubicBezTo>
                    <a:cubicBezTo>
                      <a:pt x="0" y="73500"/>
                      <a:pt x="1666" y="69000"/>
                      <a:pt x="5000" y="67500"/>
                    </a:cubicBezTo>
                    <a:lnTo>
                      <a:pt x="46666" y="37500"/>
                    </a:lnTo>
                    <a:lnTo>
                      <a:pt x="45000" y="40500"/>
                    </a:lnTo>
                    <a:lnTo>
                      <a:pt x="67500" y="4500"/>
                    </a:lnTo>
                    <a:cubicBezTo>
                      <a:pt x="68333" y="1500"/>
                      <a:pt x="70000" y="0"/>
                      <a:pt x="71666" y="0"/>
                    </a:cubicBezTo>
                    <a:lnTo>
                      <a:pt x="113333" y="0"/>
                    </a:lnTo>
                    <a:lnTo>
                      <a:pt x="113333" y="24000"/>
                    </a:lnTo>
                    <a:lnTo>
                      <a:pt x="71666" y="24000"/>
                    </a:lnTo>
                    <a:lnTo>
                      <a:pt x="75833" y="21000"/>
                    </a:lnTo>
                    <a:lnTo>
                      <a:pt x="53333" y="57000"/>
                    </a:lnTo>
                    <a:cubicBezTo>
                      <a:pt x="53333" y="58500"/>
                      <a:pt x="52500" y="60000"/>
                      <a:pt x="51666" y="60000"/>
                    </a:cubicBezTo>
                    <a:lnTo>
                      <a:pt x="9166" y="90000"/>
                    </a:lnTo>
                    <a:lnTo>
                      <a:pt x="8333" y="67500"/>
                    </a:lnTo>
                    <a:lnTo>
                      <a:pt x="73333" y="97500"/>
                    </a:lnTo>
                    <a:lnTo>
                      <a:pt x="71666" y="96000"/>
                    </a:lnTo>
                    <a:lnTo>
                      <a:pt x="113333" y="96000"/>
                    </a:lnTo>
                    <a:lnTo>
                      <a:pt x="106666" y="108000"/>
                    </a:lnTo>
                    <a:lnTo>
                      <a:pt x="106666" y="12000"/>
                    </a:lnTo>
                    <a:lnTo>
                      <a:pt x="120000" y="12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14"/>
              <p:cNvSpPr/>
              <p:nvPr/>
            </p:nvSpPr>
            <p:spPr>
              <a:xfrm>
                <a:off x="4198937" y="2319337"/>
                <a:ext cx="12700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5384"/>
                    </a:moveTo>
                    <a:lnTo>
                      <a:pt x="0" y="55384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55384"/>
                    </a:lnTo>
                    <a:lnTo>
                      <a:pt x="120000" y="0"/>
                    </a:lnTo>
                    <a:lnTo>
                      <a:pt x="0" y="55384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14"/>
              <p:cNvSpPr/>
              <p:nvPr/>
            </p:nvSpPr>
            <p:spPr>
              <a:xfrm>
                <a:off x="4194175" y="2316162"/>
                <a:ext cx="20637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0000" y="56250"/>
                    </a:moveTo>
                    <a:lnTo>
                      <a:pt x="40000" y="105000"/>
                    </a:lnTo>
                    <a:lnTo>
                      <a:pt x="20000" y="90000"/>
                    </a:lnTo>
                    <a:lnTo>
                      <a:pt x="100000" y="90000"/>
                    </a:lnTo>
                    <a:lnTo>
                      <a:pt x="80000" y="105000"/>
                    </a:lnTo>
                    <a:lnTo>
                      <a:pt x="80000" y="56250"/>
                    </a:lnTo>
                    <a:lnTo>
                      <a:pt x="80000" y="15000"/>
                    </a:lnTo>
                    <a:lnTo>
                      <a:pt x="112500" y="28125"/>
                    </a:lnTo>
                    <a:lnTo>
                      <a:pt x="32500" y="69375"/>
                    </a:lnTo>
                    <a:lnTo>
                      <a:pt x="10000" y="45000"/>
                    </a:lnTo>
                    <a:lnTo>
                      <a:pt x="90000" y="3750"/>
                    </a:lnTo>
                    <a:cubicBezTo>
                      <a:pt x="95000" y="0"/>
                      <a:pt x="105000" y="0"/>
                      <a:pt x="110000" y="1875"/>
                    </a:cubicBezTo>
                    <a:cubicBezTo>
                      <a:pt x="117500" y="5625"/>
                      <a:pt x="120000" y="9375"/>
                      <a:pt x="120000" y="15000"/>
                    </a:cubicBezTo>
                    <a:lnTo>
                      <a:pt x="120000" y="56250"/>
                    </a:lnTo>
                    <a:lnTo>
                      <a:pt x="120000" y="105000"/>
                    </a:lnTo>
                    <a:cubicBezTo>
                      <a:pt x="120000" y="114375"/>
                      <a:pt x="112500" y="120000"/>
                      <a:pt x="100000" y="120000"/>
                    </a:cubicBezTo>
                    <a:lnTo>
                      <a:pt x="20000" y="120000"/>
                    </a:lnTo>
                    <a:cubicBezTo>
                      <a:pt x="10000" y="120000"/>
                      <a:pt x="0" y="114375"/>
                      <a:pt x="0" y="105000"/>
                    </a:cubicBezTo>
                    <a:lnTo>
                      <a:pt x="0" y="56250"/>
                    </a:lnTo>
                    <a:lnTo>
                      <a:pt x="40000" y="562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14"/>
              <p:cNvSpPr/>
              <p:nvPr/>
            </p:nvSpPr>
            <p:spPr>
              <a:xfrm>
                <a:off x="4225925" y="2312987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4615"/>
                    </a:moveTo>
                    <a:lnTo>
                      <a:pt x="0" y="64615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64615"/>
                    </a:lnTo>
                    <a:lnTo>
                      <a:pt x="120000" y="0"/>
                    </a:lnTo>
                    <a:lnTo>
                      <a:pt x="0" y="6461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14"/>
              <p:cNvSpPr/>
              <p:nvPr/>
            </p:nvSpPr>
            <p:spPr>
              <a:xfrm>
                <a:off x="4222750" y="2309812"/>
                <a:ext cx="2698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0000" y="60000"/>
                    </a:moveTo>
                    <a:lnTo>
                      <a:pt x="30000" y="105000"/>
                    </a:lnTo>
                    <a:lnTo>
                      <a:pt x="15000" y="90000"/>
                    </a:lnTo>
                    <a:lnTo>
                      <a:pt x="105000" y="90000"/>
                    </a:lnTo>
                    <a:lnTo>
                      <a:pt x="90000" y="105000"/>
                    </a:lnTo>
                    <a:lnTo>
                      <a:pt x="90000" y="60000"/>
                    </a:lnTo>
                    <a:lnTo>
                      <a:pt x="90000" y="15000"/>
                    </a:lnTo>
                    <a:lnTo>
                      <a:pt x="112500" y="30000"/>
                    </a:lnTo>
                    <a:lnTo>
                      <a:pt x="22500" y="75000"/>
                    </a:lnTo>
                    <a:lnTo>
                      <a:pt x="9375" y="46875"/>
                    </a:lnTo>
                    <a:lnTo>
                      <a:pt x="99375" y="1875"/>
                    </a:lnTo>
                    <a:cubicBezTo>
                      <a:pt x="103125" y="0"/>
                      <a:pt x="108750" y="0"/>
                      <a:pt x="114375" y="3750"/>
                    </a:cubicBezTo>
                    <a:cubicBezTo>
                      <a:pt x="118125" y="5625"/>
                      <a:pt x="120000" y="11250"/>
                      <a:pt x="120000" y="15000"/>
                    </a:cubicBezTo>
                    <a:lnTo>
                      <a:pt x="120000" y="60000"/>
                    </a:lnTo>
                    <a:lnTo>
                      <a:pt x="120000" y="105000"/>
                    </a:lnTo>
                    <a:cubicBezTo>
                      <a:pt x="120000" y="114375"/>
                      <a:pt x="114375" y="120000"/>
                      <a:pt x="105000" y="120000"/>
                    </a:cubicBezTo>
                    <a:lnTo>
                      <a:pt x="15000" y="120000"/>
                    </a:lnTo>
                    <a:cubicBezTo>
                      <a:pt x="7500" y="120000"/>
                      <a:pt x="0" y="114375"/>
                      <a:pt x="0" y="105000"/>
                    </a:cubicBezTo>
                    <a:lnTo>
                      <a:pt x="0" y="60000"/>
                    </a:lnTo>
                    <a:lnTo>
                      <a:pt x="30000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14"/>
              <p:cNvSpPr/>
              <p:nvPr/>
            </p:nvSpPr>
            <p:spPr>
              <a:xfrm>
                <a:off x="4225925" y="2339975"/>
                <a:ext cx="2063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14"/>
              <p:cNvSpPr/>
              <p:nvPr/>
            </p:nvSpPr>
            <p:spPr>
              <a:xfrm>
                <a:off x="4222750" y="2336800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538" y="19591"/>
                    </a:moveTo>
                    <a:lnTo>
                      <a:pt x="29538" y="97959"/>
                    </a:lnTo>
                    <a:lnTo>
                      <a:pt x="7384" y="83265"/>
                    </a:lnTo>
                    <a:lnTo>
                      <a:pt x="96000" y="4897"/>
                    </a:lnTo>
                    <a:lnTo>
                      <a:pt x="103384" y="39183"/>
                    </a:lnTo>
                    <a:lnTo>
                      <a:pt x="14769" y="39183"/>
                    </a:lnTo>
                    <a:lnTo>
                      <a:pt x="14769" y="0"/>
                    </a:lnTo>
                    <a:lnTo>
                      <a:pt x="103384" y="0"/>
                    </a:lnTo>
                    <a:cubicBezTo>
                      <a:pt x="110769" y="0"/>
                      <a:pt x="116307" y="7346"/>
                      <a:pt x="118153" y="14693"/>
                    </a:cubicBezTo>
                    <a:cubicBezTo>
                      <a:pt x="120000" y="24489"/>
                      <a:pt x="118153" y="31836"/>
                      <a:pt x="112615" y="36734"/>
                    </a:cubicBezTo>
                    <a:lnTo>
                      <a:pt x="24000" y="115102"/>
                    </a:lnTo>
                    <a:cubicBezTo>
                      <a:pt x="18461" y="119999"/>
                      <a:pt x="12923" y="119999"/>
                      <a:pt x="9230" y="117551"/>
                    </a:cubicBezTo>
                    <a:cubicBezTo>
                      <a:pt x="3692" y="112653"/>
                      <a:pt x="0" y="105306"/>
                      <a:pt x="0" y="97959"/>
                    </a:cubicBezTo>
                    <a:lnTo>
                      <a:pt x="0" y="19591"/>
                    </a:lnTo>
                    <a:lnTo>
                      <a:pt x="29538" y="1959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4"/>
              <p:cNvSpPr/>
              <p:nvPr/>
            </p:nvSpPr>
            <p:spPr>
              <a:xfrm>
                <a:off x="4343400" y="2257425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5384"/>
                    </a:moveTo>
                    <a:lnTo>
                      <a:pt x="0" y="55384"/>
                    </a:lnTo>
                    <a:lnTo>
                      <a:pt x="0" y="120000"/>
                    </a:lnTo>
                    <a:lnTo>
                      <a:pt x="56470" y="120000"/>
                    </a:lnTo>
                    <a:lnTo>
                      <a:pt x="56470" y="0"/>
                    </a:lnTo>
                    <a:lnTo>
                      <a:pt x="120000" y="0"/>
                    </a:lnTo>
                    <a:lnTo>
                      <a:pt x="0" y="5538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14"/>
              <p:cNvSpPr/>
              <p:nvPr/>
            </p:nvSpPr>
            <p:spPr>
              <a:xfrm>
                <a:off x="4338637" y="2254250"/>
                <a:ext cx="349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3703" y="56250"/>
                    </a:moveTo>
                    <a:lnTo>
                      <a:pt x="23703" y="105000"/>
                    </a:lnTo>
                    <a:lnTo>
                      <a:pt x="11851" y="90000"/>
                    </a:lnTo>
                    <a:lnTo>
                      <a:pt x="59259" y="90000"/>
                    </a:lnTo>
                    <a:lnTo>
                      <a:pt x="47407" y="105000"/>
                    </a:lnTo>
                    <a:lnTo>
                      <a:pt x="47407" y="15000"/>
                    </a:lnTo>
                    <a:cubicBezTo>
                      <a:pt x="47407" y="7500"/>
                      <a:pt x="51851" y="0"/>
                      <a:pt x="59259" y="0"/>
                    </a:cubicBezTo>
                    <a:lnTo>
                      <a:pt x="106666" y="0"/>
                    </a:lnTo>
                    <a:cubicBezTo>
                      <a:pt x="112592" y="0"/>
                      <a:pt x="118518" y="5625"/>
                      <a:pt x="118518" y="13125"/>
                    </a:cubicBezTo>
                    <a:cubicBezTo>
                      <a:pt x="120000" y="20625"/>
                      <a:pt x="117037" y="28125"/>
                      <a:pt x="111111" y="30000"/>
                    </a:cubicBezTo>
                    <a:lnTo>
                      <a:pt x="16296" y="71250"/>
                    </a:lnTo>
                    <a:lnTo>
                      <a:pt x="8888" y="43125"/>
                    </a:lnTo>
                    <a:lnTo>
                      <a:pt x="103703" y="1875"/>
                    </a:lnTo>
                    <a:lnTo>
                      <a:pt x="106666" y="30000"/>
                    </a:lnTo>
                    <a:lnTo>
                      <a:pt x="59259" y="30000"/>
                    </a:lnTo>
                    <a:lnTo>
                      <a:pt x="71111" y="15000"/>
                    </a:lnTo>
                    <a:lnTo>
                      <a:pt x="71111" y="105000"/>
                    </a:lnTo>
                    <a:cubicBezTo>
                      <a:pt x="71111" y="114375"/>
                      <a:pt x="65185" y="120000"/>
                      <a:pt x="59259" y="120000"/>
                    </a:cubicBezTo>
                    <a:lnTo>
                      <a:pt x="11851" y="120000"/>
                    </a:lnTo>
                    <a:cubicBezTo>
                      <a:pt x="5925" y="120000"/>
                      <a:pt x="0" y="114375"/>
                      <a:pt x="0" y="105000"/>
                    </a:cubicBezTo>
                    <a:lnTo>
                      <a:pt x="0" y="56250"/>
                    </a:lnTo>
                    <a:lnTo>
                      <a:pt x="23703" y="562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4"/>
              <p:cNvSpPr/>
              <p:nvPr/>
            </p:nvSpPr>
            <p:spPr>
              <a:xfrm>
                <a:off x="4411662" y="2236787"/>
                <a:ext cx="2063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0"/>
                    </a:lnTo>
                    <a:lnTo>
                      <a:pt x="6461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4"/>
              <p:cNvSpPr/>
              <p:nvPr/>
            </p:nvSpPr>
            <p:spPr>
              <a:xfrm>
                <a:off x="4408487" y="2233612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538" y="19591"/>
                    </a:moveTo>
                    <a:lnTo>
                      <a:pt x="29538" y="97959"/>
                    </a:lnTo>
                    <a:lnTo>
                      <a:pt x="7384" y="83265"/>
                    </a:lnTo>
                    <a:lnTo>
                      <a:pt x="96000" y="4897"/>
                    </a:lnTo>
                    <a:lnTo>
                      <a:pt x="103384" y="39183"/>
                    </a:lnTo>
                    <a:lnTo>
                      <a:pt x="60923" y="39183"/>
                    </a:lnTo>
                    <a:lnTo>
                      <a:pt x="14769" y="39183"/>
                    </a:lnTo>
                    <a:lnTo>
                      <a:pt x="14769" y="0"/>
                    </a:lnTo>
                    <a:lnTo>
                      <a:pt x="60923" y="0"/>
                    </a:lnTo>
                    <a:lnTo>
                      <a:pt x="103384" y="0"/>
                    </a:lnTo>
                    <a:cubicBezTo>
                      <a:pt x="110769" y="0"/>
                      <a:pt x="116307" y="7346"/>
                      <a:pt x="118153" y="14693"/>
                    </a:cubicBezTo>
                    <a:cubicBezTo>
                      <a:pt x="120000" y="24489"/>
                      <a:pt x="118153" y="31836"/>
                      <a:pt x="112615" y="36734"/>
                    </a:cubicBezTo>
                    <a:lnTo>
                      <a:pt x="24000" y="115102"/>
                    </a:lnTo>
                    <a:cubicBezTo>
                      <a:pt x="18461" y="119999"/>
                      <a:pt x="12923" y="119999"/>
                      <a:pt x="9230" y="117551"/>
                    </a:cubicBezTo>
                    <a:cubicBezTo>
                      <a:pt x="3692" y="112653"/>
                      <a:pt x="0" y="105306"/>
                      <a:pt x="0" y="97959"/>
                    </a:cubicBezTo>
                    <a:lnTo>
                      <a:pt x="0" y="19591"/>
                    </a:lnTo>
                    <a:lnTo>
                      <a:pt x="29538" y="1959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14"/>
              <p:cNvSpPr/>
              <p:nvPr/>
            </p:nvSpPr>
            <p:spPr>
              <a:xfrm>
                <a:off x="4425950" y="2224087"/>
                <a:ext cx="6350" cy="6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14"/>
              <p:cNvSpPr/>
              <p:nvPr/>
            </p:nvSpPr>
            <p:spPr>
              <a:xfrm>
                <a:off x="4421187" y="2220912"/>
                <a:ext cx="14287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090" y="60000"/>
                    </a:moveTo>
                    <a:lnTo>
                      <a:pt x="87272" y="60000"/>
                    </a:lnTo>
                    <a:lnTo>
                      <a:pt x="69090" y="112500"/>
                    </a:lnTo>
                    <a:lnTo>
                      <a:pt x="10909" y="52500"/>
                    </a:lnTo>
                    <a:lnTo>
                      <a:pt x="58181" y="30000"/>
                    </a:lnTo>
                    <a:lnTo>
                      <a:pt x="58181" y="90000"/>
                    </a:lnTo>
                    <a:lnTo>
                      <a:pt x="0" y="90000"/>
                    </a:lnTo>
                    <a:lnTo>
                      <a:pt x="0" y="30000"/>
                    </a:lnTo>
                    <a:cubicBezTo>
                      <a:pt x="0" y="18750"/>
                      <a:pt x="7272" y="7500"/>
                      <a:pt x="18181" y="3750"/>
                    </a:cubicBezTo>
                    <a:cubicBezTo>
                      <a:pt x="29090" y="0"/>
                      <a:pt x="43636" y="3750"/>
                      <a:pt x="50909" y="11250"/>
                    </a:cubicBezTo>
                    <a:lnTo>
                      <a:pt x="109090" y="71250"/>
                    </a:lnTo>
                    <a:cubicBezTo>
                      <a:pt x="116363" y="78750"/>
                      <a:pt x="120000" y="93750"/>
                      <a:pt x="116363" y="105000"/>
                    </a:cubicBezTo>
                    <a:cubicBezTo>
                      <a:pt x="112727" y="116250"/>
                      <a:pt x="101818" y="120000"/>
                      <a:pt x="87272" y="120000"/>
                    </a:cubicBezTo>
                    <a:lnTo>
                      <a:pt x="29090" y="120000"/>
                    </a:lnTo>
                    <a:lnTo>
                      <a:pt x="29090" y="6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14"/>
              <p:cNvSpPr/>
              <p:nvPr/>
            </p:nvSpPr>
            <p:spPr>
              <a:xfrm>
                <a:off x="4845050" y="2333625"/>
                <a:ext cx="701675" cy="344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8099" y="60276"/>
                    </a:moveTo>
                    <a:lnTo>
                      <a:pt x="118099" y="60276"/>
                    </a:lnTo>
                    <a:lnTo>
                      <a:pt x="116199" y="63594"/>
                    </a:lnTo>
                    <a:lnTo>
                      <a:pt x="114298" y="74101"/>
                    </a:lnTo>
                    <a:lnTo>
                      <a:pt x="112398" y="74101"/>
                    </a:lnTo>
                    <a:lnTo>
                      <a:pt x="106696" y="74101"/>
                    </a:lnTo>
                    <a:lnTo>
                      <a:pt x="104796" y="88479"/>
                    </a:lnTo>
                    <a:lnTo>
                      <a:pt x="99095" y="88479"/>
                    </a:lnTo>
                    <a:lnTo>
                      <a:pt x="99095" y="91797"/>
                    </a:lnTo>
                    <a:lnTo>
                      <a:pt x="100995" y="105622"/>
                    </a:lnTo>
                    <a:lnTo>
                      <a:pt x="99095" y="109493"/>
                    </a:lnTo>
                    <a:lnTo>
                      <a:pt x="95565" y="105622"/>
                    </a:lnTo>
                    <a:lnTo>
                      <a:pt x="84162" y="105622"/>
                    </a:lnTo>
                    <a:lnTo>
                      <a:pt x="80633" y="102304"/>
                    </a:lnTo>
                    <a:lnTo>
                      <a:pt x="78733" y="105622"/>
                    </a:lnTo>
                    <a:lnTo>
                      <a:pt x="78733" y="109493"/>
                    </a:lnTo>
                    <a:lnTo>
                      <a:pt x="73031" y="105622"/>
                    </a:lnTo>
                    <a:lnTo>
                      <a:pt x="71131" y="109493"/>
                    </a:lnTo>
                    <a:lnTo>
                      <a:pt x="65429" y="120000"/>
                    </a:lnTo>
                    <a:lnTo>
                      <a:pt x="63800" y="116129"/>
                    </a:lnTo>
                    <a:lnTo>
                      <a:pt x="60000" y="116129"/>
                    </a:lnTo>
                    <a:lnTo>
                      <a:pt x="60000" y="112811"/>
                    </a:lnTo>
                    <a:lnTo>
                      <a:pt x="58099" y="112811"/>
                    </a:lnTo>
                    <a:lnTo>
                      <a:pt x="58099" y="105622"/>
                    </a:lnTo>
                    <a:lnTo>
                      <a:pt x="54298" y="98986"/>
                    </a:lnTo>
                    <a:lnTo>
                      <a:pt x="44796" y="98986"/>
                    </a:lnTo>
                    <a:lnTo>
                      <a:pt x="39366" y="88479"/>
                    </a:lnTo>
                    <a:lnTo>
                      <a:pt x="35565" y="84608"/>
                    </a:lnTo>
                    <a:lnTo>
                      <a:pt x="27963" y="88479"/>
                    </a:lnTo>
                    <a:lnTo>
                      <a:pt x="27963" y="116129"/>
                    </a:lnTo>
                    <a:lnTo>
                      <a:pt x="26063" y="116129"/>
                    </a:lnTo>
                    <a:lnTo>
                      <a:pt x="22262" y="109493"/>
                    </a:lnTo>
                    <a:lnTo>
                      <a:pt x="16832" y="112811"/>
                    </a:lnTo>
                    <a:lnTo>
                      <a:pt x="16832" y="105622"/>
                    </a:lnTo>
                    <a:lnTo>
                      <a:pt x="14932" y="105622"/>
                    </a:lnTo>
                    <a:lnTo>
                      <a:pt x="13031" y="95115"/>
                    </a:lnTo>
                    <a:lnTo>
                      <a:pt x="11131" y="95115"/>
                    </a:lnTo>
                    <a:lnTo>
                      <a:pt x="14932" y="95115"/>
                    </a:lnTo>
                    <a:lnTo>
                      <a:pt x="13031" y="91797"/>
                    </a:lnTo>
                    <a:lnTo>
                      <a:pt x="14932" y="88479"/>
                    </a:lnTo>
                    <a:lnTo>
                      <a:pt x="22262" y="88479"/>
                    </a:lnTo>
                    <a:lnTo>
                      <a:pt x="20633" y="77972"/>
                    </a:lnTo>
                    <a:lnTo>
                      <a:pt x="16832" y="74101"/>
                    </a:lnTo>
                    <a:lnTo>
                      <a:pt x="13031" y="70783"/>
                    </a:lnTo>
                    <a:lnTo>
                      <a:pt x="7330" y="77972"/>
                    </a:lnTo>
                    <a:lnTo>
                      <a:pt x="5701" y="77972"/>
                    </a:lnTo>
                    <a:lnTo>
                      <a:pt x="7330" y="74101"/>
                    </a:lnTo>
                    <a:lnTo>
                      <a:pt x="5701" y="66912"/>
                    </a:lnTo>
                    <a:lnTo>
                      <a:pt x="1900" y="66912"/>
                    </a:lnTo>
                    <a:lnTo>
                      <a:pt x="0" y="60276"/>
                    </a:lnTo>
                    <a:lnTo>
                      <a:pt x="1900" y="42027"/>
                    </a:lnTo>
                    <a:lnTo>
                      <a:pt x="5701" y="49769"/>
                    </a:lnTo>
                    <a:lnTo>
                      <a:pt x="7330" y="49769"/>
                    </a:lnTo>
                    <a:lnTo>
                      <a:pt x="5701" y="42027"/>
                    </a:lnTo>
                    <a:lnTo>
                      <a:pt x="11131" y="31520"/>
                    </a:lnTo>
                    <a:lnTo>
                      <a:pt x="14932" y="35391"/>
                    </a:lnTo>
                    <a:lnTo>
                      <a:pt x="16832" y="31520"/>
                    </a:lnTo>
                    <a:lnTo>
                      <a:pt x="20633" y="35391"/>
                    </a:lnTo>
                    <a:lnTo>
                      <a:pt x="26063" y="42027"/>
                    </a:lnTo>
                    <a:lnTo>
                      <a:pt x="29864" y="38709"/>
                    </a:lnTo>
                    <a:lnTo>
                      <a:pt x="33665" y="38709"/>
                    </a:lnTo>
                    <a:lnTo>
                      <a:pt x="35565" y="42027"/>
                    </a:lnTo>
                    <a:lnTo>
                      <a:pt x="42895" y="42027"/>
                    </a:lnTo>
                    <a:lnTo>
                      <a:pt x="44796" y="35391"/>
                    </a:lnTo>
                    <a:lnTo>
                      <a:pt x="39366" y="31520"/>
                    </a:lnTo>
                    <a:lnTo>
                      <a:pt x="42895" y="28202"/>
                    </a:lnTo>
                    <a:lnTo>
                      <a:pt x="40995" y="24884"/>
                    </a:lnTo>
                    <a:lnTo>
                      <a:pt x="42895" y="21013"/>
                    </a:lnTo>
                    <a:lnTo>
                      <a:pt x="42895" y="10506"/>
                    </a:lnTo>
                    <a:lnTo>
                      <a:pt x="46696" y="14377"/>
                    </a:lnTo>
                    <a:lnTo>
                      <a:pt x="63800" y="3870"/>
                    </a:lnTo>
                    <a:lnTo>
                      <a:pt x="63800" y="0"/>
                    </a:lnTo>
                    <a:lnTo>
                      <a:pt x="65429" y="0"/>
                    </a:lnTo>
                    <a:lnTo>
                      <a:pt x="71131" y="0"/>
                    </a:lnTo>
                    <a:lnTo>
                      <a:pt x="73031" y="7188"/>
                    </a:lnTo>
                    <a:lnTo>
                      <a:pt x="73031" y="10506"/>
                    </a:lnTo>
                    <a:lnTo>
                      <a:pt x="74932" y="10506"/>
                    </a:lnTo>
                    <a:lnTo>
                      <a:pt x="78733" y="14377"/>
                    </a:lnTo>
                    <a:lnTo>
                      <a:pt x="78733" y="17695"/>
                    </a:lnTo>
                    <a:lnTo>
                      <a:pt x="82533" y="17695"/>
                    </a:lnTo>
                    <a:lnTo>
                      <a:pt x="86063" y="10506"/>
                    </a:lnTo>
                    <a:lnTo>
                      <a:pt x="89864" y="7188"/>
                    </a:lnTo>
                    <a:lnTo>
                      <a:pt x="91764" y="17695"/>
                    </a:lnTo>
                    <a:lnTo>
                      <a:pt x="99095" y="42027"/>
                    </a:lnTo>
                    <a:lnTo>
                      <a:pt x="100995" y="35391"/>
                    </a:lnTo>
                    <a:lnTo>
                      <a:pt x="102895" y="42027"/>
                    </a:lnTo>
                    <a:lnTo>
                      <a:pt x="108597" y="38709"/>
                    </a:lnTo>
                    <a:lnTo>
                      <a:pt x="114298" y="49769"/>
                    </a:lnTo>
                    <a:lnTo>
                      <a:pt x="118099" y="53087"/>
                    </a:lnTo>
                    <a:lnTo>
                      <a:pt x="118099" y="49769"/>
                    </a:lnTo>
                    <a:lnTo>
                      <a:pt x="120000" y="56405"/>
                    </a:lnTo>
                    <a:lnTo>
                      <a:pt x="118099" y="6027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14"/>
              <p:cNvSpPr/>
              <p:nvPr/>
            </p:nvSpPr>
            <p:spPr>
              <a:xfrm>
                <a:off x="4841875" y="2330450"/>
                <a:ext cx="708025" cy="350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7962" y="60954"/>
                    </a:moveTo>
                    <a:lnTo>
                      <a:pt x="116143" y="64186"/>
                    </a:lnTo>
                    <a:lnTo>
                      <a:pt x="116288" y="63745"/>
                    </a:lnTo>
                    <a:lnTo>
                      <a:pt x="114251" y="74173"/>
                    </a:lnTo>
                    <a:cubicBezTo>
                      <a:pt x="114178" y="74614"/>
                      <a:pt x="113959" y="74908"/>
                      <a:pt x="113668" y="74908"/>
                    </a:cubicBezTo>
                    <a:lnTo>
                      <a:pt x="111776" y="74908"/>
                    </a:lnTo>
                    <a:lnTo>
                      <a:pt x="106318" y="74908"/>
                    </a:lnTo>
                    <a:lnTo>
                      <a:pt x="106901" y="74026"/>
                    </a:lnTo>
                    <a:lnTo>
                      <a:pt x="104936" y="87980"/>
                    </a:lnTo>
                    <a:cubicBezTo>
                      <a:pt x="104863" y="88567"/>
                      <a:pt x="104645" y="88861"/>
                      <a:pt x="104354" y="88861"/>
                    </a:cubicBezTo>
                    <a:lnTo>
                      <a:pt x="98823" y="88861"/>
                    </a:lnTo>
                    <a:lnTo>
                      <a:pt x="99405" y="87686"/>
                    </a:lnTo>
                    <a:lnTo>
                      <a:pt x="99405" y="91211"/>
                    </a:lnTo>
                    <a:lnTo>
                      <a:pt x="99405" y="90771"/>
                    </a:lnTo>
                    <a:lnTo>
                      <a:pt x="101297" y="104430"/>
                    </a:lnTo>
                    <a:cubicBezTo>
                      <a:pt x="101370" y="104871"/>
                      <a:pt x="101297" y="105312"/>
                      <a:pt x="101152" y="105605"/>
                    </a:cubicBezTo>
                    <a:lnTo>
                      <a:pt x="99187" y="109277"/>
                    </a:lnTo>
                    <a:cubicBezTo>
                      <a:pt x="99041" y="109571"/>
                      <a:pt x="98750" y="109718"/>
                      <a:pt x="98532" y="109424"/>
                    </a:cubicBezTo>
                    <a:lnTo>
                      <a:pt x="94893" y="105752"/>
                    </a:lnTo>
                    <a:lnTo>
                      <a:pt x="95184" y="105899"/>
                    </a:lnTo>
                    <a:lnTo>
                      <a:pt x="84050" y="105899"/>
                    </a:lnTo>
                    <a:cubicBezTo>
                      <a:pt x="83978" y="105899"/>
                      <a:pt x="83905" y="105899"/>
                      <a:pt x="83832" y="105752"/>
                    </a:cubicBezTo>
                    <a:lnTo>
                      <a:pt x="80194" y="102521"/>
                    </a:lnTo>
                    <a:lnTo>
                      <a:pt x="80776" y="102374"/>
                    </a:lnTo>
                    <a:lnTo>
                      <a:pt x="78811" y="105605"/>
                    </a:lnTo>
                    <a:lnTo>
                      <a:pt x="79029" y="104724"/>
                    </a:lnTo>
                    <a:lnTo>
                      <a:pt x="79029" y="108396"/>
                    </a:lnTo>
                    <a:cubicBezTo>
                      <a:pt x="79029" y="108837"/>
                      <a:pt x="78956" y="109130"/>
                      <a:pt x="78811" y="109424"/>
                    </a:cubicBezTo>
                    <a:cubicBezTo>
                      <a:pt x="78665" y="109571"/>
                      <a:pt x="78447" y="109571"/>
                      <a:pt x="78302" y="109571"/>
                    </a:cubicBezTo>
                    <a:lnTo>
                      <a:pt x="72844" y="105899"/>
                    </a:lnTo>
                    <a:lnTo>
                      <a:pt x="73426" y="105605"/>
                    </a:lnTo>
                    <a:lnTo>
                      <a:pt x="71461" y="109277"/>
                    </a:lnTo>
                    <a:lnTo>
                      <a:pt x="65930" y="119559"/>
                    </a:lnTo>
                    <a:cubicBezTo>
                      <a:pt x="65712" y="120000"/>
                      <a:pt x="65348" y="120000"/>
                      <a:pt x="65130" y="119559"/>
                    </a:cubicBezTo>
                    <a:lnTo>
                      <a:pt x="63311" y="115887"/>
                    </a:lnTo>
                    <a:lnTo>
                      <a:pt x="63674" y="116328"/>
                    </a:lnTo>
                    <a:lnTo>
                      <a:pt x="60036" y="116328"/>
                    </a:lnTo>
                    <a:cubicBezTo>
                      <a:pt x="59745" y="116328"/>
                      <a:pt x="59454" y="115740"/>
                      <a:pt x="59454" y="115152"/>
                    </a:cubicBezTo>
                    <a:lnTo>
                      <a:pt x="59454" y="111774"/>
                    </a:lnTo>
                    <a:lnTo>
                      <a:pt x="60036" y="113096"/>
                    </a:lnTo>
                    <a:lnTo>
                      <a:pt x="58144" y="113096"/>
                    </a:lnTo>
                    <a:cubicBezTo>
                      <a:pt x="57780" y="113096"/>
                      <a:pt x="57562" y="112509"/>
                      <a:pt x="57562" y="111774"/>
                    </a:cubicBezTo>
                    <a:lnTo>
                      <a:pt x="57562" y="104724"/>
                    </a:lnTo>
                    <a:lnTo>
                      <a:pt x="57707" y="105605"/>
                    </a:lnTo>
                    <a:lnTo>
                      <a:pt x="53923" y="98996"/>
                    </a:lnTo>
                    <a:lnTo>
                      <a:pt x="54287" y="99290"/>
                    </a:lnTo>
                    <a:lnTo>
                      <a:pt x="44972" y="99290"/>
                    </a:lnTo>
                    <a:cubicBezTo>
                      <a:pt x="44827" y="99290"/>
                      <a:pt x="44681" y="99143"/>
                      <a:pt x="44536" y="98849"/>
                    </a:cubicBezTo>
                    <a:lnTo>
                      <a:pt x="39078" y="88567"/>
                    </a:lnTo>
                    <a:lnTo>
                      <a:pt x="39223" y="88714"/>
                    </a:lnTo>
                    <a:lnTo>
                      <a:pt x="35512" y="85042"/>
                    </a:lnTo>
                    <a:lnTo>
                      <a:pt x="35876" y="85189"/>
                    </a:lnTo>
                    <a:lnTo>
                      <a:pt x="28526" y="88861"/>
                    </a:lnTo>
                    <a:lnTo>
                      <a:pt x="28963" y="87686"/>
                    </a:lnTo>
                    <a:lnTo>
                      <a:pt x="28963" y="115152"/>
                    </a:lnTo>
                    <a:cubicBezTo>
                      <a:pt x="28963" y="115740"/>
                      <a:pt x="28671" y="116328"/>
                      <a:pt x="28380" y="116328"/>
                    </a:cubicBezTo>
                    <a:lnTo>
                      <a:pt x="26561" y="116328"/>
                    </a:lnTo>
                    <a:cubicBezTo>
                      <a:pt x="26416" y="116328"/>
                      <a:pt x="26270" y="116181"/>
                      <a:pt x="26124" y="116034"/>
                    </a:cubicBezTo>
                    <a:lnTo>
                      <a:pt x="22413" y="109277"/>
                    </a:lnTo>
                    <a:lnTo>
                      <a:pt x="22922" y="109571"/>
                    </a:lnTo>
                    <a:lnTo>
                      <a:pt x="17392" y="112949"/>
                    </a:lnTo>
                    <a:cubicBezTo>
                      <a:pt x="17174" y="113096"/>
                      <a:pt x="17028" y="112949"/>
                      <a:pt x="16882" y="112802"/>
                    </a:cubicBezTo>
                    <a:cubicBezTo>
                      <a:pt x="16737" y="112509"/>
                      <a:pt x="16664" y="112215"/>
                      <a:pt x="16664" y="111774"/>
                    </a:cubicBezTo>
                    <a:lnTo>
                      <a:pt x="16664" y="104724"/>
                    </a:lnTo>
                    <a:lnTo>
                      <a:pt x="17246" y="105899"/>
                    </a:lnTo>
                    <a:lnTo>
                      <a:pt x="15427" y="105899"/>
                    </a:lnTo>
                    <a:cubicBezTo>
                      <a:pt x="15136" y="105899"/>
                      <a:pt x="14918" y="105605"/>
                      <a:pt x="14845" y="105165"/>
                    </a:cubicBezTo>
                    <a:lnTo>
                      <a:pt x="13026" y="94736"/>
                    </a:lnTo>
                    <a:lnTo>
                      <a:pt x="13608" y="95618"/>
                    </a:lnTo>
                    <a:lnTo>
                      <a:pt x="11643" y="95618"/>
                    </a:lnTo>
                    <a:cubicBezTo>
                      <a:pt x="10842" y="95618"/>
                      <a:pt x="10842" y="93268"/>
                      <a:pt x="11643" y="93268"/>
                    </a:cubicBezTo>
                    <a:lnTo>
                      <a:pt x="15427" y="93268"/>
                    </a:lnTo>
                    <a:lnTo>
                      <a:pt x="14990" y="95324"/>
                    </a:lnTo>
                    <a:lnTo>
                      <a:pt x="13171" y="92093"/>
                    </a:lnTo>
                    <a:cubicBezTo>
                      <a:pt x="13098" y="91799"/>
                      <a:pt x="13026" y="91505"/>
                      <a:pt x="13026" y="91211"/>
                    </a:cubicBezTo>
                    <a:cubicBezTo>
                      <a:pt x="12953" y="90771"/>
                      <a:pt x="13026" y="90477"/>
                      <a:pt x="13171" y="90330"/>
                    </a:cubicBezTo>
                    <a:lnTo>
                      <a:pt x="14990" y="86805"/>
                    </a:lnTo>
                    <a:cubicBezTo>
                      <a:pt x="15136" y="86658"/>
                      <a:pt x="15281" y="86511"/>
                      <a:pt x="15427" y="86511"/>
                    </a:cubicBezTo>
                    <a:lnTo>
                      <a:pt x="22777" y="86511"/>
                    </a:lnTo>
                    <a:lnTo>
                      <a:pt x="22268" y="88127"/>
                    </a:lnTo>
                    <a:lnTo>
                      <a:pt x="20448" y="77698"/>
                    </a:lnTo>
                    <a:lnTo>
                      <a:pt x="20739" y="78433"/>
                    </a:lnTo>
                    <a:lnTo>
                      <a:pt x="16955" y="74761"/>
                    </a:lnTo>
                    <a:lnTo>
                      <a:pt x="13317" y="71529"/>
                    </a:lnTo>
                    <a:lnTo>
                      <a:pt x="13899" y="71383"/>
                    </a:lnTo>
                    <a:lnTo>
                      <a:pt x="8295" y="78286"/>
                    </a:lnTo>
                    <a:cubicBezTo>
                      <a:pt x="8223" y="78433"/>
                      <a:pt x="8077" y="78580"/>
                      <a:pt x="8004" y="78580"/>
                    </a:cubicBezTo>
                    <a:lnTo>
                      <a:pt x="6185" y="78580"/>
                    </a:lnTo>
                    <a:cubicBezTo>
                      <a:pt x="5967" y="78580"/>
                      <a:pt x="5748" y="78286"/>
                      <a:pt x="5676" y="77845"/>
                    </a:cubicBezTo>
                    <a:cubicBezTo>
                      <a:pt x="5530" y="77405"/>
                      <a:pt x="5603" y="76817"/>
                      <a:pt x="5748" y="76523"/>
                    </a:cubicBezTo>
                    <a:lnTo>
                      <a:pt x="7568" y="72851"/>
                    </a:lnTo>
                    <a:lnTo>
                      <a:pt x="7495" y="74320"/>
                    </a:lnTo>
                    <a:lnTo>
                      <a:pt x="5676" y="67564"/>
                    </a:lnTo>
                    <a:lnTo>
                      <a:pt x="6185" y="68151"/>
                    </a:lnTo>
                    <a:lnTo>
                      <a:pt x="2401" y="68151"/>
                    </a:lnTo>
                    <a:cubicBezTo>
                      <a:pt x="2255" y="68151"/>
                      <a:pt x="2037" y="68004"/>
                      <a:pt x="1892" y="67564"/>
                    </a:cubicBezTo>
                    <a:lnTo>
                      <a:pt x="72" y="60660"/>
                    </a:lnTo>
                    <a:cubicBezTo>
                      <a:pt x="72" y="60367"/>
                      <a:pt x="0" y="60073"/>
                      <a:pt x="72" y="59926"/>
                    </a:cubicBezTo>
                    <a:lnTo>
                      <a:pt x="1892" y="42447"/>
                    </a:lnTo>
                    <a:cubicBezTo>
                      <a:pt x="1892" y="42007"/>
                      <a:pt x="2037" y="41713"/>
                      <a:pt x="2255" y="41566"/>
                    </a:cubicBezTo>
                    <a:cubicBezTo>
                      <a:pt x="2474" y="41419"/>
                      <a:pt x="2692" y="41419"/>
                      <a:pt x="2838" y="41713"/>
                    </a:cubicBezTo>
                    <a:lnTo>
                      <a:pt x="6549" y="48910"/>
                    </a:lnTo>
                    <a:lnTo>
                      <a:pt x="6185" y="48616"/>
                    </a:lnTo>
                    <a:lnTo>
                      <a:pt x="8004" y="48616"/>
                    </a:lnTo>
                    <a:lnTo>
                      <a:pt x="7495" y="50232"/>
                    </a:lnTo>
                    <a:lnTo>
                      <a:pt x="5676" y="43182"/>
                    </a:lnTo>
                    <a:cubicBezTo>
                      <a:pt x="5530" y="42741"/>
                      <a:pt x="5603" y="42154"/>
                      <a:pt x="5821" y="41713"/>
                    </a:cubicBezTo>
                    <a:lnTo>
                      <a:pt x="11279" y="31432"/>
                    </a:lnTo>
                    <a:cubicBezTo>
                      <a:pt x="11425" y="31138"/>
                      <a:pt x="11716" y="30991"/>
                      <a:pt x="11934" y="31285"/>
                    </a:cubicBezTo>
                    <a:lnTo>
                      <a:pt x="15645" y="34957"/>
                    </a:lnTo>
                    <a:lnTo>
                      <a:pt x="14990" y="35104"/>
                    </a:lnTo>
                    <a:lnTo>
                      <a:pt x="16810" y="31432"/>
                    </a:lnTo>
                    <a:cubicBezTo>
                      <a:pt x="16955" y="31138"/>
                      <a:pt x="17246" y="30991"/>
                      <a:pt x="17465" y="31285"/>
                    </a:cubicBezTo>
                    <a:lnTo>
                      <a:pt x="21249" y="34957"/>
                    </a:lnTo>
                    <a:lnTo>
                      <a:pt x="26852" y="41566"/>
                    </a:lnTo>
                    <a:lnTo>
                      <a:pt x="26270" y="41566"/>
                    </a:lnTo>
                    <a:lnTo>
                      <a:pt x="29909" y="38335"/>
                    </a:lnTo>
                    <a:cubicBezTo>
                      <a:pt x="29981" y="38335"/>
                      <a:pt x="30127" y="38188"/>
                      <a:pt x="30200" y="38188"/>
                    </a:cubicBezTo>
                    <a:lnTo>
                      <a:pt x="33911" y="38188"/>
                    </a:lnTo>
                    <a:cubicBezTo>
                      <a:pt x="34057" y="38188"/>
                      <a:pt x="34202" y="38335"/>
                      <a:pt x="34275" y="38482"/>
                    </a:cubicBezTo>
                    <a:lnTo>
                      <a:pt x="36094" y="41713"/>
                    </a:lnTo>
                    <a:lnTo>
                      <a:pt x="35730" y="41419"/>
                    </a:lnTo>
                    <a:lnTo>
                      <a:pt x="43153" y="41419"/>
                    </a:lnTo>
                    <a:lnTo>
                      <a:pt x="42644" y="42007"/>
                    </a:lnTo>
                    <a:lnTo>
                      <a:pt x="44463" y="35397"/>
                    </a:lnTo>
                    <a:lnTo>
                      <a:pt x="44754" y="37013"/>
                    </a:lnTo>
                    <a:lnTo>
                      <a:pt x="39296" y="33341"/>
                    </a:lnTo>
                    <a:cubicBezTo>
                      <a:pt x="39078" y="33194"/>
                      <a:pt x="38932" y="32900"/>
                      <a:pt x="38932" y="32313"/>
                    </a:cubicBezTo>
                    <a:cubicBezTo>
                      <a:pt x="38859" y="31872"/>
                      <a:pt x="39005" y="31432"/>
                      <a:pt x="39223" y="31285"/>
                    </a:cubicBezTo>
                    <a:lnTo>
                      <a:pt x="42862" y="27906"/>
                    </a:lnTo>
                    <a:lnTo>
                      <a:pt x="42716" y="29963"/>
                    </a:lnTo>
                    <a:lnTo>
                      <a:pt x="40897" y="26438"/>
                    </a:lnTo>
                    <a:cubicBezTo>
                      <a:pt x="40824" y="26291"/>
                      <a:pt x="40751" y="25997"/>
                      <a:pt x="40751" y="25556"/>
                    </a:cubicBezTo>
                    <a:cubicBezTo>
                      <a:pt x="40751" y="25263"/>
                      <a:pt x="40751" y="24969"/>
                      <a:pt x="40897" y="24822"/>
                    </a:cubicBezTo>
                    <a:lnTo>
                      <a:pt x="42716" y="21150"/>
                    </a:lnTo>
                    <a:lnTo>
                      <a:pt x="42571" y="21884"/>
                    </a:lnTo>
                    <a:lnTo>
                      <a:pt x="42571" y="11603"/>
                    </a:lnTo>
                    <a:cubicBezTo>
                      <a:pt x="42571" y="11162"/>
                      <a:pt x="42644" y="10869"/>
                      <a:pt x="42789" y="10575"/>
                    </a:cubicBezTo>
                    <a:cubicBezTo>
                      <a:pt x="43007" y="10428"/>
                      <a:pt x="43226" y="10428"/>
                      <a:pt x="43371" y="10575"/>
                    </a:cubicBezTo>
                    <a:lnTo>
                      <a:pt x="47155" y="14247"/>
                    </a:lnTo>
                    <a:lnTo>
                      <a:pt x="46719" y="14100"/>
                    </a:lnTo>
                    <a:lnTo>
                      <a:pt x="63529" y="3965"/>
                    </a:lnTo>
                    <a:lnTo>
                      <a:pt x="63092" y="5140"/>
                    </a:lnTo>
                    <a:lnTo>
                      <a:pt x="63092" y="1175"/>
                    </a:lnTo>
                    <a:cubicBezTo>
                      <a:pt x="63092" y="587"/>
                      <a:pt x="63383" y="0"/>
                      <a:pt x="63674" y="0"/>
                    </a:cubicBezTo>
                    <a:lnTo>
                      <a:pt x="65494" y="0"/>
                    </a:lnTo>
                    <a:lnTo>
                      <a:pt x="71097" y="0"/>
                    </a:lnTo>
                    <a:cubicBezTo>
                      <a:pt x="71315" y="0"/>
                      <a:pt x="71461" y="293"/>
                      <a:pt x="71607" y="734"/>
                    </a:cubicBezTo>
                    <a:lnTo>
                      <a:pt x="73499" y="7784"/>
                    </a:lnTo>
                    <a:cubicBezTo>
                      <a:pt x="73571" y="7931"/>
                      <a:pt x="73571" y="8225"/>
                      <a:pt x="73571" y="8372"/>
                    </a:cubicBezTo>
                    <a:lnTo>
                      <a:pt x="73571" y="11603"/>
                    </a:lnTo>
                    <a:lnTo>
                      <a:pt x="72989" y="10428"/>
                    </a:lnTo>
                    <a:lnTo>
                      <a:pt x="74808" y="10428"/>
                    </a:lnTo>
                    <a:cubicBezTo>
                      <a:pt x="74954" y="10428"/>
                      <a:pt x="75027" y="10428"/>
                      <a:pt x="75100" y="10575"/>
                    </a:cubicBezTo>
                    <a:lnTo>
                      <a:pt x="78738" y="14247"/>
                    </a:lnTo>
                    <a:cubicBezTo>
                      <a:pt x="78956" y="14394"/>
                      <a:pt x="79029" y="14834"/>
                      <a:pt x="79029" y="15275"/>
                    </a:cubicBezTo>
                    <a:lnTo>
                      <a:pt x="79029" y="18653"/>
                    </a:lnTo>
                    <a:lnTo>
                      <a:pt x="78447" y="17478"/>
                    </a:lnTo>
                    <a:lnTo>
                      <a:pt x="82231" y="17478"/>
                    </a:lnTo>
                    <a:lnTo>
                      <a:pt x="81795" y="17919"/>
                    </a:lnTo>
                    <a:lnTo>
                      <a:pt x="85433" y="10722"/>
                    </a:lnTo>
                    <a:cubicBezTo>
                      <a:pt x="85506" y="10575"/>
                      <a:pt x="85579" y="10575"/>
                      <a:pt x="85651" y="10575"/>
                    </a:cubicBezTo>
                    <a:lnTo>
                      <a:pt x="89363" y="7343"/>
                    </a:lnTo>
                    <a:cubicBezTo>
                      <a:pt x="89508" y="7197"/>
                      <a:pt x="89727" y="7197"/>
                      <a:pt x="89872" y="7343"/>
                    </a:cubicBezTo>
                    <a:cubicBezTo>
                      <a:pt x="90018" y="7343"/>
                      <a:pt x="90090" y="7637"/>
                      <a:pt x="90163" y="7931"/>
                    </a:cubicBezTo>
                    <a:lnTo>
                      <a:pt x="91983" y="18359"/>
                    </a:lnTo>
                    <a:lnTo>
                      <a:pt x="91910" y="18066"/>
                    </a:lnTo>
                    <a:lnTo>
                      <a:pt x="99332" y="42007"/>
                    </a:lnTo>
                    <a:lnTo>
                      <a:pt x="98314" y="42007"/>
                    </a:lnTo>
                    <a:lnTo>
                      <a:pt x="100206" y="35397"/>
                    </a:lnTo>
                    <a:cubicBezTo>
                      <a:pt x="100351" y="34957"/>
                      <a:pt x="100570" y="34810"/>
                      <a:pt x="100788" y="34810"/>
                    </a:cubicBezTo>
                    <a:cubicBezTo>
                      <a:pt x="100933" y="34810"/>
                      <a:pt x="101152" y="34957"/>
                      <a:pt x="101224" y="35397"/>
                    </a:cubicBezTo>
                    <a:lnTo>
                      <a:pt x="103044" y="42007"/>
                    </a:lnTo>
                    <a:lnTo>
                      <a:pt x="102389" y="41566"/>
                    </a:lnTo>
                    <a:lnTo>
                      <a:pt x="107992" y="38335"/>
                    </a:lnTo>
                    <a:cubicBezTo>
                      <a:pt x="108138" y="38188"/>
                      <a:pt x="108356" y="38188"/>
                      <a:pt x="108502" y="38482"/>
                    </a:cubicBezTo>
                    <a:lnTo>
                      <a:pt x="114105" y="48910"/>
                    </a:lnTo>
                    <a:lnTo>
                      <a:pt x="113959" y="48616"/>
                    </a:lnTo>
                    <a:lnTo>
                      <a:pt x="117816" y="51848"/>
                    </a:lnTo>
                    <a:lnTo>
                      <a:pt x="116943" y="53023"/>
                    </a:lnTo>
                    <a:lnTo>
                      <a:pt x="116943" y="49791"/>
                    </a:lnTo>
                    <a:cubicBezTo>
                      <a:pt x="116943" y="49204"/>
                      <a:pt x="117161" y="48763"/>
                      <a:pt x="117453" y="48616"/>
                    </a:cubicBezTo>
                    <a:cubicBezTo>
                      <a:pt x="117671" y="48470"/>
                      <a:pt x="117962" y="48763"/>
                      <a:pt x="118107" y="49204"/>
                    </a:cubicBezTo>
                    <a:lnTo>
                      <a:pt x="119927" y="56107"/>
                    </a:lnTo>
                    <a:cubicBezTo>
                      <a:pt x="120000" y="56548"/>
                      <a:pt x="120000" y="57135"/>
                      <a:pt x="119781" y="57576"/>
                    </a:cubicBezTo>
                    <a:lnTo>
                      <a:pt x="117962" y="60954"/>
                    </a:lnTo>
                    <a:close/>
                    <a:moveTo>
                      <a:pt x="118981" y="55813"/>
                    </a:moveTo>
                    <a:lnTo>
                      <a:pt x="118835" y="57135"/>
                    </a:lnTo>
                    <a:lnTo>
                      <a:pt x="117016" y="50379"/>
                    </a:lnTo>
                    <a:lnTo>
                      <a:pt x="118107" y="49791"/>
                    </a:lnTo>
                    <a:lnTo>
                      <a:pt x="118107" y="53023"/>
                    </a:lnTo>
                    <a:cubicBezTo>
                      <a:pt x="118107" y="53317"/>
                      <a:pt x="118035" y="53757"/>
                      <a:pt x="117889" y="53904"/>
                    </a:cubicBezTo>
                    <a:cubicBezTo>
                      <a:pt x="117744" y="54198"/>
                      <a:pt x="117525" y="54198"/>
                      <a:pt x="117307" y="54051"/>
                    </a:cubicBezTo>
                    <a:lnTo>
                      <a:pt x="113450" y="50820"/>
                    </a:lnTo>
                    <a:cubicBezTo>
                      <a:pt x="113450" y="50820"/>
                      <a:pt x="113377" y="50673"/>
                      <a:pt x="113305" y="50673"/>
                    </a:cubicBezTo>
                    <a:lnTo>
                      <a:pt x="107774" y="40244"/>
                    </a:lnTo>
                    <a:lnTo>
                      <a:pt x="108283" y="40538"/>
                    </a:lnTo>
                    <a:lnTo>
                      <a:pt x="102753" y="43769"/>
                    </a:lnTo>
                    <a:cubicBezTo>
                      <a:pt x="102462" y="43916"/>
                      <a:pt x="102171" y="43623"/>
                      <a:pt x="102025" y="43182"/>
                    </a:cubicBezTo>
                    <a:lnTo>
                      <a:pt x="100206" y="36572"/>
                    </a:lnTo>
                    <a:lnTo>
                      <a:pt x="101224" y="36572"/>
                    </a:lnTo>
                    <a:lnTo>
                      <a:pt x="99332" y="43182"/>
                    </a:lnTo>
                    <a:cubicBezTo>
                      <a:pt x="99187" y="43623"/>
                      <a:pt x="99041" y="43769"/>
                      <a:pt x="98823" y="43769"/>
                    </a:cubicBezTo>
                    <a:cubicBezTo>
                      <a:pt x="98605" y="43769"/>
                      <a:pt x="98459" y="43623"/>
                      <a:pt x="98314" y="43329"/>
                    </a:cubicBezTo>
                    <a:lnTo>
                      <a:pt x="90964" y="19388"/>
                    </a:lnTo>
                    <a:cubicBezTo>
                      <a:pt x="90891" y="19241"/>
                      <a:pt x="90891" y="19241"/>
                      <a:pt x="90891" y="19094"/>
                    </a:cubicBezTo>
                    <a:lnTo>
                      <a:pt x="89072" y="8812"/>
                    </a:lnTo>
                    <a:lnTo>
                      <a:pt x="89872" y="9400"/>
                    </a:lnTo>
                    <a:lnTo>
                      <a:pt x="86088" y="12631"/>
                    </a:lnTo>
                    <a:lnTo>
                      <a:pt x="86234" y="12484"/>
                    </a:lnTo>
                    <a:lnTo>
                      <a:pt x="82595" y="19534"/>
                    </a:lnTo>
                    <a:cubicBezTo>
                      <a:pt x="82522" y="19828"/>
                      <a:pt x="82377" y="19828"/>
                      <a:pt x="82231" y="19828"/>
                    </a:cubicBezTo>
                    <a:lnTo>
                      <a:pt x="78447" y="19828"/>
                    </a:lnTo>
                    <a:cubicBezTo>
                      <a:pt x="78156" y="19828"/>
                      <a:pt x="77865" y="19388"/>
                      <a:pt x="77865" y="18653"/>
                    </a:cubicBezTo>
                    <a:lnTo>
                      <a:pt x="77865" y="15275"/>
                    </a:lnTo>
                    <a:lnTo>
                      <a:pt x="78229" y="16303"/>
                    </a:lnTo>
                    <a:lnTo>
                      <a:pt x="74590" y="12631"/>
                    </a:lnTo>
                    <a:lnTo>
                      <a:pt x="74808" y="12778"/>
                    </a:lnTo>
                    <a:lnTo>
                      <a:pt x="72989" y="12778"/>
                    </a:lnTo>
                    <a:cubicBezTo>
                      <a:pt x="72698" y="12778"/>
                      <a:pt x="72407" y="12190"/>
                      <a:pt x="72407" y="11603"/>
                    </a:cubicBezTo>
                    <a:lnTo>
                      <a:pt x="72407" y="8372"/>
                    </a:lnTo>
                    <a:lnTo>
                      <a:pt x="72480" y="8959"/>
                    </a:lnTo>
                    <a:lnTo>
                      <a:pt x="70588" y="1762"/>
                    </a:lnTo>
                    <a:lnTo>
                      <a:pt x="71097" y="2350"/>
                    </a:lnTo>
                    <a:lnTo>
                      <a:pt x="65494" y="2350"/>
                    </a:lnTo>
                    <a:lnTo>
                      <a:pt x="63674" y="2350"/>
                    </a:lnTo>
                    <a:lnTo>
                      <a:pt x="64257" y="1175"/>
                    </a:lnTo>
                    <a:lnTo>
                      <a:pt x="64257" y="5140"/>
                    </a:lnTo>
                    <a:cubicBezTo>
                      <a:pt x="64257" y="5581"/>
                      <a:pt x="64111" y="6168"/>
                      <a:pt x="63893" y="6315"/>
                    </a:cubicBezTo>
                    <a:lnTo>
                      <a:pt x="47010" y="16450"/>
                    </a:lnTo>
                    <a:cubicBezTo>
                      <a:pt x="46937" y="16450"/>
                      <a:pt x="46791" y="16450"/>
                      <a:pt x="46646" y="16303"/>
                    </a:cubicBezTo>
                    <a:lnTo>
                      <a:pt x="42862" y="12631"/>
                    </a:lnTo>
                    <a:lnTo>
                      <a:pt x="43735" y="11603"/>
                    </a:lnTo>
                    <a:lnTo>
                      <a:pt x="43735" y="21884"/>
                    </a:lnTo>
                    <a:cubicBezTo>
                      <a:pt x="43735" y="22325"/>
                      <a:pt x="43662" y="22619"/>
                      <a:pt x="43517" y="22766"/>
                    </a:cubicBezTo>
                    <a:lnTo>
                      <a:pt x="41697" y="26438"/>
                    </a:lnTo>
                    <a:lnTo>
                      <a:pt x="41697" y="24822"/>
                    </a:lnTo>
                    <a:lnTo>
                      <a:pt x="43517" y="28200"/>
                    </a:lnTo>
                    <a:cubicBezTo>
                      <a:pt x="43662" y="28494"/>
                      <a:pt x="43735" y="28935"/>
                      <a:pt x="43735" y="29228"/>
                    </a:cubicBezTo>
                    <a:cubicBezTo>
                      <a:pt x="43662" y="29669"/>
                      <a:pt x="43517" y="29963"/>
                      <a:pt x="43371" y="30110"/>
                    </a:cubicBezTo>
                    <a:lnTo>
                      <a:pt x="39733" y="33341"/>
                    </a:lnTo>
                    <a:lnTo>
                      <a:pt x="39660" y="31138"/>
                    </a:lnTo>
                    <a:lnTo>
                      <a:pt x="45118" y="34810"/>
                    </a:lnTo>
                    <a:cubicBezTo>
                      <a:pt x="45263" y="34957"/>
                      <a:pt x="45409" y="35250"/>
                      <a:pt x="45482" y="35544"/>
                    </a:cubicBezTo>
                    <a:cubicBezTo>
                      <a:pt x="45554" y="35838"/>
                      <a:pt x="45554" y="36279"/>
                      <a:pt x="45482" y="36572"/>
                    </a:cubicBezTo>
                    <a:lnTo>
                      <a:pt x="43662" y="43182"/>
                    </a:lnTo>
                    <a:cubicBezTo>
                      <a:pt x="43517" y="43623"/>
                      <a:pt x="43371" y="43769"/>
                      <a:pt x="43153" y="43769"/>
                    </a:cubicBezTo>
                    <a:lnTo>
                      <a:pt x="35730" y="43769"/>
                    </a:lnTo>
                    <a:cubicBezTo>
                      <a:pt x="35585" y="43769"/>
                      <a:pt x="35439" y="43769"/>
                      <a:pt x="35366" y="43476"/>
                    </a:cubicBezTo>
                    <a:lnTo>
                      <a:pt x="33547" y="40244"/>
                    </a:lnTo>
                    <a:lnTo>
                      <a:pt x="33911" y="40538"/>
                    </a:lnTo>
                    <a:lnTo>
                      <a:pt x="30200" y="40538"/>
                    </a:lnTo>
                    <a:lnTo>
                      <a:pt x="30418" y="40538"/>
                    </a:lnTo>
                    <a:lnTo>
                      <a:pt x="26779" y="43769"/>
                    </a:lnTo>
                    <a:cubicBezTo>
                      <a:pt x="26561" y="43916"/>
                      <a:pt x="26416" y="43916"/>
                      <a:pt x="26197" y="43623"/>
                    </a:cubicBezTo>
                    <a:lnTo>
                      <a:pt x="20739" y="37013"/>
                    </a:lnTo>
                    <a:lnTo>
                      <a:pt x="16955" y="33341"/>
                    </a:lnTo>
                    <a:lnTo>
                      <a:pt x="17610" y="33194"/>
                    </a:lnTo>
                    <a:lnTo>
                      <a:pt x="15791" y="36719"/>
                    </a:lnTo>
                    <a:cubicBezTo>
                      <a:pt x="15645" y="37160"/>
                      <a:pt x="15354" y="37160"/>
                      <a:pt x="15136" y="37013"/>
                    </a:cubicBezTo>
                    <a:lnTo>
                      <a:pt x="11425" y="33341"/>
                    </a:lnTo>
                    <a:lnTo>
                      <a:pt x="12080" y="33194"/>
                    </a:lnTo>
                    <a:lnTo>
                      <a:pt x="6549" y="43476"/>
                    </a:lnTo>
                    <a:lnTo>
                      <a:pt x="6694" y="42154"/>
                    </a:lnTo>
                    <a:lnTo>
                      <a:pt x="8514" y="49204"/>
                    </a:lnTo>
                    <a:cubicBezTo>
                      <a:pt x="8587" y="49645"/>
                      <a:pt x="8587" y="50085"/>
                      <a:pt x="8514" y="50379"/>
                    </a:cubicBezTo>
                    <a:cubicBezTo>
                      <a:pt x="8368" y="50673"/>
                      <a:pt x="8223" y="50966"/>
                      <a:pt x="8004" y="50966"/>
                    </a:cubicBezTo>
                    <a:lnTo>
                      <a:pt x="6185" y="50966"/>
                    </a:lnTo>
                    <a:cubicBezTo>
                      <a:pt x="6040" y="50966"/>
                      <a:pt x="5894" y="50820"/>
                      <a:pt x="5821" y="50673"/>
                    </a:cubicBezTo>
                    <a:lnTo>
                      <a:pt x="2037" y="43476"/>
                    </a:lnTo>
                    <a:lnTo>
                      <a:pt x="2983" y="42888"/>
                    </a:lnTo>
                    <a:lnTo>
                      <a:pt x="1164" y="60367"/>
                    </a:lnTo>
                    <a:lnTo>
                      <a:pt x="1164" y="59485"/>
                    </a:lnTo>
                    <a:lnTo>
                      <a:pt x="2983" y="66389"/>
                    </a:lnTo>
                    <a:lnTo>
                      <a:pt x="2401" y="65801"/>
                    </a:lnTo>
                    <a:lnTo>
                      <a:pt x="6185" y="65801"/>
                    </a:lnTo>
                    <a:cubicBezTo>
                      <a:pt x="6403" y="65801"/>
                      <a:pt x="6622" y="66095"/>
                      <a:pt x="6694" y="66389"/>
                    </a:cubicBezTo>
                    <a:lnTo>
                      <a:pt x="8514" y="73145"/>
                    </a:lnTo>
                    <a:cubicBezTo>
                      <a:pt x="8659" y="73586"/>
                      <a:pt x="8587" y="74173"/>
                      <a:pt x="8441" y="74467"/>
                    </a:cubicBezTo>
                    <a:lnTo>
                      <a:pt x="6622" y="78139"/>
                    </a:lnTo>
                    <a:lnTo>
                      <a:pt x="6185" y="76230"/>
                    </a:lnTo>
                    <a:lnTo>
                      <a:pt x="8004" y="76230"/>
                    </a:lnTo>
                    <a:lnTo>
                      <a:pt x="7713" y="76376"/>
                    </a:lnTo>
                    <a:lnTo>
                      <a:pt x="13244" y="69473"/>
                    </a:lnTo>
                    <a:cubicBezTo>
                      <a:pt x="13462" y="69179"/>
                      <a:pt x="13608" y="69179"/>
                      <a:pt x="13826" y="69326"/>
                    </a:cubicBezTo>
                    <a:lnTo>
                      <a:pt x="17465" y="72558"/>
                    </a:lnTo>
                    <a:lnTo>
                      <a:pt x="21249" y="76230"/>
                    </a:lnTo>
                    <a:cubicBezTo>
                      <a:pt x="21322" y="76376"/>
                      <a:pt x="21467" y="76670"/>
                      <a:pt x="21540" y="76964"/>
                    </a:cubicBezTo>
                    <a:lnTo>
                      <a:pt x="23359" y="87246"/>
                    </a:lnTo>
                    <a:cubicBezTo>
                      <a:pt x="23432" y="87686"/>
                      <a:pt x="23359" y="88127"/>
                      <a:pt x="23286" y="88421"/>
                    </a:cubicBezTo>
                    <a:cubicBezTo>
                      <a:pt x="23141" y="88714"/>
                      <a:pt x="22995" y="88861"/>
                      <a:pt x="22777" y="88861"/>
                    </a:cubicBezTo>
                    <a:lnTo>
                      <a:pt x="15427" y="88861"/>
                    </a:lnTo>
                    <a:lnTo>
                      <a:pt x="15791" y="88567"/>
                    </a:lnTo>
                    <a:lnTo>
                      <a:pt x="13972" y="91946"/>
                    </a:lnTo>
                    <a:lnTo>
                      <a:pt x="13972" y="90330"/>
                    </a:lnTo>
                    <a:lnTo>
                      <a:pt x="15791" y="93561"/>
                    </a:lnTo>
                    <a:cubicBezTo>
                      <a:pt x="15936" y="93855"/>
                      <a:pt x="16009" y="94296"/>
                      <a:pt x="15936" y="94736"/>
                    </a:cubicBezTo>
                    <a:cubicBezTo>
                      <a:pt x="15864" y="95324"/>
                      <a:pt x="15645" y="95618"/>
                      <a:pt x="15427" y="95618"/>
                    </a:cubicBezTo>
                    <a:lnTo>
                      <a:pt x="11643" y="95618"/>
                    </a:lnTo>
                    <a:lnTo>
                      <a:pt x="11643" y="93268"/>
                    </a:lnTo>
                    <a:lnTo>
                      <a:pt x="13608" y="93268"/>
                    </a:lnTo>
                    <a:cubicBezTo>
                      <a:pt x="13826" y="93268"/>
                      <a:pt x="14044" y="93561"/>
                      <a:pt x="14117" y="94002"/>
                    </a:cubicBezTo>
                    <a:lnTo>
                      <a:pt x="15936" y="104283"/>
                    </a:lnTo>
                    <a:lnTo>
                      <a:pt x="15427" y="103549"/>
                    </a:lnTo>
                    <a:lnTo>
                      <a:pt x="17246" y="103549"/>
                    </a:lnTo>
                    <a:cubicBezTo>
                      <a:pt x="17537" y="103549"/>
                      <a:pt x="17828" y="104137"/>
                      <a:pt x="17828" y="104724"/>
                    </a:cubicBezTo>
                    <a:lnTo>
                      <a:pt x="17828" y="111774"/>
                    </a:lnTo>
                    <a:lnTo>
                      <a:pt x="17028" y="110746"/>
                    </a:lnTo>
                    <a:lnTo>
                      <a:pt x="22631" y="107221"/>
                    </a:lnTo>
                    <a:cubicBezTo>
                      <a:pt x="22777" y="107221"/>
                      <a:pt x="22995" y="107221"/>
                      <a:pt x="23141" y="107515"/>
                    </a:cubicBezTo>
                    <a:lnTo>
                      <a:pt x="26925" y="114271"/>
                    </a:lnTo>
                    <a:lnTo>
                      <a:pt x="26561" y="113977"/>
                    </a:lnTo>
                    <a:lnTo>
                      <a:pt x="28380" y="113977"/>
                    </a:lnTo>
                    <a:lnTo>
                      <a:pt x="27798" y="115152"/>
                    </a:lnTo>
                    <a:lnTo>
                      <a:pt x="27798" y="87686"/>
                    </a:lnTo>
                    <a:cubicBezTo>
                      <a:pt x="27798" y="87099"/>
                      <a:pt x="27944" y="86658"/>
                      <a:pt x="28235" y="86511"/>
                    </a:cubicBezTo>
                    <a:lnTo>
                      <a:pt x="35585" y="82839"/>
                    </a:lnTo>
                    <a:cubicBezTo>
                      <a:pt x="35730" y="82839"/>
                      <a:pt x="35876" y="82839"/>
                      <a:pt x="36021" y="82986"/>
                    </a:cubicBezTo>
                    <a:lnTo>
                      <a:pt x="39733" y="86658"/>
                    </a:lnTo>
                    <a:cubicBezTo>
                      <a:pt x="39805" y="86658"/>
                      <a:pt x="39878" y="86805"/>
                      <a:pt x="39878" y="86805"/>
                    </a:cubicBezTo>
                    <a:lnTo>
                      <a:pt x="45336" y="97233"/>
                    </a:lnTo>
                    <a:lnTo>
                      <a:pt x="44972" y="96940"/>
                    </a:lnTo>
                    <a:lnTo>
                      <a:pt x="54287" y="96940"/>
                    </a:lnTo>
                    <a:cubicBezTo>
                      <a:pt x="54432" y="96940"/>
                      <a:pt x="54505" y="96940"/>
                      <a:pt x="54651" y="97086"/>
                    </a:cubicBezTo>
                    <a:lnTo>
                      <a:pt x="58508" y="103843"/>
                    </a:lnTo>
                    <a:cubicBezTo>
                      <a:pt x="58653" y="104137"/>
                      <a:pt x="58726" y="104430"/>
                      <a:pt x="58726" y="104724"/>
                    </a:cubicBezTo>
                    <a:lnTo>
                      <a:pt x="58726" y="111774"/>
                    </a:lnTo>
                    <a:lnTo>
                      <a:pt x="58144" y="110599"/>
                    </a:lnTo>
                    <a:lnTo>
                      <a:pt x="60036" y="110599"/>
                    </a:lnTo>
                    <a:cubicBezTo>
                      <a:pt x="60400" y="110599"/>
                      <a:pt x="60618" y="111187"/>
                      <a:pt x="60618" y="111774"/>
                    </a:cubicBezTo>
                    <a:lnTo>
                      <a:pt x="60618" y="115152"/>
                    </a:lnTo>
                    <a:lnTo>
                      <a:pt x="60036" y="113977"/>
                    </a:lnTo>
                    <a:lnTo>
                      <a:pt x="63674" y="113977"/>
                    </a:lnTo>
                    <a:cubicBezTo>
                      <a:pt x="63820" y="113977"/>
                      <a:pt x="63966" y="113977"/>
                      <a:pt x="64111" y="114271"/>
                    </a:cubicBezTo>
                    <a:lnTo>
                      <a:pt x="65930" y="117943"/>
                    </a:lnTo>
                    <a:lnTo>
                      <a:pt x="65130" y="117943"/>
                    </a:lnTo>
                    <a:lnTo>
                      <a:pt x="70661" y="107515"/>
                    </a:lnTo>
                    <a:lnTo>
                      <a:pt x="72625" y="103843"/>
                    </a:lnTo>
                    <a:cubicBezTo>
                      <a:pt x="72771" y="103549"/>
                      <a:pt x="72989" y="103549"/>
                      <a:pt x="73208" y="103549"/>
                    </a:cubicBezTo>
                    <a:lnTo>
                      <a:pt x="78665" y="107221"/>
                    </a:lnTo>
                    <a:lnTo>
                      <a:pt x="77865" y="108396"/>
                    </a:lnTo>
                    <a:lnTo>
                      <a:pt x="77865" y="104724"/>
                    </a:lnTo>
                    <a:cubicBezTo>
                      <a:pt x="77865" y="104430"/>
                      <a:pt x="77938" y="103990"/>
                      <a:pt x="78083" y="103843"/>
                    </a:cubicBezTo>
                    <a:lnTo>
                      <a:pt x="80048" y="100611"/>
                    </a:lnTo>
                    <a:cubicBezTo>
                      <a:pt x="80194" y="100318"/>
                      <a:pt x="80412" y="100171"/>
                      <a:pt x="80630" y="100465"/>
                    </a:cubicBezTo>
                    <a:lnTo>
                      <a:pt x="84269" y="103696"/>
                    </a:lnTo>
                    <a:lnTo>
                      <a:pt x="84050" y="103549"/>
                    </a:lnTo>
                    <a:lnTo>
                      <a:pt x="95184" y="103549"/>
                    </a:lnTo>
                    <a:cubicBezTo>
                      <a:pt x="95257" y="103549"/>
                      <a:pt x="95330" y="103549"/>
                      <a:pt x="95403" y="103696"/>
                    </a:cubicBezTo>
                    <a:lnTo>
                      <a:pt x="99041" y="107368"/>
                    </a:lnTo>
                    <a:lnTo>
                      <a:pt x="98386" y="107515"/>
                    </a:lnTo>
                    <a:lnTo>
                      <a:pt x="100351" y="103843"/>
                    </a:lnTo>
                    <a:lnTo>
                      <a:pt x="100206" y="105018"/>
                    </a:lnTo>
                    <a:lnTo>
                      <a:pt x="98241" y="91505"/>
                    </a:lnTo>
                    <a:cubicBezTo>
                      <a:pt x="98241" y="91358"/>
                      <a:pt x="98241" y="91211"/>
                      <a:pt x="98241" y="91211"/>
                    </a:cubicBezTo>
                    <a:lnTo>
                      <a:pt x="98241" y="87686"/>
                    </a:lnTo>
                    <a:cubicBezTo>
                      <a:pt x="98241" y="87099"/>
                      <a:pt x="98459" y="86511"/>
                      <a:pt x="98823" y="86511"/>
                    </a:cubicBezTo>
                    <a:lnTo>
                      <a:pt x="104354" y="86511"/>
                    </a:lnTo>
                    <a:lnTo>
                      <a:pt x="103844" y="87392"/>
                    </a:lnTo>
                    <a:lnTo>
                      <a:pt x="105736" y="73439"/>
                    </a:lnTo>
                    <a:cubicBezTo>
                      <a:pt x="105809" y="72851"/>
                      <a:pt x="106027" y="72558"/>
                      <a:pt x="106318" y="72558"/>
                    </a:cubicBezTo>
                    <a:lnTo>
                      <a:pt x="111776" y="72558"/>
                    </a:lnTo>
                    <a:lnTo>
                      <a:pt x="113668" y="72558"/>
                    </a:lnTo>
                    <a:lnTo>
                      <a:pt x="113159" y="73292"/>
                    </a:lnTo>
                    <a:lnTo>
                      <a:pt x="115197" y="62864"/>
                    </a:lnTo>
                    <a:cubicBezTo>
                      <a:pt x="115197" y="62717"/>
                      <a:pt x="115269" y="62570"/>
                      <a:pt x="115342" y="62423"/>
                    </a:cubicBezTo>
                    <a:lnTo>
                      <a:pt x="117161" y="59192"/>
                    </a:lnTo>
                    <a:lnTo>
                      <a:pt x="118981" y="5581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14"/>
              <p:cNvSpPr/>
              <p:nvPr/>
            </p:nvSpPr>
            <p:spPr>
              <a:xfrm>
                <a:off x="4940300" y="2636837"/>
                <a:ext cx="255587" cy="1508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4782" y="96000"/>
                    </a:moveTo>
                    <a:lnTo>
                      <a:pt x="114782" y="96000"/>
                    </a:lnTo>
                    <a:lnTo>
                      <a:pt x="109565" y="88421"/>
                    </a:lnTo>
                    <a:lnTo>
                      <a:pt x="109565" y="96000"/>
                    </a:lnTo>
                    <a:lnTo>
                      <a:pt x="104347" y="96000"/>
                    </a:lnTo>
                    <a:lnTo>
                      <a:pt x="99130" y="112421"/>
                    </a:lnTo>
                    <a:lnTo>
                      <a:pt x="88695" y="112421"/>
                    </a:lnTo>
                    <a:lnTo>
                      <a:pt x="88695" y="120000"/>
                    </a:lnTo>
                    <a:lnTo>
                      <a:pt x="73043" y="120000"/>
                    </a:lnTo>
                    <a:lnTo>
                      <a:pt x="73043" y="112421"/>
                    </a:lnTo>
                    <a:lnTo>
                      <a:pt x="73043" y="104842"/>
                    </a:lnTo>
                    <a:lnTo>
                      <a:pt x="41739" y="80842"/>
                    </a:lnTo>
                    <a:lnTo>
                      <a:pt x="26086" y="80842"/>
                    </a:lnTo>
                    <a:lnTo>
                      <a:pt x="15652" y="88421"/>
                    </a:lnTo>
                    <a:lnTo>
                      <a:pt x="15652" y="64421"/>
                    </a:lnTo>
                    <a:lnTo>
                      <a:pt x="11180" y="64421"/>
                    </a:lnTo>
                    <a:lnTo>
                      <a:pt x="11180" y="48000"/>
                    </a:lnTo>
                    <a:lnTo>
                      <a:pt x="5962" y="48000"/>
                    </a:lnTo>
                    <a:lnTo>
                      <a:pt x="5962" y="40421"/>
                    </a:lnTo>
                    <a:lnTo>
                      <a:pt x="15652" y="40421"/>
                    </a:lnTo>
                    <a:lnTo>
                      <a:pt x="20869" y="32842"/>
                    </a:lnTo>
                    <a:lnTo>
                      <a:pt x="11180" y="16421"/>
                    </a:lnTo>
                    <a:lnTo>
                      <a:pt x="5962" y="16421"/>
                    </a:lnTo>
                    <a:lnTo>
                      <a:pt x="5962" y="32842"/>
                    </a:lnTo>
                    <a:lnTo>
                      <a:pt x="0" y="16421"/>
                    </a:lnTo>
                    <a:lnTo>
                      <a:pt x="15652" y="7578"/>
                    </a:lnTo>
                    <a:lnTo>
                      <a:pt x="26086" y="24000"/>
                    </a:lnTo>
                    <a:lnTo>
                      <a:pt x="31304" y="24000"/>
                    </a:lnTo>
                    <a:lnTo>
                      <a:pt x="36521" y="24000"/>
                    </a:lnTo>
                    <a:lnTo>
                      <a:pt x="36521" y="16421"/>
                    </a:lnTo>
                    <a:lnTo>
                      <a:pt x="46956" y="7578"/>
                    </a:lnTo>
                    <a:lnTo>
                      <a:pt x="52173" y="7578"/>
                    </a:lnTo>
                    <a:lnTo>
                      <a:pt x="46956" y="0"/>
                    </a:lnTo>
                    <a:lnTo>
                      <a:pt x="52173" y="0"/>
                    </a:lnTo>
                    <a:lnTo>
                      <a:pt x="62608" y="7578"/>
                    </a:lnTo>
                    <a:lnTo>
                      <a:pt x="62608" y="24000"/>
                    </a:lnTo>
                    <a:lnTo>
                      <a:pt x="77515" y="24000"/>
                    </a:lnTo>
                    <a:lnTo>
                      <a:pt x="83478" y="48000"/>
                    </a:lnTo>
                    <a:lnTo>
                      <a:pt x="109565" y="72000"/>
                    </a:lnTo>
                    <a:lnTo>
                      <a:pt x="120000" y="80842"/>
                    </a:lnTo>
                    <a:lnTo>
                      <a:pt x="114782" y="96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9" name="Google Shape;399;p14"/>
              <p:cNvSpPr/>
              <p:nvPr/>
            </p:nvSpPr>
            <p:spPr>
              <a:xfrm>
                <a:off x="4937125" y="2633662"/>
                <a:ext cx="261937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4482" y="95869"/>
                    </a:moveTo>
                    <a:cubicBezTo>
                      <a:pt x="114285" y="96521"/>
                      <a:pt x="113694" y="97173"/>
                      <a:pt x="113300" y="97173"/>
                    </a:cubicBezTo>
                    <a:cubicBezTo>
                      <a:pt x="112906" y="97173"/>
                      <a:pt x="112315" y="97173"/>
                      <a:pt x="111921" y="96521"/>
                    </a:cubicBezTo>
                    <a:lnTo>
                      <a:pt x="106995" y="88695"/>
                    </a:lnTo>
                    <a:lnTo>
                      <a:pt x="109753" y="87065"/>
                    </a:lnTo>
                    <a:lnTo>
                      <a:pt x="109753" y="94565"/>
                    </a:lnTo>
                    <a:cubicBezTo>
                      <a:pt x="109753" y="95869"/>
                      <a:pt x="108965" y="97173"/>
                      <a:pt x="108177" y="97173"/>
                    </a:cubicBezTo>
                    <a:lnTo>
                      <a:pt x="103251" y="97173"/>
                    </a:lnTo>
                    <a:lnTo>
                      <a:pt x="104433" y="95869"/>
                    </a:lnTo>
                    <a:lnTo>
                      <a:pt x="99310" y="111195"/>
                    </a:lnTo>
                    <a:cubicBezTo>
                      <a:pt x="98916" y="111847"/>
                      <a:pt x="98522" y="112500"/>
                      <a:pt x="97931" y="112500"/>
                    </a:cubicBezTo>
                    <a:lnTo>
                      <a:pt x="88078" y="112500"/>
                    </a:lnTo>
                    <a:lnTo>
                      <a:pt x="89655" y="109891"/>
                    </a:lnTo>
                    <a:lnTo>
                      <a:pt x="89655" y="117391"/>
                    </a:lnTo>
                    <a:cubicBezTo>
                      <a:pt x="89655" y="119021"/>
                      <a:pt x="88866" y="120000"/>
                      <a:pt x="88078" y="120000"/>
                    </a:cubicBezTo>
                    <a:lnTo>
                      <a:pt x="72315" y="120000"/>
                    </a:lnTo>
                    <a:cubicBezTo>
                      <a:pt x="71330" y="120000"/>
                      <a:pt x="70738" y="119021"/>
                      <a:pt x="70738" y="117391"/>
                    </a:cubicBezTo>
                    <a:lnTo>
                      <a:pt x="70738" y="109891"/>
                    </a:lnTo>
                    <a:lnTo>
                      <a:pt x="70738" y="102717"/>
                    </a:lnTo>
                    <a:lnTo>
                      <a:pt x="71527" y="105000"/>
                    </a:lnTo>
                    <a:lnTo>
                      <a:pt x="41576" y="82173"/>
                    </a:lnTo>
                    <a:lnTo>
                      <a:pt x="42167" y="82500"/>
                    </a:lnTo>
                    <a:lnTo>
                      <a:pt x="26995" y="82500"/>
                    </a:lnTo>
                    <a:lnTo>
                      <a:pt x="27586" y="82173"/>
                    </a:lnTo>
                    <a:lnTo>
                      <a:pt x="17536" y="89347"/>
                    </a:lnTo>
                    <a:cubicBezTo>
                      <a:pt x="16945" y="89673"/>
                      <a:pt x="16354" y="89673"/>
                      <a:pt x="15960" y="89021"/>
                    </a:cubicBezTo>
                    <a:cubicBezTo>
                      <a:pt x="15566" y="88695"/>
                      <a:pt x="15172" y="87717"/>
                      <a:pt x="15172" y="87065"/>
                    </a:cubicBezTo>
                    <a:lnTo>
                      <a:pt x="15172" y="64565"/>
                    </a:lnTo>
                    <a:lnTo>
                      <a:pt x="16748" y="67173"/>
                    </a:lnTo>
                    <a:lnTo>
                      <a:pt x="11822" y="67173"/>
                    </a:lnTo>
                    <a:cubicBezTo>
                      <a:pt x="11034" y="67173"/>
                      <a:pt x="10246" y="65869"/>
                      <a:pt x="10246" y="64565"/>
                    </a:cubicBezTo>
                    <a:lnTo>
                      <a:pt x="10246" y="48586"/>
                    </a:lnTo>
                    <a:lnTo>
                      <a:pt x="11822" y="51195"/>
                    </a:lnTo>
                    <a:lnTo>
                      <a:pt x="6896" y="51195"/>
                    </a:lnTo>
                    <a:cubicBezTo>
                      <a:pt x="6108" y="51195"/>
                      <a:pt x="5320" y="50217"/>
                      <a:pt x="5320" y="48586"/>
                    </a:cubicBezTo>
                    <a:lnTo>
                      <a:pt x="5320" y="41413"/>
                    </a:lnTo>
                    <a:cubicBezTo>
                      <a:pt x="5320" y="40108"/>
                      <a:pt x="6108" y="38804"/>
                      <a:pt x="6896" y="38804"/>
                    </a:cubicBezTo>
                    <a:lnTo>
                      <a:pt x="16748" y="38804"/>
                    </a:lnTo>
                    <a:lnTo>
                      <a:pt x="15763" y="39456"/>
                    </a:lnTo>
                    <a:lnTo>
                      <a:pt x="20689" y="31956"/>
                    </a:lnTo>
                    <a:lnTo>
                      <a:pt x="20689" y="35869"/>
                    </a:lnTo>
                    <a:lnTo>
                      <a:pt x="10837" y="20543"/>
                    </a:lnTo>
                    <a:lnTo>
                      <a:pt x="11822" y="21195"/>
                    </a:lnTo>
                    <a:lnTo>
                      <a:pt x="6896" y="21195"/>
                    </a:lnTo>
                    <a:lnTo>
                      <a:pt x="8472" y="18586"/>
                    </a:lnTo>
                    <a:lnTo>
                      <a:pt x="8472" y="33913"/>
                    </a:lnTo>
                    <a:cubicBezTo>
                      <a:pt x="8472" y="34891"/>
                      <a:pt x="8078" y="36195"/>
                      <a:pt x="7290" y="36521"/>
                    </a:cubicBezTo>
                    <a:cubicBezTo>
                      <a:pt x="6699" y="36521"/>
                      <a:pt x="5911" y="36195"/>
                      <a:pt x="5517" y="35217"/>
                    </a:cubicBezTo>
                    <a:lnTo>
                      <a:pt x="394" y="19891"/>
                    </a:lnTo>
                    <a:cubicBezTo>
                      <a:pt x="0" y="19239"/>
                      <a:pt x="0" y="18260"/>
                      <a:pt x="197" y="17608"/>
                    </a:cubicBezTo>
                    <a:cubicBezTo>
                      <a:pt x="394" y="16956"/>
                      <a:pt x="788" y="16304"/>
                      <a:pt x="1182" y="15978"/>
                    </a:cubicBezTo>
                    <a:lnTo>
                      <a:pt x="16354" y="8478"/>
                    </a:lnTo>
                    <a:cubicBezTo>
                      <a:pt x="16945" y="8152"/>
                      <a:pt x="17536" y="8478"/>
                      <a:pt x="17931" y="8804"/>
                    </a:cubicBezTo>
                    <a:lnTo>
                      <a:pt x="28177" y="23804"/>
                    </a:lnTo>
                    <a:lnTo>
                      <a:pt x="26995" y="23152"/>
                    </a:lnTo>
                    <a:lnTo>
                      <a:pt x="31921" y="23152"/>
                    </a:lnTo>
                    <a:lnTo>
                      <a:pt x="37044" y="23152"/>
                    </a:lnTo>
                    <a:lnTo>
                      <a:pt x="35467" y="25760"/>
                    </a:lnTo>
                    <a:lnTo>
                      <a:pt x="35467" y="18586"/>
                    </a:lnTo>
                    <a:cubicBezTo>
                      <a:pt x="35467" y="17608"/>
                      <a:pt x="35665" y="16630"/>
                      <a:pt x="36256" y="16304"/>
                    </a:cubicBezTo>
                    <a:lnTo>
                      <a:pt x="46502" y="8478"/>
                    </a:lnTo>
                    <a:cubicBezTo>
                      <a:pt x="46699" y="8478"/>
                      <a:pt x="46896" y="8152"/>
                      <a:pt x="47093" y="8152"/>
                    </a:cubicBezTo>
                    <a:lnTo>
                      <a:pt x="52216" y="8152"/>
                    </a:lnTo>
                    <a:lnTo>
                      <a:pt x="51034" y="12717"/>
                    </a:lnTo>
                    <a:lnTo>
                      <a:pt x="46108" y="4565"/>
                    </a:lnTo>
                    <a:cubicBezTo>
                      <a:pt x="45517" y="3913"/>
                      <a:pt x="45517" y="2608"/>
                      <a:pt x="45714" y="1630"/>
                    </a:cubicBezTo>
                    <a:cubicBezTo>
                      <a:pt x="45911" y="652"/>
                      <a:pt x="46502" y="0"/>
                      <a:pt x="47093" y="0"/>
                    </a:cubicBezTo>
                    <a:lnTo>
                      <a:pt x="52216" y="0"/>
                    </a:lnTo>
                    <a:cubicBezTo>
                      <a:pt x="52413" y="0"/>
                      <a:pt x="52610" y="326"/>
                      <a:pt x="52807" y="326"/>
                    </a:cubicBezTo>
                    <a:lnTo>
                      <a:pt x="63054" y="8478"/>
                    </a:lnTo>
                    <a:cubicBezTo>
                      <a:pt x="63645" y="9130"/>
                      <a:pt x="63842" y="9782"/>
                      <a:pt x="63842" y="10760"/>
                    </a:cubicBezTo>
                    <a:lnTo>
                      <a:pt x="63842" y="25760"/>
                    </a:lnTo>
                    <a:lnTo>
                      <a:pt x="62266" y="23152"/>
                    </a:lnTo>
                    <a:lnTo>
                      <a:pt x="77241" y="23152"/>
                    </a:lnTo>
                    <a:cubicBezTo>
                      <a:pt x="77832" y="23152"/>
                      <a:pt x="78423" y="23804"/>
                      <a:pt x="78620" y="24782"/>
                    </a:cubicBezTo>
                    <a:lnTo>
                      <a:pt x="84532" y="47608"/>
                    </a:lnTo>
                    <a:lnTo>
                      <a:pt x="83743" y="46304"/>
                    </a:lnTo>
                    <a:lnTo>
                      <a:pt x="108965" y="69456"/>
                    </a:lnTo>
                    <a:lnTo>
                      <a:pt x="119014" y="77282"/>
                    </a:lnTo>
                    <a:cubicBezTo>
                      <a:pt x="119408" y="77608"/>
                      <a:pt x="119605" y="78260"/>
                      <a:pt x="119802" y="78913"/>
                    </a:cubicBezTo>
                    <a:cubicBezTo>
                      <a:pt x="120000" y="79565"/>
                      <a:pt x="120000" y="80543"/>
                      <a:pt x="119605" y="81195"/>
                    </a:cubicBezTo>
                    <a:lnTo>
                      <a:pt x="114482" y="95869"/>
                    </a:lnTo>
                    <a:close/>
                    <a:moveTo>
                      <a:pt x="117044" y="78586"/>
                    </a:moveTo>
                    <a:lnTo>
                      <a:pt x="117635" y="82173"/>
                    </a:lnTo>
                    <a:lnTo>
                      <a:pt x="107389" y="74021"/>
                    </a:lnTo>
                    <a:lnTo>
                      <a:pt x="82364" y="50869"/>
                    </a:lnTo>
                    <a:cubicBezTo>
                      <a:pt x="81970" y="50543"/>
                      <a:pt x="81773" y="50217"/>
                      <a:pt x="81576" y="49565"/>
                    </a:cubicBezTo>
                    <a:lnTo>
                      <a:pt x="75665" y="26739"/>
                    </a:lnTo>
                    <a:lnTo>
                      <a:pt x="77241" y="28369"/>
                    </a:lnTo>
                    <a:lnTo>
                      <a:pt x="62266" y="28369"/>
                    </a:lnTo>
                    <a:cubicBezTo>
                      <a:pt x="61477" y="28369"/>
                      <a:pt x="60689" y="27065"/>
                      <a:pt x="60689" y="25760"/>
                    </a:cubicBezTo>
                    <a:lnTo>
                      <a:pt x="60689" y="10760"/>
                    </a:lnTo>
                    <a:lnTo>
                      <a:pt x="61674" y="13369"/>
                    </a:lnTo>
                    <a:lnTo>
                      <a:pt x="51428" y="5217"/>
                    </a:lnTo>
                    <a:lnTo>
                      <a:pt x="52216" y="5217"/>
                    </a:lnTo>
                    <a:lnTo>
                      <a:pt x="47093" y="5217"/>
                    </a:lnTo>
                    <a:lnTo>
                      <a:pt x="48275" y="978"/>
                    </a:lnTo>
                    <a:lnTo>
                      <a:pt x="53201" y="9130"/>
                    </a:lnTo>
                    <a:cubicBezTo>
                      <a:pt x="53596" y="9782"/>
                      <a:pt x="53793" y="10760"/>
                      <a:pt x="53596" y="11739"/>
                    </a:cubicBezTo>
                    <a:cubicBezTo>
                      <a:pt x="53399" y="12717"/>
                      <a:pt x="52807" y="13369"/>
                      <a:pt x="52216" y="13369"/>
                    </a:cubicBezTo>
                    <a:lnTo>
                      <a:pt x="47093" y="13369"/>
                    </a:lnTo>
                    <a:lnTo>
                      <a:pt x="47881" y="13369"/>
                    </a:lnTo>
                    <a:lnTo>
                      <a:pt x="37635" y="20869"/>
                    </a:lnTo>
                    <a:lnTo>
                      <a:pt x="38620" y="18586"/>
                    </a:lnTo>
                    <a:lnTo>
                      <a:pt x="38620" y="25760"/>
                    </a:lnTo>
                    <a:cubicBezTo>
                      <a:pt x="38620" y="27065"/>
                      <a:pt x="37832" y="28369"/>
                      <a:pt x="37044" y="28369"/>
                    </a:cubicBezTo>
                    <a:lnTo>
                      <a:pt x="31921" y="28369"/>
                    </a:lnTo>
                    <a:lnTo>
                      <a:pt x="26995" y="28369"/>
                    </a:lnTo>
                    <a:cubicBezTo>
                      <a:pt x="26600" y="28369"/>
                      <a:pt x="26206" y="28043"/>
                      <a:pt x="26009" y="27717"/>
                    </a:cubicBezTo>
                    <a:lnTo>
                      <a:pt x="15763" y="12717"/>
                    </a:lnTo>
                    <a:lnTo>
                      <a:pt x="17339" y="13369"/>
                    </a:lnTo>
                    <a:lnTo>
                      <a:pt x="2167" y="21195"/>
                    </a:lnTo>
                    <a:lnTo>
                      <a:pt x="2955" y="17282"/>
                    </a:lnTo>
                    <a:lnTo>
                      <a:pt x="8275" y="32608"/>
                    </a:lnTo>
                    <a:lnTo>
                      <a:pt x="5320" y="33913"/>
                    </a:lnTo>
                    <a:lnTo>
                      <a:pt x="5320" y="18586"/>
                    </a:lnTo>
                    <a:cubicBezTo>
                      <a:pt x="5320" y="16956"/>
                      <a:pt x="6108" y="15978"/>
                      <a:pt x="6896" y="15978"/>
                    </a:cubicBezTo>
                    <a:lnTo>
                      <a:pt x="11822" y="15978"/>
                    </a:lnTo>
                    <a:cubicBezTo>
                      <a:pt x="12216" y="15978"/>
                      <a:pt x="12610" y="16304"/>
                      <a:pt x="13004" y="16630"/>
                    </a:cubicBezTo>
                    <a:lnTo>
                      <a:pt x="22857" y="31956"/>
                    </a:lnTo>
                    <a:cubicBezTo>
                      <a:pt x="23251" y="32282"/>
                      <a:pt x="23448" y="33260"/>
                      <a:pt x="23448" y="33913"/>
                    </a:cubicBezTo>
                    <a:cubicBezTo>
                      <a:pt x="23448" y="34565"/>
                      <a:pt x="23251" y="35217"/>
                      <a:pt x="22857" y="35869"/>
                    </a:cubicBezTo>
                    <a:lnTo>
                      <a:pt x="17931" y="43369"/>
                    </a:lnTo>
                    <a:cubicBezTo>
                      <a:pt x="17536" y="44021"/>
                      <a:pt x="17142" y="44021"/>
                      <a:pt x="16748" y="44021"/>
                    </a:cubicBezTo>
                    <a:lnTo>
                      <a:pt x="6896" y="44021"/>
                    </a:lnTo>
                    <a:lnTo>
                      <a:pt x="8472" y="41413"/>
                    </a:lnTo>
                    <a:lnTo>
                      <a:pt x="8472" y="48586"/>
                    </a:lnTo>
                    <a:lnTo>
                      <a:pt x="6896" y="45978"/>
                    </a:lnTo>
                    <a:lnTo>
                      <a:pt x="11822" y="45978"/>
                    </a:lnTo>
                    <a:cubicBezTo>
                      <a:pt x="12807" y="45978"/>
                      <a:pt x="13399" y="47282"/>
                      <a:pt x="13399" y="48586"/>
                    </a:cubicBezTo>
                    <a:lnTo>
                      <a:pt x="13399" y="64565"/>
                    </a:lnTo>
                    <a:lnTo>
                      <a:pt x="11822" y="61956"/>
                    </a:lnTo>
                    <a:lnTo>
                      <a:pt x="16748" y="61956"/>
                    </a:lnTo>
                    <a:cubicBezTo>
                      <a:pt x="17733" y="61956"/>
                      <a:pt x="18325" y="62934"/>
                      <a:pt x="18325" y="64565"/>
                    </a:cubicBezTo>
                    <a:lnTo>
                      <a:pt x="18325" y="87065"/>
                    </a:lnTo>
                    <a:lnTo>
                      <a:pt x="16157" y="84456"/>
                    </a:lnTo>
                    <a:lnTo>
                      <a:pt x="26403" y="77282"/>
                    </a:lnTo>
                    <a:cubicBezTo>
                      <a:pt x="26600" y="77282"/>
                      <a:pt x="26798" y="77282"/>
                      <a:pt x="26995" y="77282"/>
                    </a:cubicBezTo>
                    <a:lnTo>
                      <a:pt x="42167" y="77282"/>
                    </a:lnTo>
                    <a:cubicBezTo>
                      <a:pt x="42364" y="77282"/>
                      <a:pt x="42561" y="77282"/>
                      <a:pt x="42955" y="77282"/>
                    </a:cubicBezTo>
                    <a:lnTo>
                      <a:pt x="72906" y="100434"/>
                    </a:lnTo>
                    <a:cubicBezTo>
                      <a:pt x="73497" y="100760"/>
                      <a:pt x="73891" y="101739"/>
                      <a:pt x="73891" y="102717"/>
                    </a:cubicBezTo>
                    <a:lnTo>
                      <a:pt x="73891" y="109891"/>
                    </a:lnTo>
                    <a:lnTo>
                      <a:pt x="73891" y="117391"/>
                    </a:lnTo>
                    <a:lnTo>
                      <a:pt x="72315" y="114782"/>
                    </a:lnTo>
                    <a:lnTo>
                      <a:pt x="88078" y="114782"/>
                    </a:lnTo>
                    <a:lnTo>
                      <a:pt x="86502" y="117391"/>
                    </a:lnTo>
                    <a:lnTo>
                      <a:pt x="86502" y="109891"/>
                    </a:lnTo>
                    <a:cubicBezTo>
                      <a:pt x="86502" y="108586"/>
                      <a:pt x="87093" y="107282"/>
                      <a:pt x="88078" y="107282"/>
                    </a:cubicBezTo>
                    <a:lnTo>
                      <a:pt x="97931" y="107282"/>
                    </a:lnTo>
                    <a:lnTo>
                      <a:pt x="96551" y="108586"/>
                    </a:lnTo>
                    <a:lnTo>
                      <a:pt x="101871" y="93260"/>
                    </a:lnTo>
                    <a:cubicBezTo>
                      <a:pt x="102068" y="92608"/>
                      <a:pt x="102660" y="91956"/>
                      <a:pt x="103251" y="91956"/>
                    </a:cubicBezTo>
                    <a:lnTo>
                      <a:pt x="108177" y="91956"/>
                    </a:lnTo>
                    <a:lnTo>
                      <a:pt x="106600" y="94565"/>
                    </a:lnTo>
                    <a:lnTo>
                      <a:pt x="106600" y="87065"/>
                    </a:lnTo>
                    <a:cubicBezTo>
                      <a:pt x="106600" y="85760"/>
                      <a:pt x="106995" y="85108"/>
                      <a:pt x="107389" y="84456"/>
                    </a:cubicBezTo>
                    <a:cubicBezTo>
                      <a:pt x="107980" y="84130"/>
                      <a:pt x="108768" y="84456"/>
                      <a:pt x="109162" y="85108"/>
                    </a:cubicBezTo>
                    <a:lnTo>
                      <a:pt x="114088" y="92608"/>
                    </a:lnTo>
                    <a:lnTo>
                      <a:pt x="111724" y="93260"/>
                    </a:lnTo>
                    <a:lnTo>
                      <a:pt x="117044" y="7858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14"/>
              <p:cNvSpPr/>
              <p:nvPr/>
            </p:nvSpPr>
            <p:spPr>
              <a:xfrm>
                <a:off x="5002212" y="2574925"/>
                <a:ext cx="303212" cy="1857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0994" y="120000"/>
                    </a:moveTo>
                    <a:lnTo>
                      <a:pt x="70994" y="120000"/>
                    </a:lnTo>
                    <a:lnTo>
                      <a:pt x="79790" y="120000"/>
                    </a:lnTo>
                    <a:lnTo>
                      <a:pt x="84188" y="106666"/>
                    </a:lnTo>
                    <a:lnTo>
                      <a:pt x="84188" y="93333"/>
                    </a:lnTo>
                    <a:lnTo>
                      <a:pt x="79790" y="87179"/>
                    </a:lnTo>
                    <a:lnTo>
                      <a:pt x="89214" y="87179"/>
                    </a:lnTo>
                    <a:lnTo>
                      <a:pt x="93612" y="73846"/>
                    </a:lnTo>
                    <a:lnTo>
                      <a:pt x="93612" y="66666"/>
                    </a:lnTo>
                    <a:lnTo>
                      <a:pt x="102408" y="66666"/>
                    </a:lnTo>
                    <a:lnTo>
                      <a:pt x="102408" y="73846"/>
                    </a:lnTo>
                    <a:lnTo>
                      <a:pt x="111204" y="73846"/>
                    </a:lnTo>
                    <a:lnTo>
                      <a:pt x="120000" y="66666"/>
                    </a:lnTo>
                    <a:lnTo>
                      <a:pt x="111204" y="59487"/>
                    </a:lnTo>
                    <a:lnTo>
                      <a:pt x="107434" y="59487"/>
                    </a:lnTo>
                    <a:lnTo>
                      <a:pt x="97382" y="59487"/>
                    </a:lnTo>
                    <a:lnTo>
                      <a:pt x="107434" y="47179"/>
                    </a:lnTo>
                    <a:lnTo>
                      <a:pt x="102408" y="47179"/>
                    </a:lnTo>
                    <a:lnTo>
                      <a:pt x="89214" y="66666"/>
                    </a:lnTo>
                    <a:lnTo>
                      <a:pt x="84188" y="59487"/>
                    </a:lnTo>
                    <a:lnTo>
                      <a:pt x="75392" y="59487"/>
                    </a:lnTo>
                    <a:lnTo>
                      <a:pt x="75392" y="53333"/>
                    </a:lnTo>
                    <a:lnTo>
                      <a:pt x="70994" y="53333"/>
                    </a:lnTo>
                    <a:lnTo>
                      <a:pt x="70994" y="40000"/>
                    </a:lnTo>
                    <a:lnTo>
                      <a:pt x="62198" y="26666"/>
                    </a:lnTo>
                    <a:lnTo>
                      <a:pt x="40209" y="26666"/>
                    </a:lnTo>
                    <a:lnTo>
                      <a:pt x="27015" y="7179"/>
                    </a:lnTo>
                    <a:lnTo>
                      <a:pt x="18219" y="0"/>
                    </a:lnTo>
                    <a:lnTo>
                      <a:pt x="0" y="7179"/>
                    </a:lnTo>
                    <a:lnTo>
                      <a:pt x="0" y="59487"/>
                    </a:lnTo>
                    <a:lnTo>
                      <a:pt x="5026" y="59487"/>
                    </a:lnTo>
                    <a:lnTo>
                      <a:pt x="5026" y="53333"/>
                    </a:lnTo>
                    <a:lnTo>
                      <a:pt x="13821" y="47179"/>
                    </a:lnTo>
                    <a:lnTo>
                      <a:pt x="18219" y="47179"/>
                    </a:lnTo>
                    <a:lnTo>
                      <a:pt x="13821" y="40000"/>
                    </a:lnTo>
                    <a:lnTo>
                      <a:pt x="18219" y="40000"/>
                    </a:lnTo>
                    <a:lnTo>
                      <a:pt x="27015" y="47179"/>
                    </a:lnTo>
                    <a:lnTo>
                      <a:pt x="27015" y="59487"/>
                    </a:lnTo>
                    <a:lnTo>
                      <a:pt x="40209" y="59487"/>
                    </a:lnTo>
                    <a:lnTo>
                      <a:pt x="44607" y="80000"/>
                    </a:lnTo>
                    <a:lnTo>
                      <a:pt x="66596" y="99487"/>
                    </a:lnTo>
                    <a:lnTo>
                      <a:pt x="75392" y="106666"/>
                    </a:lnTo>
                    <a:lnTo>
                      <a:pt x="70994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14"/>
              <p:cNvSpPr/>
              <p:nvPr/>
            </p:nvSpPr>
            <p:spPr>
              <a:xfrm>
                <a:off x="4999037" y="2571750"/>
                <a:ext cx="311150" cy="1920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1733" y="118928"/>
                    </a:moveTo>
                    <a:lnTo>
                      <a:pt x="70568" y="115714"/>
                    </a:lnTo>
                    <a:lnTo>
                      <a:pt x="79223" y="115714"/>
                    </a:lnTo>
                    <a:lnTo>
                      <a:pt x="78058" y="117053"/>
                    </a:lnTo>
                    <a:lnTo>
                      <a:pt x="82385" y="104464"/>
                    </a:lnTo>
                    <a:lnTo>
                      <a:pt x="82219" y="105535"/>
                    </a:lnTo>
                    <a:lnTo>
                      <a:pt x="82219" y="92678"/>
                    </a:lnTo>
                    <a:lnTo>
                      <a:pt x="82552" y="94285"/>
                    </a:lnTo>
                    <a:lnTo>
                      <a:pt x="78391" y="87857"/>
                    </a:lnTo>
                    <a:cubicBezTo>
                      <a:pt x="77891" y="87321"/>
                      <a:pt x="77891" y="86249"/>
                      <a:pt x="78058" y="85446"/>
                    </a:cubicBezTo>
                    <a:cubicBezTo>
                      <a:pt x="78224" y="84642"/>
                      <a:pt x="78723" y="84107"/>
                      <a:pt x="79223" y="84107"/>
                    </a:cubicBezTo>
                    <a:lnTo>
                      <a:pt x="88044" y="84107"/>
                    </a:lnTo>
                    <a:lnTo>
                      <a:pt x="86879" y="85178"/>
                    </a:lnTo>
                    <a:lnTo>
                      <a:pt x="91040" y="72321"/>
                    </a:lnTo>
                    <a:lnTo>
                      <a:pt x="91040" y="73392"/>
                    </a:lnTo>
                    <a:lnTo>
                      <a:pt x="91040" y="66964"/>
                    </a:lnTo>
                    <a:cubicBezTo>
                      <a:pt x="91040" y="65892"/>
                      <a:pt x="91539" y="64821"/>
                      <a:pt x="92371" y="64821"/>
                    </a:cubicBezTo>
                    <a:lnTo>
                      <a:pt x="101359" y="64821"/>
                    </a:lnTo>
                    <a:cubicBezTo>
                      <a:pt x="102024" y="64821"/>
                      <a:pt x="102690" y="65892"/>
                      <a:pt x="102690" y="66964"/>
                    </a:cubicBezTo>
                    <a:lnTo>
                      <a:pt x="102690" y="73392"/>
                    </a:lnTo>
                    <a:lnTo>
                      <a:pt x="101359" y="71250"/>
                    </a:lnTo>
                    <a:lnTo>
                      <a:pt x="110013" y="71250"/>
                    </a:lnTo>
                    <a:lnTo>
                      <a:pt x="109514" y="71517"/>
                    </a:lnTo>
                    <a:lnTo>
                      <a:pt x="118002" y="65089"/>
                    </a:lnTo>
                    <a:lnTo>
                      <a:pt x="118002" y="68839"/>
                    </a:lnTo>
                    <a:lnTo>
                      <a:pt x="109514" y="62142"/>
                    </a:lnTo>
                    <a:lnTo>
                      <a:pt x="110013" y="62142"/>
                    </a:lnTo>
                    <a:lnTo>
                      <a:pt x="105852" y="62142"/>
                    </a:lnTo>
                    <a:lnTo>
                      <a:pt x="96532" y="62142"/>
                    </a:lnTo>
                    <a:cubicBezTo>
                      <a:pt x="96033" y="62142"/>
                      <a:pt x="95533" y="61607"/>
                      <a:pt x="95367" y="60803"/>
                    </a:cubicBezTo>
                    <a:cubicBezTo>
                      <a:pt x="95034" y="59999"/>
                      <a:pt x="95201" y="58928"/>
                      <a:pt x="95700" y="58392"/>
                    </a:cubicBezTo>
                    <a:lnTo>
                      <a:pt x="105020" y="46071"/>
                    </a:lnTo>
                    <a:lnTo>
                      <a:pt x="105852" y="49821"/>
                    </a:lnTo>
                    <a:lnTo>
                      <a:pt x="101359" y="49821"/>
                    </a:lnTo>
                    <a:lnTo>
                      <a:pt x="102191" y="49285"/>
                    </a:lnTo>
                    <a:lnTo>
                      <a:pt x="88876" y="68571"/>
                    </a:lnTo>
                    <a:cubicBezTo>
                      <a:pt x="88377" y="69375"/>
                      <a:pt x="87545" y="69375"/>
                      <a:pt x="87045" y="68571"/>
                    </a:cubicBezTo>
                    <a:lnTo>
                      <a:pt x="82552" y="61607"/>
                    </a:lnTo>
                    <a:lnTo>
                      <a:pt x="83550" y="62142"/>
                    </a:lnTo>
                    <a:lnTo>
                      <a:pt x="75062" y="62142"/>
                    </a:lnTo>
                    <a:cubicBezTo>
                      <a:pt x="74230" y="62142"/>
                      <a:pt x="73730" y="61339"/>
                      <a:pt x="73730" y="59999"/>
                    </a:cubicBezTo>
                    <a:lnTo>
                      <a:pt x="73730" y="54107"/>
                    </a:lnTo>
                    <a:lnTo>
                      <a:pt x="75062" y="56249"/>
                    </a:lnTo>
                    <a:lnTo>
                      <a:pt x="70568" y="56249"/>
                    </a:lnTo>
                    <a:cubicBezTo>
                      <a:pt x="69736" y="56249"/>
                      <a:pt x="69237" y="55178"/>
                      <a:pt x="69237" y="54107"/>
                    </a:cubicBezTo>
                    <a:lnTo>
                      <a:pt x="69237" y="40714"/>
                    </a:lnTo>
                    <a:lnTo>
                      <a:pt x="69570" y="42321"/>
                    </a:lnTo>
                    <a:lnTo>
                      <a:pt x="61081" y="29999"/>
                    </a:lnTo>
                    <a:lnTo>
                      <a:pt x="61914" y="30535"/>
                    </a:lnTo>
                    <a:lnTo>
                      <a:pt x="40277" y="30535"/>
                    </a:lnTo>
                    <a:cubicBezTo>
                      <a:pt x="39944" y="30535"/>
                      <a:pt x="39611" y="30267"/>
                      <a:pt x="39278" y="29999"/>
                    </a:cubicBezTo>
                    <a:lnTo>
                      <a:pt x="26463" y="10714"/>
                    </a:lnTo>
                    <a:lnTo>
                      <a:pt x="26796" y="10982"/>
                    </a:lnTo>
                    <a:lnTo>
                      <a:pt x="18141" y="4285"/>
                    </a:lnTo>
                    <a:lnTo>
                      <a:pt x="18973" y="4285"/>
                    </a:lnTo>
                    <a:lnTo>
                      <a:pt x="1664" y="11249"/>
                    </a:lnTo>
                    <a:lnTo>
                      <a:pt x="2662" y="9107"/>
                    </a:lnTo>
                    <a:lnTo>
                      <a:pt x="2662" y="59999"/>
                    </a:lnTo>
                    <a:lnTo>
                      <a:pt x="1331" y="57857"/>
                    </a:lnTo>
                    <a:lnTo>
                      <a:pt x="5658" y="57857"/>
                    </a:lnTo>
                    <a:lnTo>
                      <a:pt x="4327" y="59999"/>
                    </a:lnTo>
                    <a:lnTo>
                      <a:pt x="4327" y="54107"/>
                    </a:lnTo>
                    <a:cubicBezTo>
                      <a:pt x="4327" y="53303"/>
                      <a:pt x="4660" y="52499"/>
                      <a:pt x="5159" y="52232"/>
                    </a:cubicBezTo>
                    <a:lnTo>
                      <a:pt x="13814" y="45803"/>
                    </a:lnTo>
                    <a:cubicBezTo>
                      <a:pt x="13980" y="45535"/>
                      <a:pt x="14313" y="45535"/>
                      <a:pt x="14479" y="45535"/>
                    </a:cubicBezTo>
                    <a:lnTo>
                      <a:pt x="18640" y="45535"/>
                    </a:lnTo>
                    <a:lnTo>
                      <a:pt x="17808" y="49285"/>
                    </a:lnTo>
                    <a:lnTo>
                      <a:pt x="13481" y="42321"/>
                    </a:lnTo>
                    <a:cubicBezTo>
                      <a:pt x="13148" y="41785"/>
                      <a:pt x="12981" y="40714"/>
                      <a:pt x="13148" y="39910"/>
                    </a:cubicBezTo>
                    <a:cubicBezTo>
                      <a:pt x="13481" y="39107"/>
                      <a:pt x="13814" y="38571"/>
                      <a:pt x="14479" y="38571"/>
                    </a:cubicBezTo>
                    <a:lnTo>
                      <a:pt x="18640" y="38571"/>
                    </a:lnTo>
                    <a:cubicBezTo>
                      <a:pt x="18807" y="38571"/>
                      <a:pt x="19140" y="38839"/>
                      <a:pt x="19306" y="38839"/>
                    </a:cubicBezTo>
                    <a:lnTo>
                      <a:pt x="27961" y="45803"/>
                    </a:lnTo>
                    <a:cubicBezTo>
                      <a:pt x="28460" y="46071"/>
                      <a:pt x="28793" y="46874"/>
                      <a:pt x="28793" y="47678"/>
                    </a:cubicBezTo>
                    <a:lnTo>
                      <a:pt x="28793" y="59999"/>
                    </a:lnTo>
                    <a:lnTo>
                      <a:pt x="27461" y="57857"/>
                    </a:lnTo>
                    <a:lnTo>
                      <a:pt x="40277" y="57857"/>
                    </a:lnTo>
                    <a:cubicBezTo>
                      <a:pt x="40776" y="57857"/>
                      <a:pt x="41276" y="58660"/>
                      <a:pt x="41442" y="59464"/>
                    </a:cubicBezTo>
                    <a:lnTo>
                      <a:pt x="45936" y="78750"/>
                    </a:lnTo>
                    <a:lnTo>
                      <a:pt x="45436" y="77410"/>
                    </a:lnTo>
                    <a:lnTo>
                      <a:pt x="66907" y="96696"/>
                    </a:lnTo>
                    <a:lnTo>
                      <a:pt x="75561" y="103660"/>
                    </a:lnTo>
                    <a:cubicBezTo>
                      <a:pt x="75894" y="103928"/>
                      <a:pt x="76227" y="104196"/>
                      <a:pt x="76227" y="104999"/>
                    </a:cubicBezTo>
                    <a:cubicBezTo>
                      <a:pt x="76393" y="105535"/>
                      <a:pt x="76393" y="106071"/>
                      <a:pt x="76227" y="106607"/>
                    </a:cubicBezTo>
                    <a:lnTo>
                      <a:pt x="71733" y="118928"/>
                    </a:lnTo>
                    <a:close/>
                    <a:moveTo>
                      <a:pt x="73897" y="104464"/>
                    </a:moveTo>
                    <a:lnTo>
                      <a:pt x="74396" y="107410"/>
                    </a:lnTo>
                    <a:lnTo>
                      <a:pt x="65575" y="100446"/>
                    </a:lnTo>
                    <a:lnTo>
                      <a:pt x="44105" y="81160"/>
                    </a:lnTo>
                    <a:cubicBezTo>
                      <a:pt x="43772" y="81160"/>
                      <a:pt x="43606" y="80624"/>
                      <a:pt x="43439" y="80089"/>
                    </a:cubicBezTo>
                    <a:lnTo>
                      <a:pt x="38945" y="60803"/>
                    </a:lnTo>
                    <a:lnTo>
                      <a:pt x="40277" y="62142"/>
                    </a:lnTo>
                    <a:lnTo>
                      <a:pt x="27461" y="62142"/>
                    </a:lnTo>
                    <a:cubicBezTo>
                      <a:pt x="26629" y="62142"/>
                      <a:pt x="26130" y="61339"/>
                      <a:pt x="26130" y="59999"/>
                    </a:cubicBezTo>
                    <a:lnTo>
                      <a:pt x="26130" y="47678"/>
                    </a:lnTo>
                    <a:lnTo>
                      <a:pt x="26796" y="49553"/>
                    </a:lnTo>
                    <a:lnTo>
                      <a:pt x="18141" y="42857"/>
                    </a:lnTo>
                    <a:lnTo>
                      <a:pt x="18640" y="42857"/>
                    </a:lnTo>
                    <a:lnTo>
                      <a:pt x="14479" y="42857"/>
                    </a:lnTo>
                    <a:lnTo>
                      <a:pt x="15312" y="39375"/>
                    </a:lnTo>
                    <a:lnTo>
                      <a:pt x="19639" y="46071"/>
                    </a:lnTo>
                    <a:cubicBezTo>
                      <a:pt x="19972" y="46874"/>
                      <a:pt x="20138" y="47678"/>
                      <a:pt x="19972" y="48482"/>
                    </a:cubicBezTo>
                    <a:cubicBezTo>
                      <a:pt x="19639" y="49285"/>
                      <a:pt x="19306" y="49821"/>
                      <a:pt x="18640" y="49821"/>
                    </a:cubicBezTo>
                    <a:lnTo>
                      <a:pt x="14479" y="49821"/>
                    </a:lnTo>
                    <a:lnTo>
                      <a:pt x="14979" y="49553"/>
                    </a:lnTo>
                    <a:lnTo>
                      <a:pt x="6158" y="55982"/>
                    </a:lnTo>
                    <a:lnTo>
                      <a:pt x="6990" y="54107"/>
                    </a:lnTo>
                    <a:lnTo>
                      <a:pt x="6990" y="59999"/>
                    </a:lnTo>
                    <a:cubicBezTo>
                      <a:pt x="6990" y="61339"/>
                      <a:pt x="6324" y="62142"/>
                      <a:pt x="5658" y="62142"/>
                    </a:cubicBezTo>
                    <a:lnTo>
                      <a:pt x="1331" y="62142"/>
                    </a:lnTo>
                    <a:cubicBezTo>
                      <a:pt x="665" y="62142"/>
                      <a:pt x="0" y="61339"/>
                      <a:pt x="0" y="59999"/>
                    </a:cubicBezTo>
                    <a:lnTo>
                      <a:pt x="0" y="9107"/>
                    </a:lnTo>
                    <a:cubicBezTo>
                      <a:pt x="0" y="8035"/>
                      <a:pt x="499" y="7232"/>
                      <a:pt x="1165" y="6964"/>
                    </a:cubicBezTo>
                    <a:lnTo>
                      <a:pt x="18307" y="267"/>
                    </a:lnTo>
                    <a:cubicBezTo>
                      <a:pt x="18640" y="0"/>
                      <a:pt x="18973" y="0"/>
                      <a:pt x="19306" y="267"/>
                    </a:cubicBezTo>
                    <a:lnTo>
                      <a:pt x="27961" y="7232"/>
                    </a:lnTo>
                    <a:cubicBezTo>
                      <a:pt x="28127" y="7232"/>
                      <a:pt x="28294" y="7499"/>
                      <a:pt x="28294" y="7499"/>
                    </a:cubicBezTo>
                    <a:lnTo>
                      <a:pt x="41109" y="26785"/>
                    </a:lnTo>
                    <a:lnTo>
                      <a:pt x="40277" y="26249"/>
                    </a:lnTo>
                    <a:lnTo>
                      <a:pt x="61914" y="26249"/>
                    </a:lnTo>
                    <a:cubicBezTo>
                      <a:pt x="62246" y="26249"/>
                      <a:pt x="62579" y="26517"/>
                      <a:pt x="62912" y="26785"/>
                    </a:cubicBezTo>
                    <a:lnTo>
                      <a:pt x="71400" y="39375"/>
                    </a:lnTo>
                    <a:cubicBezTo>
                      <a:pt x="71733" y="39642"/>
                      <a:pt x="71900" y="40178"/>
                      <a:pt x="71900" y="40714"/>
                    </a:cubicBezTo>
                    <a:lnTo>
                      <a:pt x="71900" y="54107"/>
                    </a:lnTo>
                    <a:lnTo>
                      <a:pt x="70568" y="51964"/>
                    </a:lnTo>
                    <a:lnTo>
                      <a:pt x="75062" y="51964"/>
                    </a:lnTo>
                    <a:cubicBezTo>
                      <a:pt x="75728" y="51964"/>
                      <a:pt x="76393" y="53035"/>
                      <a:pt x="76393" y="54107"/>
                    </a:cubicBezTo>
                    <a:lnTo>
                      <a:pt x="76393" y="59999"/>
                    </a:lnTo>
                    <a:lnTo>
                      <a:pt x="75062" y="57857"/>
                    </a:lnTo>
                    <a:lnTo>
                      <a:pt x="83550" y="57857"/>
                    </a:lnTo>
                    <a:cubicBezTo>
                      <a:pt x="83883" y="57857"/>
                      <a:pt x="84216" y="58124"/>
                      <a:pt x="84382" y="58660"/>
                    </a:cubicBezTo>
                    <a:lnTo>
                      <a:pt x="88876" y="65357"/>
                    </a:lnTo>
                    <a:lnTo>
                      <a:pt x="87212" y="65357"/>
                    </a:lnTo>
                    <a:lnTo>
                      <a:pt x="100360" y="46071"/>
                    </a:lnTo>
                    <a:cubicBezTo>
                      <a:pt x="100693" y="45803"/>
                      <a:pt x="101026" y="45535"/>
                      <a:pt x="101359" y="45535"/>
                    </a:cubicBezTo>
                    <a:lnTo>
                      <a:pt x="105852" y="45535"/>
                    </a:lnTo>
                    <a:cubicBezTo>
                      <a:pt x="106352" y="45535"/>
                      <a:pt x="106851" y="46071"/>
                      <a:pt x="107018" y="46874"/>
                    </a:cubicBezTo>
                    <a:cubicBezTo>
                      <a:pt x="107184" y="47678"/>
                      <a:pt x="107018" y="48749"/>
                      <a:pt x="106685" y="49285"/>
                    </a:cubicBezTo>
                    <a:lnTo>
                      <a:pt x="97364" y="61874"/>
                    </a:lnTo>
                    <a:lnTo>
                      <a:pt x="96532" y="57857"/>
                    </a:lnTo>
                    <a:lnTo>
                      <a:pt x="105852" y="57857"/>
                    </a:lnTo>
                    <a:lnTo>
                      <a:pt x="110013" y="57857"/>
                    </a:lnTo>
                    <a:cubicBezTo>
                      <a:pt x="110346" y="57857"/>
                      <a:pt x="110513" y="58124"/>
                      <a:pt x="110679" y="58124"/>
                    </a:cubicBezTo>
                    <a:lnTo>
                      <a:pt x="119167" y="65089"/>
                    </a:lnTo>
                    <a:cubicBezTo>
                      <a:pt x="119667" y="65357"/>
                      <a:pt x="120000" y="66160"/>
                      <a:pt x="119833" y="66964"/>
                    </a:cubicBezTo>
                    <a:cubicBezTo>
                      <a:pt x="119833" y="67767"/>
                      <a:pt x="119667" y="68571"/>
                      <a:pt x="119167" y="68839"/>
                    </a:cubicBezTo>
                    <a:lnTo>
                      <a:pt x="110679" y="75267"/>
                    </a:lnTo>
                    <a:cubicBezTo>
                      <a:pt x="110513" y="75535"/>
                      <a:pt x="110180" y="75535"/>
                      <a:pt x="110013" y="75535"/>
                    </a:cubicBezTo>
                    <a:lnTo>
                      <a:pt x="101359" y="75535"/>
                    </a:lnTo>
                    <a:cubicBezTo>
                      <a:pt x="100527" y="75535"/>
                      <a:pt x="100027" y="74464"/>
                      <a:pt x="100027" y="73392"/>
                    </a:cubicBezTo>
                    <a:lnTo>
                      <a:pt x="100027" y="66964"/>
                    </a:lnTo>
                    <a:lnTo>
                      <a:pt x="101359" y="69107"/>
                    </a:lnTo>
                    <a:lnTo>
                      <a:pt x="92371" y="69107"/>
                    </a:lnTo>
                    <a:lnTo>
                      <a:pt x="93703" y="66964"/>
                    </a:lnTo>
                    <a:lnTo>
                      <a:pt x="93703" y="73392"/>
                    </a:lnTo>
                    <a:cubicBezTo>
                      <a:pt x="93703" y="73660"/>
                      <a:pt x="93536" y="74196"/>
                      <a:pt x="93536" y="74464"/>
                    </a:cubicBezTo>
                    <a:lnTo>
                      <a:pt x="89209" y="87321"/>
                    </a:lnTo>
                    <a:cubicBezTo>
                      <a:pt x="89042" y="87857"/>
                      <a:pt x="88543" y="88392"/>
                      <a:pt x="88044" y="88392"/>
                    </a:cubicBezTo>
                    <a:lnTo>
                      <a:pt x="79223" y="88392"/>
                    </a:lnTo>
                    <a:lnTo>
                      <a:pt x="80221" y="84642"/>
                    </a:lnTo>
                    <a:lnTo>
                      <a:pt x="84382" y="91071"/>
                    </a:lnTo>
                    <a:cubicBezTo>
                      <a:pt x="84715" y="91607"/>
                      <a:pt x="84882" y="92142"/>
                      <a:pt x="84882" y="92678"/>
                    </a:cubicBezTo>
                    <a:lnTo>
                      <a:pt x="84882" y="105535"/>
                    </a:lnTo>
                    <a:cubicBezTo>
                      <a:pt x="84882" y="105803"/>
                      <a:pt x="84882" y="106339"/>
                      <a:pt x="84715" y="106607"/>
                    </a:cubicBezTo>
                    <a:lnTo>
                      <a:pt x="80388" y="118928"/>
                    </a:lnTo>
                    <a:cubicBezTo>
                      <a:pt x="80221" y="119732"/>
                      <a:pt x="79722" y="119999"/>
                      <a:pt x="79223" y="119999"/>
                    </a:cubicBezTo>
                    <a:lnTo>
                      <a:pt x="70568" y="119999"/>
                    </a:lnTo>
                    <a:cubicBezTo>
                      <a:pt x="70069" y="119999"/>
                      <a:pt x="69570" y="119732"/>
                      <a:pt x="69403" y="118928"/>
                    </a:cubicBezTo>
                    <a:cubicBezTo>
                      <a:pt x="69070" y="118392"/>
                      <a:pt x="69070" y="117589"/>
                      <a:pt x="69403" y="116785"/>
                    </a:cubicBezTo>
                    <a:lnTo>
                      <a:pt x="73897" y="10446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2" name="Google Shape;402;p14"/>
              <p:cNvSpPr/>
              <p:nvPr/>
            </p:nvSpPr>
            <p:spPr>
              <a:xfrm>
                <a:off x="5202237" y="2678112"/>
                <a:ext cx="138112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0689" y="40714"/>
                    </a:moveTo>
                    <a:lnTo>
                      <a:pt x="100689" y="40714"/>
                    </a:lnTo>
                    <a:lnTo>
                      <a:pt x="100689" y="66428"/>
                    </a:lnTo>
                    <a:lnTo>
                      <a:pt x="120000" y="66428"/>
                    </a:lnTo>
                    <a:lnTo>
                      <a:pt x="120000" y="107142"/>
                    </a:lnTo>
                    <a:lnTo>
                      <a:pt x="89655" y="92142"/>
                    </a:lnTo>
                    <a:lnTo>
                      <a:pt x="70344" y="119999"/>
                    </a:lnTo>
                    <a:lnTo>
                      <a:pt x="60689" y="79285"/>
                    </a:lnTo>
                    <a:lnTo>
                      <a:pt x="51034" y="66428"/>
                    </a:lnTo>
                    <a:lnTo>
                      <a:pt x="41379" y="92142"/>
                    </a:lnTo>
                    <a:lnTo>
                      <a:pt x="31724" y="92142"/>
                    </a:lnTo>
                    <a:lnTo>
                      <a:pt x="31724" y="107142"/>
                    </a:lnTo>
                    <a:lnTo>
                      <a:pt x="9655" y="107142"/>
                    </a:lnTo>
                    <a:lnTo>
                      <a:pt x="0" y="107142"/>
                    </a:lnTo>
                    <a:lnTo>
                      <a:pt x="9655" y="79285"/>
                    </a:lnTo>
                    <a:lnTo>
                      <a:pt x="9655" y="53571"/>
                    </a:lnTo>
                    <a:lnTo>
                      <a:pt x="0" y="40714"/>
                    </a:lnTo>
                    <a:lnTo>
                      <a:pt x="20689" y="40714"/>
                    </a:lnTo>
                    <a:lnTo>
                      <a:pt x="31724" y="12857"/>
                    </a:lnTo>
                    <a:lnTo>
                      <a:pt x="31724" y="0"/>
                    </a:lnTo>
                    <a:lnTo>
                      <a:pt x="51034" y="0"/>
                    </a:lnTo>
                    <a:lnTo>
                      <a:pt x="51034" y="12857"/>
                    </a:lnTo>
                    <a:lnTo>
                      <a:pt x="51034" y="25714"/>
                    </a:lnTo>
                    <a:lnTo>
                      <a:pt x="31724" y="25714"/>
                    </a:lnTo>
                    <a:lnTo>
                      <a:pt x="31724" y="40714"/>
                    </a:lnTo>
                    <a:lnTo>
                      <a:pt x="60689" y="40714"/>
                    </a:lnTo>
                    <a:lnTo>
                      <a:pt x="70344" y="40714"/>
                    </a:lnTo>
                    <a:lnTo>
                      <a:pt x="100689" y="4071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14"/>
              <p:cNvSpPr/>
              <p:nvPr/>
            </p:nvSpPr>
            <p:spPr>
              <a:xfrm>
                <a:off x="5199062" y="2674937"/>
                <a:ext cx="144462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8571" y="37333"/>
                    </a:moveTo>
                    <a:cubicBezTo>
                      <a:pt x="100357" y="37333"/>
                      <a:pt x="101428" y="38933"/>
                      <a:pt x="101428" y="41600"/>
                    </a:cubicBezTo>
                    <a:lnTo>
                      <a:pt x="101428" y="65600"/>
                    </a:lnTo>
                    <a:lnTo>
                      <a:pt x="98571" y="61333"/>
                    </a:lnTo>
                    <a:lnTo>
                      <a:pt x="117142" y="61333"/>
                    </a:lnTo>
                    <a:cubicBezTo>
                      <a:pt x="118928" y="61333"/>
                      <a:pt x="120000" y="62933"/>
                      <a:pt x="120000" y="65600"/>
                    </a:cubicBezTo>
                    <a:lnTo>
                      <a:pt x="120000" y="102400"/>
                    </a:lnTo>
                    <a:cubicBezTo>
                      <a:pt x="120000" y="103466"/>
                      <a:pt x="119642" y="105066"/>
                      <a:pt x="118928" y="105600"/>
                    </a:cubicBezTo>
                    <a:cubicBezTo>
                      <a:pt x="118214" y="106666"/>
                      <a:pt x="117500" y="106666"/>
                      <a:pt x="116428" y="106666"/>
                    </a:cubicBezTo>
                    <a:lnTo>
                      <a:pt x="88214" y="93866"/>
                    </a:lnTo>
                    <a:lnTo>
                      <a:pt x="90714" y="93333"/>
                    </a:lnTo>
                    <a:lnTo>
                      <a:pt x="72142" y="118400"/>
                    </a:lnTo>
                    <a:cubicBezTo>
                      <a:pt x="71428" y="119466"/>
                      <a:pt x="70714" y="120000"/>
                      <a:pt x="69642" y="119466"/>
                    </a:cubicBezTo>
                    <a:cubicBezTo>
                      <a:pt x="68571" y="119466"/>
                      <a:pt x="67857" y="118400"/>
                      <a:pt x="67500" y="116800"/>
                    </a:cubicBezTo>
                    <a:lnTo>
                      <a:pt x="58214" y="80000"/>
                    </a:lnTo>
                    <a:lnTo>
                      <a:pt x="58928" y="81600"/>
                    </a:lnTo>
                    <a:lnTo>
                      <a:pt x="49285" y="68800"/>
                    </a:lnTo>
                    <a:lnTo>
                      <a:pt x="53571" y="67733"/>
                    </a:lnTo>
                    <a:lnTo>
                      <a:pt x="44285" y="92266"/>
                    </a:lnTo>
                    <a:cubicBezTo>
                      <a:pt x="43928" y="93333"/>
                      <a:pt x="42857" y="94400"/>
                      <a:pt x="41785" y="94400"/>
                    </a:cubicBezTo>
                    <a:lnTo>
                      <a:pt x="32500" y="94400"/>
                    </a:lnTo>
                    <a:lnTo>
                      <a:pt x="35357" y="90133"/>
                    </a:lnTo>
                    <a:lnTo>
                      <a:pt x="35357" y="102400"/>
                    </a:lnTo>
                    <a:cubicBezTo>
                      <a:pt x="35357" y="104533"/>
                      <a:pt x="34285" y="106666"/>
                      <a:pt x="32500" y="106666"/>
                    </a:cubicBezTo>
                    <a:lnTo>
                      <a:pt x="12142" y="106666"/>
                    </a:lnTo>
                    <a:lnTo>
                      <a:pt x="2857" y="106666"/>
                    </a:lnTo>
                    <a:cubicBezTo>
                      <a:pt x="2142" y="106666"/>
                      <a:pt x="1071" y="105600"/>
                      <a:pt x="714" y="104533"/>
                    </a:cubicBezTo>
                    <a:cubicBezTo>
                      <a:pt x="0" y="102933"/>
                      <a:pt x="0" y="101333"/>
                      <a:pt x="714" y="100266"/>
                    </a:cubicBezTo>
                    <a:lnTo>
                      <a:pt x="10000" y="76266"/>
                    </a:lnTo>
                    <a:lnTo>
                      <a:pt x="9285" y="78400"/>
                    </a:lnTo>
                    <a:lnTo>
                      <a:pt x="9285" y="53866"/>
                    </a:lnTo>
                    <a:lnTo>
                      <a:pt x="10357" y="57066"/>
                    </a:lnTo>
                    <a:lnTo>
                      <a:pt x="1071" y="44800"/>
                    </a:lnTo>
                    <a:cubicBezTo>
                      <a:pt x="357" y="43733"/>
                      <a:pt x="0" y="41600"/>
                      <a:pt x="357" y="40000"/>
                    </a:cubicBezTo>
                    <a:cubicBezTo>
                      <a:pt x="714" y="38400"/>
                      <a:pt x="1785" y="37333"/>
                      <a:pt x="2857" y="37333"/>
                    </a:cubicBezTo>
                    <a:lnTo>
                      <a:pt x="22142" y="37333"/>
                    </a:lnTo>
                    <a:lnTo>
                      <a:pt x="19642" y="39466"/>
                    </a:lnTo>
                    <a:lnTo>
                      <a:pt x="30000" y="14400"/>
                    </a:lnTo>
                    <a:lnTo>
                      <a:pt x="29642" y="17066"/>
                    </a:lnTo>
                    <a:lnTo>
                      <a:pt x="29642" y="4266"/>
                    </a:lnTo>
                    <a:cubicBezTo>
                      <a:pt x="29642" y="2133"/>
                      <a:pt x="31071" y="0"/>
                      <a:pt x="32500" y="0"/>
                    </a:cubicBezTo>
                    <a:lnTo>
                      <a:pt x="51071" y="0"/>
                    </a:lnTo>
                    <a:cubicBezTo>
                      <a:pt x="52857" y="0"/>
                      <a:pt x="53928" y="2133"/>
                      <a:pt x="53928" y="4266"/>
                    </a:cubicBezTo>
                    <a:lnTo>
                      <a:pt x="53928" y="17066"/>
                    </a:lnTo>
                    <a:lnTo>
                      <a:pt x="53928" y="28266"/>
                    </a:lnTo>
                    <a:cubicBezTo>
                      <a:pt x="53928" y="30933"/>
                      <a:pt x="52857" y="32533"/>
                      <a:pt x="51071" y="32533"/>
                    </a:cubicBezTo>
                    <a:lnTo>
                      <a:pt x="32500" y="32533"/>
                    </a:lnTo>
                    <a:lnTo>
                      <a:pt x="35357" y="28266"/>
                    </a:lnTo>
                    <a:lnTo>
                      <a:pt x="35357" y="41600"/>
                    </a:lnTo>
                    <a:lnTo>
                      <a:pt x="32500" y="37333"/>
                    </a:lnTo>
                    <a:lnTo>
                      <a:pt x="61071" y="37333"/>
                    </a:lnTo>
                    <a:lnTo>
                      <a:pt x="70357" y="37333"/>
                    </a:lnTo>
                    <a:lnTo>
                      <a:pt x="98571" y="37333"/>
                    </a:lnTo>
                    <a:close/>
                    <a:moveTo>
                      <a:pt x="70357" y="45866"/>
                    </a:moveTo>
                    <a:lnTo>
                      <a:pt x="61071" y="45866"/>
                    </a:lnTo>
                    <a:lnTo>
                      <a:pt x="32500" y="45866"/>
                    </a:lnTo>
                    <a:cubicBezTo>
                      <a:pt x="31071" y="45866"/>
                      <a:pt x="29642" y="43733"/>
                      <a:pt x="29642" y="41600"/>
                    </a:cubicBezTo>
                    <a:lnTo>
                      <a:pt x="29642" y="28266"/>
                    </a:lnTo>
                    <a:cubicBezTo>
                      <a:pt x="29642" y="26133"/>
                      <a:pt x="31071" y="24000"/>
                      <a:pt x="32500" y="24000"/>
                    </a:cubicBezTo>
                    <a:lnTo>
                      <a:pt x="51071" y="24000"/>
                    </a:lnTo>
                    <a:lnTo>
                      <a:pt x="48214" y="28266"/>
                    </a:lnTo>
                    <a:lnTo>
                      <a:pt x="48214" y="17066"/>
                    </a:lnTo>
                    <a:lnTo>
                      <a:pt x="48214" y="4266"/>
                    </a:lnTo>
                    <a:lnTo>
                      <a:pt x="51071" y="8533"/>
                    </a:lnTo>
                    <a:lnTo>
                      <a:pt x="32500" y="8533"/>
                    </a:lnTo>
                    <a:lnTo>
                      <a:pt x="35357" y="4266"/>
                    </a:lnTo>
                    <a:lnTo>
                      <a:pt x="35357" y="17066"/>
                    </a:lnTo>
                    <a:cubicBezTo>
                      <a:pt x="35357" y="17600"/>
                      <a:pt x="35357" y="18666"/>
                      <a:pt x="35000" y="19200"/>
                    </a:cubicBezTo>
                    <a:lnTo>
                      <a:pt x="24642" y="43733"/>
                    </a:lnTo>
                    <a:cubicBezTo>
                      <a:pt x="23928" y="44800"/>
                      <a:pt x="23214" y="45866"/>
                      <a:pt x="22142" y="45866"/>
                    </a:cubicBezTo>
                    <a:lnTo>
                      <a:pt x="2857" y="45866"/>
                    </a:lnTo>
                    <a:lnTo>
                      <a:pt x="5000" y="38400"/>
                    </a:lnTo>
                    <a:lnTo>
                      <a:pt x="14285" y="50666"/>
                    </a:lnTo>
                    <a:cubicBezTo>
                      <a:pt x="15000" y="51200"/>
                      <a:pt x="15357" y="52800"/>
                      <a:pt x="15357" y="53866"/>
                    </a:cubicBezTo>
                    <a:lnTo>
                      <a:pt x="15357" y="78400"/>
                    </a:lnTo>
                    <a:cubicBezTo>
                      <a:pt x="15357" y="79466"/>
                      <a:pt x="15000" y="80000"/>
                      <a:pt x="14642" y="80533"/>
                    </a:cubicBezTo>
                    <a:lnTo>
                      <a:pt x="5357" y="104533"/>
                    </a:lnTo>
                    <a:lnTo>
                      <a:pt x="2857" y="98133"/>
                    </a:lnTo>
                    <a:lnTo>
                      <a:pt x="12142" y="98133"/>
                    </a:lnTo>
                    <a:lnTo>
                      <a:pt x="32500" y="98133"/>
                    </a:lnTo>
                    <a:lnTo>
                      <a:pt x="29642" y="102400"/>
                    </a:lnTo>
                    <a:lnTo>
                      <a:pt x="29642" y="90133"/>
                    </a:lnTo>
                    <a:cubicBezTo>
                      <a:pt x="29642" y="87466"/>
                      <a:pt x="31071" y="85866"/>
                      <a:pt x="32500" y="85866"/>
                    </a:cubicBezTo>
                    <a:lnTo>
                      <a:pt x="41785" y="85866"/>
                    </a:lnTo>
                    <a:lnTo>
                      <a:pt x="39285" y="88000"/>
                    </a:lnTo>
                    <a:lnTo>
                      <a:pt x="48571" y="63466"/>
                    </a:lnTo>
                    <a:cubicBezTo>
                      <a:pt x="48928" y="62400"/>
                      <a:pt x="49642" y="61333"/>
                      <a:pt x="50714" y="61333"/>
                    </a:cubicBezTo>
                    <a:cubicBezTo>
                      <a:pt x="51428" y="60800"/>
                      <a:pt x="52500" y="61333"/>
                      <a:pt x="53214" y="62400"/>
                    </a:cubicBezTo>
                    <a:lnTo>
                      <a:pt x="62857" y="75200"/>
                    </a:lnTo>
                    <a:cubicBezTo>
                      <a:pt x="63214" y="75733"/>
                      <a:pt x="63571" y="76266"/>
                      <a:pt x="63571" y="76800"/>
                    </a:cubicBezTo>
                    <a:lnTo>
                      <a:pt x="72857" y="114133"/>
                    </a:lnTo>
                    <a:lnTo>
                      <a:pt x="68214" y="112533"/>
                    </a:lnTo>
                    <a:lnTo>
                      <a:pt x="86785" y="86933"/>
                    </a:lnTo>
                    <a:cubicBezTo>
                      <a:pt x="87500" y="85866"/>
                      <a:pt x="88571" y="85333"/>
                      <a:pt x="89642" y="85866"/>
                    </a:cubicBezTo>
                    <a:lnTo>
                      <a:pt x="118214" y="98133"/>
                    </a:lnTo>
                    <a:lnTo>
                      <a:pt x="114285" y="102400"/>
                    </a:lnTo>
                    <a:lnTo>
                      <a:pt x="114285" y="65600"/>
                    </a:lnTo>
                    <a:lnTo>
                      <a:pt x="117142" y="69866"/>
                    </a:lnTo>
                    <a:lnTo>
                      <a:pt x="98571" y="69866"/>
                    </a:lnTo>
                    <a:cubicBezTo>
                      <a:pt x="97142" y="69866"/>
                      <a:pt x="95714" y="67733"/>
                      <a:pt x="95714" y="65600"/>
                    </a:cubicBezTo>
                    <a:lnTo>
                      <a:pt x="95714" y="41600"/>
                    </a:lnTo>
                    <a:lnTo>
                      <a:pt x="98571" y="45866"/>
                    </a:lnTo>
                    <a:lnTo>
                      <a:pt x="70357" y="4586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14"/>
              <p:cNvSpPr/>
              <p:nvPr/>
            </p:nvSpPr>
            <p:spPr>
              <a:xfrm>
                <a:off x="5237162" y="2628900"/>
                <a:ext cx="192087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30000"/>
                    </a:moveTo>
                    <a:lnTo>
                      <a:pt x="120000" y="30000"/>
                    </a:lnTo>
                    <a:lnTo>
                      <a:pt x="120000" y="46153"/>
                    </a:lnTo>
                    <a:lnTo>
                      <a:pt x="98181" y="76153"/>
                    </a:lnTo>
                    <a:lnTo>
                      <a:pt x="84297" y="76153"/>
                    </a:lnTo>
                    <a:lnTo>
                      <a:pt x="77355" y="90000"/>
                    </a:lnTo>
                    <a:lnTo>
                      <a:pt x="63471" y="90000"/>
                    </a:lnTo>
                    <a:lnTo>
                      <a:pt x="49586" y="106153"/>
                    </a:lnTo>
                    <a:lnTo>
                      <a:pt x="49586" y="120000"/>
                    </a:lnTo>
                    <a:lnTo>
                      <a:pt x="27768" y="120000"/>
                    </a:lnTo>
                    <a:lnTo>
                      <a:pt x="20826" y="120000"/>
                    </a:lnTo>
                    <a:lnTo>
                      <a:pt x="0" y="120000"/>
                    </a:lnTo>
                    <a:lnTo>
                      <a:pt x="0" y="106153"/>
                    </a:lnTo>
                    <a:lnTo>
                      <a:pt x="13884" y="106153"/>
                    </a:lnTo>
                    <a:lnTo>
                      <a:pt x="13884" y="90000"/>
                    </a:lnTo>
                    <a:lnTo>
                      <a:pt x="27768" y="90000"/>
                    </a:lnTo>
                    <a:lnTo>
                      <a:pt x="41652" y="76153"/>
                    </a:lnTo>
                    <a:lnTo>
                      <a:pt x="27768" y="60000"/>
                    </a:lnTo>
                    <a:lnTo>
                      <a:pt x="20826" y="60000"/>
                    </a:lnTo>
                    <a:lnTo>
                      <a:pt x="6942" y="60000"/>
                    </a:lnTo>
                    <a:lnTo>
                      <a:pt x="20826" y="30000"/>
                    </a:lnTo>
                    <a:lnTo>
                      <a:pt x="13884" y="30000"/>
                    </a:lnTo>
                    <a:lnTo>
                      <a:pt x="20826" y="16153"/>
                    </a:lnTo>
                    <a:lnTo>
                      <a:pt x="41652" y="30000"/>
                    </a:lnTo>
                    <a:lnTo>
                      <a:pt x="41652" y="16153"/>
                    </a:lnTo>
                    <a:lnTo>
                      <a:pt x="49586" y="0"/>
                    </a:lnTo>
                    <a:lnTo>
                      <a:pt x="63471" y="16153"/>
                    </a:lnTo>
                    <a:lnTo>
                      <a:pt x="105123" y="16153"/>
                    </a:lnTo>
                    <a:lnTo>
                      <a:pt x="120000" y="3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14"/>
              <p:cNvSpPr/>
              <p:nvPr/>
            </p:nvSpPr>
            <p:spPr>
              <a:xfrm>
                <a:off x="5233987" y="2625725"/>
                <a:ext cx="198437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8965" y="28269"/>
                    </a:moveTo>
                    <a:cubicBezTo>
                      <a:pt x="119741" y="29423"/>
                      <a:pt x="120000" y="30576"/>
                      <a:pt x="120000" y="32307"/>
                    </a:cubicBezTo>
                    <a:lnTo>
                      <a:pt x="120000" y="46153"/>
                    </a:lnTo>
                    <a:cubicBezTo>
                      <a:pt x="120000" y="47884"/>
                      <a:pt x="119741" y="49615"/>
                      <a:pt x="119224" y="50192"/>
                    </a:cubicBezTo>
                    <a:lnTo>
                      <a:pt x="98275" y="77884"/>
                    </a:lnTo>
                    <a:cubicBezTo>
                      <a:pt x="98017" y="78461"/>
                      <a:pt x="97500" y="78461"/>
                      <a:pt x="97241" y="78461"/>
                    </a:cubicBezTo>
                    <a:lnTo>
                      <a:pt x="83534" y="78461"/>
                    </a:lnTo>
                    <a:lnTo>
                      <a:pt x="84827" y="77307"/>
                    </a:lnTo>
                    <a:lnTo>
                      <a:pt x="78103" y="91153"/>
                    </a:lnTo>
                    <a:cubicBezTo>
                      <a:pt x="77844" y="92307"/>
                      <a:pt x="77327" y="92307"/>
                      <a:pt x="76810" y="92307"/>
                    </a:cubicBezTo>
                    <a:lnTo>
                      <a:pt x="63103" y="92307"/>
                    </a:lnTo>
                    <a:lnTo>
                      <a:pt x="63879" y="92307"/>
                    </a:lnTo>
                    <a:lnTo>
                      <a:pt x="50431" y="105000"/>
                    </a:lnTo>
                    <a:lnTo>
                      <a:pt x="51724" y="100961"/>
                    </a:lnTo>
                    <a:lnTo>
                      <a:pt x="51724" y="115384"/>
                    </a:lnTo>
                    <a:cubicBezTo>
                      <a:pt x="51724" y="118269"/>
                      <a:pt x="50948" y="120000"/>
                      <a:pt x="49655" y="120000"/>
                    </a:cubicBezTo>
                    <a:lnTo>
                      <a:pt x="29224" y="120000"/>
                    </a:lnTo>
                    <a:lnTo>
                      <a:pt x="22500" y="120000"/>
                    </a:lnTo>
                    <a:lnTo>
                      <a:pt x="2068" y="120000"/>
                    </a:lnTo>
                    <a:cubicBezTo>
                      <a:pt x="1034" y="120000"/>
                      <a:pt x="0" y="118269"/>
                      <a:pt x="0" y="115384"/>
                    </a:cubicBezTo>
                    <a:lnTo>
                      <a:pt x="0" y="100961"/>
                    </a:lnTo>
                    <a:cubicBezTo>
                      <a:pt x="0" y="98653"/>
                      <a:pt x="1034" y="96346"/>
                      <a:pt x="2068" y="96346"/>
                    </a:cubicBezTo>
                    <a:lnTo>
                      <a:pt x="15517" y="96346"/>
                    </a:lnTo>
                    <a:lnTo>
                      <a:pt x="13448" y="100961"/>
                    </a:lnTo>
                    <a:lnTo>
                      <a:pt x="13448" y="87692"/>
                    </a:lnTo>
                    <a:cubicBezTo>
                      <a:pt x="13448" y="85384"/>
                      <a:pt x="14482" y="83076"/>
                      <a:pt x="15517" y="83076"/>
                    </a:cubicBezTo>
                    <a:lnTo>
                      <a:pt x="29224" y="83076"/>
                    </a:lnTo>
                    <a:lnTo>
                      <a:pt x="28448" y="83653"/>
                    </a:lnTo>
                    <a:lnTo>
                      <a:pt x="41896" y="69807"/>
                    </a:lnTo>
                    <a:lnTo>
                      <a:pt x="41637" y="78461"/>
                    </a:lnTo>
                    <a:lnTo>
                      <a:pt x="28448" y="63461"/>
                    </a:lnTo>
                    <a:lnTo>
                      <a:pt x="29224" y="64038"/>
                    </a:lnTo>
                    <a:lnTo>
                      <a:pt x="22500" y="64038"/>
                    </a:lnTo>
                    <a:lnTo>
                      <a:pt x="8793" y="64038"/>
                    </a:lnTo>
                    <a:cubicBezTo>
                      <a:pt x="8017" y="64038"/>
                      <a:pt x="7241" y="62884"/>
                      <a:pt x="6982" y="61153"/>
                    </a:cubicBezTo>
                    <a:cubicBezTo>
                      <a:pt x="6724" y="59423"/>
                      <a:pt x="6724" y="57115"/>
                      <a:pt x="7500" y="55961"/>
                    </a:cubicBezTo>
                    <a:lnTo>
                      <a:pt x="21206" y="28846"/>
                    </a:lnTo>
                    <a:lnTo>
                      <a:pt x="22500" y="36923"/>
                    </a:lnTo>
                    <a:lnTo>
                      <a:pt x="15517" y="36923"/>
                    </a:lnTo>
                    <a:cubicBezTo>
                      <a:pt x="14741" y="36923"/>
                      <a:pt x="13965" y="35769"/>
                      <a:pt x="13706" y="34038"/>
                    </a:cubicBezTo>
                    <a:cubicBezTo>
                      <a:pt x="13189" y="32307"/>
                      <a:pt x="13448" y="30576"/>
                      <a:pt x="14224" y="29423"/>
                    </a:cubicBezTo>
                    <a:lnTo>
                      <a:pt x="21206" y="14423"/>
                    </a:lnTo>
                    <a:cubicBezTo>
                      <a:pt x="21724" y="13269"/>
                      <a:pt x="22500" y="12692"/>
                      <a:pt x="23275" y="13269"/>
                    </a:cubicBezTo>
                    <a:lnTo>
                      <a:pt x="43189" y="28269"/>
                    </a:lnTo>
                    <a:lnTo>
                      <a:pt x="40603" y="32307"/>
                    </a:lnTo>
                    <a:lnTo>
                      <a:pt x="40603" y="17884"/>
                    </a:lnTo>
                    <a:cubicBezTo>
                      <a:pt x="40603" y="16730"/>
                      <a:pt x="40862" y="15000"/>
                      <a:pt x="41379" y="14423"/>
                    </a:cubicBezTo>
                    <a:lnTo>
                      <a:pt x="48362" y="1153"/>
                    </a:lnTo>
                    <a:cubicBezTo>
                      <a:pt x="48879" y="0"/>
                      <a:pt x="49913" y="0"/>
                      <a:pt x="50431" y="576"/>
                    </a:cubicBezTo>
                    <a:lnTo>
                      <a:pt x="63879" y="13846"/>
                    </a:lnTo>
                    <a:lnTo>
                      <a:pt x="63103" y="13269"/>
                    </a:lnTo>
                    <a:lnTo>
                      <a:pt x="103965" y="13269"/>
                    </a:lnTo>
                    <a:cubicBezTo>
                      <a:pt x="104224" y="13269"/>
                      <a:pt x="104482" y="13269"/>
                      <a:pt x="104741" y="13846"/>
                    </a:cubicBezTo>
                    <a:lnTo>
                      <a:pt x="118965" y="28269"/>
                    </a:lnTo>
                    <a:close/>
                    <a:moveTo>
                      <a:pt x="102931" y="21923"/>
                    </a:moveTo>
                    <a:lnTo>
                      <a:pt x="103965" y="22500"/>
                    </a:lnTo>
                    <a:lnTo>
                      <a:pt x="63103" y="22500"/>
                    </a:lnTo>
                    <a:cubicBezTo>
                      <a:pt x="62844" y="22500"/>
                      <a:pt x="62586" y="22500"/>
                      <a:pt x="62327" y="21923"/>
                    </a:cubicBezTo>
                    <a:lnTo>
                      <a:pt x="48879" y="9230"/>
                    </a:lnTo>
                    <a:lnTo>
                      <a:pt x="50948" y="8653"/>
                    </a:lnTo>
                    <a:lnTo>
                      <a:pt x="43965" y="21346"/>
                    </a:lnTo>
                    <a:lnTo>
                      <a:pt x="44741" y="17884"/>
                    </a:lnTo>
                    <a:lnTo>
                      <a:pt x="44741" y="32307"/>
                    </a:lnTo>
                    <a:cubicBezTo>
                      <a:pt x="44741" y="34038"/>
                      <a:pt x="44482" y="35192"/>
                      <a:pt x="43965" y="36346"/>
                    </a:cubicBezTo>
                    <a:cubicBezTo>
                      <a:pt x="43189" y="36923"/>
                      <a:pt x="42672" y="37500"/>
                      <a:pt x="41896" y="36923"/>
                    </a:cubicBezTo>
                    <a:lnTo>
                      <a:pt x="21982" y="22500"/>
                    </a:lnTo>
                    <a:lnTo>
                      <a:pt x="24051" y="21346"/>
                    </a:lnTo>
                    <a:lnTo>
                      <a:pt x="17068" y="35769"/>
                    </a:lnTo>
                    <a:lnTo>
                      <a:pt x="15517" y="27692"/>
                    </a:lnTo>
                    <a:lnTo>
                      <a:pt x="22500" y="27692"/>
                    </a:lnTo>
                    <a:cubicBezTo>
                      <a:pt x="23534" y="27692"/>
                      <a:pt x="24310" y="29423"/>
                      <a:pt x="24568" y="31153"/>
                    </a:cubicBezTo>
                    <a:cubicBezTo>
                      <a:pt x="24827" y="32884"/>
                      <a:pt x="24568" y="34615"/>
                      <a:pt x="24051" y="35769"/>
                    </a:cubicBezTo>
                    <a:lnTo>
                      <a:pt x="10344" y="62884"/>
                    </a:lnTo>
                    <a:lnTo>
                      <a:pt x="8793" y="54807"/>
                    </a:lnTo>
                    <a:lnTo>
                      <a:pt x="22500" y="54807"/>
                    </a:lnTo>
                    <a:lnTo>
                      <a:pt x="29224" y="54807"/>
                    </a:lnTo>
                    <a:cubicBezTo>
                      <a:pt x="29482" y="54807"/>
                      <a:pt x="30000" y="54807"/>
                      <a:pt x="30258" y="55384"/>
                    </a:cubicBezTo>
                    <a:lnTo>
                      <a:pt x="43448" y="69807"/>
                    </a:lnTo>
                    <a:cubicBezTo>
                      <a:pt x="44224" y="70961"/>
                      <a:pt x="44741" y="72115"/>
                      <a:pt x="44741" y="74423"/>
                    </a:cubicBezTo>
                    <a:cubicBezTo>
                      <a:pt x="44741" y="76153"/>
                      <a:pt x="44224" y="77307"/>
                      <a:pt x="43448" y="78461"/>
                    </a:cubicBezTo>
                    <a:lnTo>
                      <a:pt x="30258" y="92307"/>
                    </a:lnTo>
                    <a:cubicBezTo>
                      <a:pt x="30000" y="92307"/>
                      <a:pt x="29482" y="92307"/>
                      <a:pt x="29224" y="92307"/>
                    </a:cubicBezTo>
                    <a:lnTo>
                      <a:pt x="15517" y="92307"/>
                    </a:lnTo>
                    <a:lnTo>
                      <a:pt x="17586" y="87692"/>
                    </a:lnTo>
                    <a:lnTo>
                      <a:pt x="17586" y="100961"/>
                    </a:lnTo>
                    <a:cubicBezTo>
                      <a:pt x="17586" y="103269"/>
                      <a:pt x="16810" y="105576"/>
                      <a:pt x="15517" y="105576"/>
                    </a:cubicBezTo>
                    <a:lnTo>
                      <a:pt x="2068" y="105576"/>
                    </a:lnTo>
                    <a:lnTo>
                      <a:pt x="4137" y="100961"/>
                    </a:lnTo>
                    <a:lnTo>
                      <a:pt x="4137" y="115384"/>
                    </a:lnTo>
                    <a:lnTo>
                      <a:pt x="2068" y="110769"/>
                    </a:lnTo>
                    <a:lnTo>
                      <a:pt x="22500" y="110769"/>
                    </a:lnTo>
                    <a:lnTo>
                      <a:pt x="29224" y="110769"/>
                    </a:lnTo>
                    <a:lnTo>
                      <a:pt x="49655" y="110769"/>
                    </a:lnTo>
                    <a:lnTo>
                      <a:pt x="47586" y="115384"/>
                    </a:lnTo>
                    <a:lnTo>
                      <a:pt x="47586" y="100961"/>
                    </a:lnTo>
                    <a:cubicBezTo>
                      <a:pt x="47586" y="99230"/>
                      <a:pt x="48103" y="97500"/>
                      <a:pt x="48879" y="96923"/>
                    </a:cubicBezTo>
                    <a:lnTo>
                      <a:pt x="62327" y="83653"/>
                    </a:lnTo>
                    <a:cubicBezTo>
                      <a:pt x="62586" y="83653"/>
                      <a:pt x="62844" y="83076"/>
                      <a:pt x="63103" y="83076"/>
                    </a:cubicBezTo>
                    <a:lnTo>
                      <a:pt x="76810" y="83076"/>
                    </a:lnTo>
                    <a:lnTo>
                      <a:pt x="75517" y="84807"/>
                    </a:lnTo>
                    <a:lnTo>
                      <a:pt x="81982" y="70961"/>
                    </a:lnTo>
                    <a:cubicBezTo>
                      <a:pt x="82500" y="69807"/>
                      <a:pt x="83017" y="69230"/>
                      <a:pt x="83534" y="69230"/>
                    </a:cubicBezTo>
                    <a:lnTo>
                      <a:pt x="97241" y="69230"/>
                    </a:lnTo>
                    <a:lnTo>
                      <a:pt x="96206" y="70384"/>
                    </a:lnTo>
                    <a:lnTo>
                      <a:pt x="116896" y="42692"/>
                    </a:lnTo>
                    <a:lnTo>
                      <a:pt x="115862" y="46153"/>
                    </a:lnTo>
                    <a:lnTo>
                      <a:pt x="115862" y="32307"/>
                    </a:lnTo>
                    <a:lnTo>
                      <a:pt x="117155" y="36923"/>
                    </a:lnTo>
                    <a:lnTo>
                      <a:pt x="102931" y="2192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14"/>
              <p:cNvSpPr/>
              <p:nvPr/>
            </p:nvSpPr>
            <p:spPr>
              <a:xfrm>
                <a:off x="5099050" y="2760662"/>
                <a:ext cx="282575" cy="2540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719" y="105750"/>
                    </a:moveTo>
                    <a:lnTo>
                      <a:pt x="4719" y="105750"/>
                    </a:lnTo>
                    <a:lnTo>
                      <a:pt x="4719" y="96000"/>
                    </a:lnTo>
                    <a:lnTo>
                      <a:pt x="14157" y="91500"/>
                    </a:lnTo>
                    <a:lnTo>
                      <a:pt x="9438" y="81750"/>
                    </a:lnTo>
                    <a:lnTo>
                      <a:pt x="4719" y="77250"/>
                    </a:lnTo>
                    <a:lnTo>
                      <a:pt x="0" y="66750"/>
                    </a:lnTo>
                    <a:lnTo>
                      <a:pt x="9438" y="72000"/>
                    </a:lnTo>
                    <a:lnTo>
                      <a:pt x="37078" y="66750"/>
                    </a:lnTo>
                    <a:lnTo>
                      <a:pt x="37078" y="57750"/>
                    </a:lnTo>
                    <a:lnTo>
                      <a:pt x="41797" y="52500"/>
                    </a:lnTo>
                    <a:lnTo>
                      <a:pt x="60000" y="48000"/>
                    </a:lnTo>
                    <a:lnTo>
                      <a:pt x="60000" y="38250"/>
                    </a:lnTo>
                    <a:lnTo>
                      <a:pt x="64719" y="33750"/>
                    </a:lnTo>
                    <a:lnTo>
                      <a:pt x="64719" y="28500"/>
                    </a:lnTo>
                    <a:lnTo>
                      <a:pt x="69438" y="28500"/>
                    </a:lnTo>
                    <a:lnTo>
                      <a:pt x="74157" y="19500"/>
                    </a:lnTo>
                    <a:lnTo>
                      <a:pt x="74157" y="9750"/>
                    </a:lnTo>
                    <a:lnTo>
                      <a:pt x="82921" y="5250"/>
                    </a:lnTo>
                    <a:lnTo>
                      <a:pt x="92359" y="0"/>
                    </a:lnTo>
                    <a:lnTo>
                      <a:pt x="97078" y="0"/>
                    </a:lnTo>
                    <a:lnTo>
                      <a:pt x="105842" y="5250"/>
                    </a:lnTo>
                    <a:lnTo>
                      <a:pt x="111235" y="9750"/>
                    </a:lnTo>
                    <a:lnTo>
                      <a:pt x="120000" y="14250"/>
                    </a:lnTo>
                    <a:lnTo>
                      <a:pt x="115280" y="19500"/>
                    </a:lnTo>
                    <a:lnTo>
                      <a:pt x="105842" y="24000"/>
                    </a:lnTo>
                    <a:lnTo>
                      <a:pt x="97078" y="19500"/>
                    </a:lnTo>
                    <a:lnTo>
                      <a:pt x="92359" y="24000"/>
                    </a:lnTo>
                    <a:lnTo>
                      <a:pt x="97078" y="28500"/>
                    </a:lnTo>
                    <a:lnTo>
                      <a:pt x="92359" y="38250"/>
                    </a:lnTo>
                    <a:lnTo>
                      <a:pt x="101797" y="42750"/>
                    </a:lnTo>
                    <a:lnTo>
                      <a:pt x="101797" y="48000"/>
                    </a:lnTo>
                    <a:lnTo>
                      <a:pt x="97078" y="48000"/>
                    </a:lnTo>
                    <a:lnTo>
                      <a:pt x="101797" y="52500"/>
                    </a:lnTo>
                    <a:lnTo>
                      <a:pt x="78876" y="81750"/>
                    </a:lnTo>
                    <a:lnTo>
                      <a:pt x="69438" y="86250"/>
                    </a:lnTo>
                    <a:lnTo>
                      <a:pt x="64719" y="81750"/>
                    </a:lnTo>
                    <a:lnTo>
                      <a:pt x="60000" y="86250"/>
                    </a:lnTo>
                    <a:lnTo>
                      <a:pt x="60000" y="96000"/>
                    </a:lnTo>
                    <a:lnTo>
                      <a:pt x="64719" y="96000"/>
                    </a:lnTo>
                    <a:lnTo>
                      <a:pt x="64719" y="100500"/>
                    </a:lnTo>
                    <a:lnTo>
                      <a:pt x="69438" y="100500"/>
                    </a:lnTo>
                    <a:lnTo>
                      <a:pt x="69438" y="110250"/>
                    </a:lnTo>
                    <a:lnTo>
                      <a:pt x="69438" y="114750"/>
                    </a:lnTo>
                    <a:lnTo>
                      <a:pt x="55280" y="114750"/>
                    </a:lnTo>
                    <a:lnTo>
                      <a:pt x="50561" y="120000"/>
                    </a:lnTo>
                    <a:lnTo>
                      <a:pt x="46516" y="114750"/>
                    </a:lnTo>
                    <a:lnTo>
                      <a:pt x="41797" y="105750"/>
                    </a:lnTo>
                    <a:lnTo>
                      <a:pt x="27640" y="105750"/>
                    </a:lnTo>
                    <a:lnTo>
                      <a:pt x="18202" y="105750"/>
                    </a:lnTo>
                    <a:lnTo>
                      <a:pt x="4719" y="10575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14"/>
              <p:cNvSpPr/>
              <p:nvPr/>
            </p:nvSpPr>
            <p:spPr>
              <a:xfrm>
                <a:off x="5095875" y="2757487"/>
                <a:ext cx="288925" cy="2603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884" y="106184"/>
                    </a:moveTo>
                    <a:cubicBezTo>
                      <a:pt x="5170" y="106184"/>
                      <a:pt x="4457" y="105394"/>
                      <a:pt x="4457" y="104605"/>
                    </a:cubicBezTo>
                    <a:lnTo>
                      <a:pt x="4457" y="94934"/>
                    </a:lnTo>
                    <a:cubicBezTo>
                      <a:pt x="4457" y="94342"/>
                      <a:pt x="4814" y="93750"/>
                      <a:pt x="5349" y="93552"/>
                    </a:cubicBezTo>
                    <a:lnTo>
                      <a:pt x="14442" y="89013"/>
                    </a:lnTo>
                    <a:lnTo>
                      <a:pt x="13729" y="91184"/>
                    </a:lnTo>
                    <a:lnTo>
                      <a:pt x="9271" y="81710"/>
                    </a:lnTo>
                    <a:lnTo>
                      <a:pt x="9628" y="82105"/>
                    </a:lnTo>
                    <a:lnTo>
                      <a:pt x="4992" y="77763"/>
                    </a:lnTo>
                    <a:cubicBezTo>
                      <a:pt x="4814" y="77565"/>
                      <a:pt x="4814" y="77368"/>
                      <a:pt x="4635" y="77368"/>
                    </a:cubicBezTo>
                    <a:lnTo>
                      <a:pt x="178" y="67697"/>
                    </a:lnTo>
                    <a:cubicBezTo>
                      <a:pt x="0" y="67105"/>
                      <a:pt x="0" y="66315"/>
                      <a:pt x="534" y="65921"/>
                    </a:cubicBezTo>
                    <a:cubicBezTo>
                      <a:pt x="891" y="65328"/>
                      <a:pt x="1604" y="65131"/>
                      <a:pt x="2139" y="65526"/>
                    </a:cubicBezTo>
                    <a:lnTo>
                      <a:pt x="11233" y="70263"/>
                    </a:lnTo>
                    <a:lnTo>
                      <a:pt x="10341" y="70065"/>
                    </a:lnTo>
                    <a:lnTo>
                      <a:pt x="37265" y="65328"/>
                    </a:lnTo>
                    <a:lnTo>
                      <a:pt x="36017" y="66907"/>
                    </a:lnTo>
                    <a:lnTo>
                      <a:pt x="36017" y="57631"/>
                    </a:lnTo>
                    <a:cubicBezTo>
                      <a:pt x="36017" y="57236"/>
                      <a:pt x="36196" y="56644"/>
                      <a:pt x="36552" y="56447"/>
                    </a:cubicBezTo>
                    <a:lnTo>
                      <a:pt x="41188" y="51710"/>
                    </a:lnTo>
                    <a:cubicBezTo>
                      <a:pt x="41367" y="51513"/>
                      <a:pt x="41545" y="51513"/>
                      <a:pt x="41901" y="51315"/>
                    </a:cubicBezTo>
                    <a:lnTo>
                      <a:pt x="59732" y="46973"/>
                    </a:lnTo>
                    <a:lnTo>
                      <a:pt x="58662" y="48552"/>
                    </a:lnTo>
                    <a:lnTo>
                      <a:pt x="58662" y="38881"/>
                    </a:lnTo>
                    <a:cubicBezTo>
                      <a:pt x="58662" y="38486"/>
                      <a:pt x="58841" y="38092"/>
                      <a:pt x="59197" y="37697"/>
                    </a:cubicBezTo>
                    <a:lnTo>
                      <a:pt x="63655" y="33355"/>
                    </a:lnTo>
                    <a:lnTo>
                      <a:pt x="63120" y="34539"/>
                    </a:lnTo>
                    <a:lnTo>
                      <a:pt x="63120" y="29605"/>
                    </a:lnTo>
                    <a:cubicBezTo>
                      <a:pt x="63120" y="28815"/>
                      <a:pt x="63833" y="28026"/>
                      <a:pt x="64546" y="28026"/>
                    </a:cubicBezTo>
                    <a:lnTo>
                      <a:pt x="69004" y="28026"/>
                    </a:lnTo>
                    <a:lnTo>
                      <a:pt x="67756" y="28815"/>
                    </a:lnTo>
                    <a:lnTo>
                      <a:pt x="72392" y="19736"/>
                    </a:lnTo>
                    <a:lnTo>
                      <a:pt x="72213" y="20526"/>
                    </a:lnTo>
                    <a:lnTo>
                      <a:pt x="72213" y="11052"/>
                    </a:lnTo>
                    <a:cubicBezTo>
                      <a:pt x="72213" y="10460"/>
                      <a:pt x="72570" y="9868"/>
                      <a:pt x="73105" y="9473"/>
                    </a:cubicBezTo>
                    <a:lnTo>
                      <a:pt x="82020" y="5131"/>
                    </a:lnTo>
                    <a:lnTo>
                      <a:pt x="90936" y="197"/>
                    </a:lnTo>
                    <a:cubicBezTo>
                      <a:pt x="91292" y="197"/>
                      <a:pt x="91471" y="0"/>
                      <a:pt x="91649" y="0"/>
                    </a:cubicBezTo>
                    <a:lnTo>
                      <a:pt x="96106" y="0"/>
                    </a:lnTo>
                    <a:cubicBezTo>
                      <a:pt x="96285" y="0"/>
                      <a:pt x="96463" y="197"/>
                      <a:pt x="96641" y="197"/>
                    </a:cubicBezTo>
                    <a:lnTo>
                      <a:pt x="105557" y="5131"/>
                    </a:lnTo>
                    <a:cubicBezTo>
                      <a:pt x="105735" y="5328"/>
                      <a:pt x="105735" y="5328"/>
                      <a:pt x="105913" y="5328"/>
                    </a:cubicBezTo>
                    <a:lnTo>
                      <a:pt x="110549" y="9868"/>
                    </a:lnTo>
                    <a:lnTo>
                      <a:pt x="110193" y="9473"/>
                    </a:lnTo>
                    <a:lnTo>
                      <a:pt x="119108" y="14210"/>
                    </a:lnTo>
                    <a:cubicBezTo>
                      <a:pt x="119465" y="14407"/>
                      <a:pt x="119821" y="14802"/>
                      <a:pt x="119821" y="15394"/>
                    </a:cubicBezTo>
                    <a:cubicBezTo>
                      <a:pt x="120000" y="15986"/>
                      <a:pt x="119821" y="16381"/>
                      <a:pt x="119465" y="16776"/>
                    </a:cubicBezTo>
                    <a:lnTo>
                      <a:pt x="115007" y="21710"/>
                    </a:lnTo>
                    <a:cubicBezTo>
                      <a:pt x="115007" y="21907"/>
                      <a:pt x="114829" y="21907"/>
                      <a:pt x="114650" y="22105"/>
                    </a:cubicBezTo>
                    <a:lnTo>
                      <a:pt x="105557" y="26447"/>
                    </a:lnTo>
                    <a:cubicBezTo>
                      <a:pt x="105200" y="26644"/>
                      <a:pt x="104665" y="26644"/>
                      <a:pt x="104309" y="26447"/>
                    </a:cubicBezTo>
                    <a:lnTo>
                      <a:pt x="95572" y="22105"/>
                    </a:lnTo>
                    <a:lnTo>
                      <a:pt x="96998" y="21710"/>
                    </a:lnTo>
                    <a:lnTo>
                      <a:pt x="92540" y="26250"/>
                    </a:lnTo>
                    <a:lnTo>
                      <a:pt x="92540" y="23881"/>
                    </a:lnTo>
                    <a:lnTo>
                      <a:pt x="96998" y="28421"/>
                    </a:lnTo>
                    <a:cubicBezTo>
                      <a:pt x="97533" y="29013"/>
                      <a:pt x="97711" y="29802"/>
                      <a:pt x="97355" y="30394"/>
                    </a:cubicBezTo>
                    <a:lnTo>
                      <a:pt x="92897" y="39671"/>
                    </a:lnTo>
                    <a:lnTo>
                      <a:pt x="92184" y="37500"/>
                    </a:lnTo>
                    <a:lnTo>
                      <a:pt x="101099" y="42236"/>
                    </a:lnTo>
                    <a:cubicBezTo>
                      <a:pt x="101634" y="42434"/>
                      <a:pt x="101991" y="43026"/>
                      <a:pt x="101991" y="43618"/>
                    </a:cubicBezTo>
                    <a:lnTo>
                      <a:pt x="101991" y="48552"/>
                    </a:lnTo>
                    <a:cubicBezTo>
                      <a:pt x="101991" y="49539"/>
                      <a:pt x="101277" y="50131"/>
                      <a:pt x="100564" y="50131"/>
                    </a:cubicBezTo>
                    <a:lnTo>
                      <a:pt x="96106" y="50131"/>
                    </a:lnTo>
                    <a:lnTo>
                      <a:pt x="96998" y="47368"/>
                    </a:lnTo>
                    <a:lnTo>
                      <a:pt x="101456" y="51710"/>
                    </a:lnTo>
                    <a:cubicBezTo>
                      <a:pt x="101991" y="52302"/>
                      <a:pt x="102169" y="53289"/>
                      <a:pt x="101634" y="54078"/>
                    </a:cubicBezTo>
                    <a:lnTo>
                      <a:pt x="79167" y="81907"/>
                    </a:lnTo>
                    <a:cubicBezTo>
                      <a:pt x="78989" y="82105"/>
                      <a:pt x="78811" y="82302"/>
                      <a:pt x="78632" y="82302"/>
                    </a:cubicBezTo>
                    <a:lnTo>
                      <a:pt x="69539" y="87039"/>
                    </a:lnTo>
                    <a:cubicBezTo>
                      <a:pt x="69004" y="87236"/>
                      <a:pt x="68469" y="87236"/>
                      <a:pt x="67934" y="86644"/>
                    </a:cubicBezTo>
                    <a:lnTo>
                      <a:pt x="63655" y="82105"/>
                    </a:lnTo>
                    <a:lnTo>
                      <a:pt x="65616" y="82105"/>
                    </a:lnTo>
                    <a:lnTo>
                      <a:pt x="61158" y="86644"/>
                    </a:lnTo>
                    <a:lnTo>
                      <a:pt x="61515" y="85657"/>
                    </a:lnTo>
                    <a:lnTo>
                      <a:pt x="61515" y="94934"/>
                    </a:lnTo>
                    <a:lnTo>
                      <a:pt x="60089" y="93355"/>
                    </a:lnTo>
                    <a:lnTo>
                      <a:pt x="64546" y="93355"/>
                    </a:lnTo>
                    <a:cubicBezTo>
                      <a:pt x="65260" y="93355"/>
                      <a:pt x="65973" y="93947"/>
                      <a:pt x="65973" y="94934"/>
                    </a:cubicBezTo>
                    <a:lnTo>
                      <a:pt x="65973" y="99671"/>
                    </a:lnTo>
                    <a:lnTo>
                      <a:pt x="64546" y="97894"/>
                    </a:lnTo>
                    <a:lnTo>
                      <a:pt x="69004" y="97894"/>
                    </a:lnTo>
                    <a:cubicBezTo>
                      <a:pt x="69717" y="97894"/>
                      <a:pt x="70430" y="98684"/>
                      <a:pt x="70430" y="99671"/>
                    </a:cubicBezTo>
                    <a:lnTo>
                      <a:pt x="70430" y="108947"/>
                    </a:lnTo>
                    <a:lnTo>
                      <a:pt x="70430" y="113486"/>
                    </a:lnTo>
                    <a:cubicBezTo>
                      <a:pt x="70430" y="114473"/>
                      <a:pt x="69717" y="115065"/>
                      <a:pt x="69004" y="115065"/>
                    </a:cubicBezTo>
                    <a:lnTo>
                      <a:pt x="55453" y="115065"/>
                    </a:lnTo>
                    <a:lnTo>
                      <a:pt x="56523" y="114671"/>
                    </a:lnTo>
                    <a:lnTo>
                      <a:pt x="52065" y="119605"/>
                    </a:lnTo>
                    <a:cubicBezTo>
                      <a:pt x="51708" y="120000"/>
                      <a:pt x="51352" y="120000"/>
                      <a:pt x="50995" y="120000"/>
                    </a:cubicBezTo>
                    <a:cubicBezTo>
                      <a:pt x="50638" y="120000"/>
                      <a:pt x="50282" y="120000"/>
                      <a:pt x="49925" y="119605"/>
                    </a:cubicBezTo>
                    <a:lnTo>
                      <a:pt x="45646" y="114671"/>
                    </a:lnTo>
                    <a:cubicBezTo>
                      <a:pt x="45468" y="114473"/>
                      <a:pt x="45468" y="114473"/>
                      <a:pt x="45289" y="114276"/>
                    </a:cubicBezTo>
                    <a:lnTo>
                      <a:pt x="40832" y="105197"/>
                    </a:lnTo>
                    <a:lnTo>
                      <a:pt x="42080" y="106184"/>
                    </a:lnTo>
                    <a:lnTo>
                      <a:pt x="28528" y="106184"/>
                    </a:lnTo>
                    <a:lnTo>
                      <a:pt x="19435" y="106184"/>
                    </a:lnTo>
                    <a:lnTo>
                      <a:pt x="5884" y="106184"/>
                    </a:lnTo>
                    <a:close/>
                    <a:moveTo>
                      <a:pt x="19435" y="103026"/>
                    </a:moveTo>
                    <a:lnTo>
                      <a:pt x="28528" y="103026"/>
                    </a:lnTo>
                    <a:lnTo>
                      <a:pt x="42080" y="103026"/>
                    </a:lnTo>
                    <a:cubicBezTo>
                      <a:pt x="42615" y="103026"/>
                      <a:pt x="43150" y="103223"/>
                      <a:pt x="43328" y="103815"/>
                    </a:cubicBezTo>
                    <a:lnTo>
                      <a:pt x="47786" y="112894"/>
                    </a:lnTo>
                    <a:lnTo>
                      <a:pt x="47607" y="112500"/>
                    </a:lnTo>
                    <a:lnTo>
                      <a:pt x="52065" y="117434"/>
                    </a:lnTo>
                    <a:lnTo>
                      <a:pt x="49925" y="117434"/>
                    </a:lnTo>
                    <a:lnTo>
                      <a:pt x="54383" y="112500"/>
                    </a:lnTo>
                    <a:cubicBezTo>
                      <a:pt x="54739" y="112105"/>
                      <a:pt x="55096" y="111907"/>
                      <a:pt x="55453" y="111907"/>
                    </a:cubicBezTo>
                    <a:lnTo>
                      <a:pt x="69004" y="111907"/>
                    </a:lnTo>
                    <a:lnTo>
                      <a:pt x="67578" y="113486"/>
                    </a:lnTo>
                    <a:lnTo>
                      <a:pt x="67578" y="108947"/>
                    </a:lnTo>
                    <a:lnTo>
                      <a:pt x="67578" y="99671"/>
                    </a:lnTo>
                    <a:lnTo>
                      <a:pt x="69004" y="101250"/>
                    </a:lnTo>
                    <a:lnTo>
                      <a:pt x="64546" y="101250"/>
                    </a:lnTo>
                    <a:cubicBezTo>
                      <a:pt x="63833" y="101250"/>
                      <a:pt x="63120" y="100460"/>
                      <a:pt x="63120" y="99671"/>
                    </a:cubicBezTo>
                    <a:lnTo>
                      <a:pt x="63120" y="94934"/>
                    </a:lnTo>
                    <a:lnTo>
                      <a:pt x="64546" y="96513"/>
                    </a:lnTo>
                    <a:lnTo>
                      <a:pt x="60089" y="96513"/>
                    </a:lnTo>
                    <a:cubicBezTo>
                      <a:pt x="59375" y="96513"/>
                      <a:pt x="58662" y="95723"/>
                      <a:pt x="58662" y="94934"/>
                    </a:cubicBezTo>
                    <a:lnTo>
                      <a:pt x="58662" y="85657"/>
                    </a:lnTo>
                    <a:cubicBezTo>
                      <a:pt x="58662" y="85065"/>
                      <a:pt x="58841" y="84671"/>
                      <a:pt x="59197" y="84473"/>
                    </a:cubicBezTo>
                    <a:lnTo>
                      <a:pt x="63655" y="79736"/>
                    </a:lnTo>
                    <a:cubicBezTo>
                      <a:pt x="64190" y="79144"/>
                      <a:pt x="64903" y="79144"/>
                      <a:pt x="65616" y="79736"/>
                    </a:cubicBezTo>
                    <a:lnTo>
                      <a:pt x="69895" y="84473"/>
                    </a:lnTo>
                    <a:lnTo>
                      <a:pt x="68469" y="84078"/>
                    </a:lnTo>
                    <a:lnTo>
                      <a:pt x="77563" y="79539"/>
                    </a:lnTo>
                    <a:lnTo>
                      <a:pt x="77028" y="79934"/>
                    </a:lnTo>
                    <a:lnTo>
                      <a:pt x="99494" y="51907"/>
                    </a:lnTo>
                    <a:lnTo>
                      <a:pt x="99494" y="54078"/>
                    </a:lnTo>
                    <a:lnTo>
                      <a:pt x="95037" y="49736"/>
                    </a:lnTo>
                    <a:cubicBezTo>
                      <a:pt x="94680" y="49342"/>
                      <a:pt x="94502" y="48552"/>
                      <a:pt x="94680" y="47960"/>
                    </a:cubicBezTo>
                    <a:cubicBezTo>
                      <a:pt x="95037" y="47368"/>
                      <a:pt x="95393" y="46973"/>
                      <a:pt x="96106" y="46973"/>
                    </a:cubicBezTo>
                    <a:lnTo>
                      <a:pt x="100564" y="46973"/>
                    </a:lnTo>
                    <a:lnTo>
                      <a:pt x="99138" y="48552"/>
                    </a:lnTo>
                    <a:lnTo>
                      <a:pt x="99138" y="43618"/>
                    </a:lnTo>
                    <a:lnTo>
                      <a:pt x="99851" y="45000"/>
                    </a:lnTo>
                    <a:lnTo>
                      <a:pt x="91114" y="40460"/>
                    </a:lnTo>
                    <a:cubicBezTo>
                      <a:pt x="90757" y="40263"/>
                      <a:pt x="90401" y="39868"/>
                      <a:pt x="90222" y="39473"/>
                    </a:cubicBezTo>
                    <a:cubicBezTo>
                      <a:pt x="90222" y="39078"/>
                      <a:pt x="90222" y="38684"/>
                      <a:pt x="90401" y="38289"/>
                    </a:cubicBezTo>
                    <a:lnTo>
                      <a:pt x="94858" y="28815"/>
                    </a:lnTo>
                    <a:lnTo>
                      <a:pt x="95037" y="30789"/>
                    </a:lnTo>
                    <a:lnTo>
                      <a:pt x="90579" y="26052"/>
                    </a:lnTo>
                    <a:cubicBezTo>
                      <a:pt x="90401" y="25855"/>
                      <a:pt x="90222" y="25460"/>
                      <a:pt x="90222" y="24868"/>
                    </a:cubicBezTo>
                    <a:cubicBezTo>
                      <a:pt x="90222" y="24473"/>
                      <a:pt x="90401" y="24078"/>
                      <a:pt x="90757" y="23881"/>
                    </a:cubicBezTo>
                    <a:lnTo>
                      <a:pt x="95037" y="19342"/>
                    </a:lnTo>
                    <a:cubicBezTo>
                      <a:pt x="95572" y="18947"/>
                      <a:pt x="96106" y="18947"/>
                      <a:pt x="96641" y="19144"/>
                    </a:cubicBezTo>
                    <a:lnTo>
                      <a:pt x="105557" y="23486"/>
                    </a:lnTo>
                    <a:lnTo>
                      <a:pt x="104309" y="23486"/>
                    </a:lnTo>
                    <a:lnTo>
                      <a:pt x="113402" y="19144"/>
                    </a:lnTo>
                    <a:lnTo>
                      <a:pt x="113046" y="19539"/>
                    </a:lnTo>
                    <a:lnTo>
                      <a:pt x="117503" y="14605"/>
                    </a:lnTo>
                    <a:lnTo>
                      <a:pt x="117860" y="17171"/>
                    </a:lnTo>
                    <a:lnTo>
                      <a:pt x="108945" y="12434"/>
                    </a:lnTo>
                    <a:cubicBezTo>
                      <a:pt x="108945" y="12434"/>
                      <a:pt x="108766" y="12236"/>
                      <a:pt x="108766" y="12236"/>
                    </a:cubicBezTo>
                    <a:lnTo>
                      <a:pt x="103952" y="7894"/>
                    </a:lnTo>
                    <a:lnTo>
                      <a:pt x="104309" y="8092"/>
                    </a:lnTo>
                    <a:lnTo>
                      <a:pt x="95393" y="3157"/>
                    </a:lnTo>
                    <a:lnTo>
                      <a:pt x="96106" y="3157"/>
                    </a:lnTo>
                    <a:lnTo>
                      <a:pt x="91649" y="3157"/>
                    </a:lnTo>
                    <a:lnTo>
                      <a:pt x="92362" y="3157"/>
                    </a:lnTo>
                    <a:lnTo>
                      <a:pt x="83090" y="8092"/>
                    </a:lnTo>
                    <a:lnTo>
                      <a:pt x="74175" y="12434"/>
                    </a:lnTo>
                    <a:lnTo>
                      <a:pt x="75066" y="11052"/>
                    </a:lnTo>
                    <a:lnTo>
                      <a:pt x="75066" y="20526"/>
                    </a:lnTo>
                    <a:cubicBezTo>
                      <a:pt x="75066" y="20921"/>
                      <a:pt x="75066" y="21118"/>
                      <a:pt x="74888" y="21315"/>
                    </a:cubicBezTo>
                    <a:lnTo>
                      <a:pt x="70252" y="30394"/>
                    </a:lnTo>
                    <a:cubicBezTo>
                      <a:pt x="69895" y="30986"/>
                      <a:pt x="69539" y="31184"/>
                      <a:pt x="69004" y="31184"/>
                    </a:cubicBezTo>
                    <a:lnTo>
                      <a:pt x="64546" y="31184"/>
                    </a:lnTo>
                    <a:lnTo>
                      <a:pt x="65973" y="29605"/>
                    </a:lnTo>
                    <a:lnTo>
                      <a:pt x="65973" y="34539"/>
                    </a:lnTo>
                    <a:cubicBezTo>
                      <a:pt x="65973" y="35131"/>
                      <a:pt x="65794" y="35526"/>
                      <a:pt x="65438" y="35723"/>
                    </a:cubicBezTo>
                    <a:lnTo>
                      <a:pt x="61158" y="40065"/>
                    </a:lnTo>
                    <a:lnTo>
                      <a:pt x="61515" y="38881"/>
                    </a:lnTo>
                    <a:lnTo>
                      <a:pt x="61515" y="48552"/>
                    </a:lnTo>
                    <a:cubicBezTo>
                      <a:pt x="61515" y="49342"/>
                      <a:pt x="61158" y="49934"/>
                      <a:pt x="60445" y="50131"/>
                    </a:cubicBezTo>
                    <a:lnTo>
                      <a:pt x="42436" y="54473"/>
                    </a:lnTo>
                    <a:lnTo>
                      <a:pt x="43150" y="54078"/>
                    </a:lnTo>
                    <a:lnTo>
                      <a:pt x="38335" y="58815"/>
                    </a:lnTo>
                    <a:lnTo>
                      <a:pt x="38870" y="57631"/>
                    </a:lnTo>
                    <a:lnTo>
                      <a:pt x="38870" y="66907"/>
                    </a:lnTo>
                    <a:cubicBezTo>
                      <a:pt x="38870" y="67697"/>
                      <a:pt x="38335" y="68289"/>
                      <a:pt x="37622" y="68486"/>
                    </a:cubicBezTo>
                    <a:lnTo>
                      <a:pt x="10876" y="73223"/>
                    </a:lnTo>
                    <a:cubicBezTo>
                      <a:pt x="10520" y="73223"/>
                      <a:pt x="10341" y="73223"/>
                      <a:pt x="9985" y="73026"/>
                    </a:cubicBezTo>
                    <a:lnTo>
                      <a:pt x="891" y="68289"/>
                    </a:lnTo>
                    <a:lnTo>
                      <a:pt x="2852" y="66315"/>
                    </a:lnTo>
                    <a:lnTo>
                      <a:pt x="7132" y="75789"/>
                    </a:lnTo>
                    <a:lnTo>
                      <a:pt x="6775" y="75394"/>
                    </a:lnTo>
                    <a:lnTo>
                      <a:pt x="11589" y="79736"/>
                    </a:lnTo>
                    <a:cubicBezTo>
                      <a:pt x="11768" y="79934"/>
                      <a:pt x="11768" y="79934"/>
                      <a:pt x="11946" y="80131"/>
                    </a:cubicBezTo>
                    <a:lnTo>
                      <a:pt x="16404" y="89802"/>
                    </a:lnTo>
                    <a:cubicBezTo>
                      <a:pt x="16582" y="90197"/>
                      <a:pt x="16582" y="90592"/>
                      <a:pt x="16404" y="90986"/>
                    </a:cubicBezTo>
                    <a:cubicBezTo>
                      <a:pt x="16225" y="91578"/>
                      <a:pt x="16047" y="91776"/>
                      <a:pt x="15690" y="91973"/>
                    </a:cubicBezTo>
                    <a:lnTo>
                      <a:pt x="6419" y="96315"/>
                    </a:lnTo>
                    <a:lnTo>
                      <a:pt x="7310" y="94934"/>
                    </a:lnTo>
                    <a:lnTo>
                      <a:pt x="7310" y="104605"/>
                    </a:lnTo>
                    <a:lnTo>
                      <a:pt x="5884" y="103026"/>
                    </a:lnTo>
                    <a:lnTo>
                      <a:pt x="19435" y="10302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8" name="Google Shape;408;p14"/>
              <p:cNvSpPr txBox="1"/>
              <p:nvPr/>
            </p:nvSpPr>
            <p:spPr>
              <a:xfrm>
                <a:off x="4968875" y="3211512"/>
                <a:ext cx="12700" cy="6350"/>
              </a:xfrm>
              <a:prstGeom prst="rect">
                <a:avLst/>
              </a:pr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9" name="Google Shape;409;p14"/>
              <p:cNvSpPr/>
              <p:nvPr/>
            </p:nvSpPr>
            <p:spPr>
              <a:xfrm>
                <a:off x="4795837" y="2698750"/>
                <a:ext cx="330200" cy="280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2500" y="119999"/>
                    </a:moveTo>
                    <a:lnTo>
                      <a:pt x="112500" y="119999"/>
                    </a:lnTo>
                    <a:lnTo>
                      <a:pt x="84230" y="115932"/>
                    </a:lnTo>
                    <a:lnTo>
                      <a:pt x="80192" y="107118"/>
                    </a:lnTo>
                    <a:lnTo>
                      <a:pt x="68076" y="111186"/>
                    </a:lnTo>
                    <a:lnTo>
                      <a:pt x="60000" y="111186"/>
                    </a:lnTo>
                    <a:lnTo>
                      <a:pt x="47884" y="98305"/>
                    </a:lnTo>
                    <a:lnTo>
                      <a:pt x="39807" y="85423"/>
                    </a:lnTo>
                    <a:lnTo>
                      <a:pt x="32307" y="81355"/>
                    </a:lnTo>
                    <a:lnTo>
                      <a:pt x="28269" y="81355"/>
                    </a:lnTo>
                    <a:lnTo>
                      <a:pt x="24230" y="77288"/>
                    </a:lnTo>
                    <a:lnTo>
                      <a:pt x="20192" y="64406"/>
                    </a:lnTo>
                    <a:lnTo>
                      <a:pt x="12115" y="60338"/>
                    </a:lnTo>
                    <a:lnTo>
                      <a:pt x="8076" y="51525"/>
                    </a:lnTo>
                    <a:lnTo>
                      <a:pt x="12115" y="43389"/>
                    </a:lnTo>
                    <a:lnTo>
                      <a:pt x="12115" y="33898"/>
                    </a:lnTo>
                    <a:lnTo>
                      <a:pt x="8076" y="33898"/>
                    </a:lnTo>
                    <a:lnTo>
                      <a:pt x="4615" y="25762"/>
                    </a:lnTo>
                    <a:lnTo>
                      <a:pt x="0" y="4067"/>
                    </a:lnTo>
                    <a:lnTo>
                      <a:pt x="4615" y="0"/>
                    </a:lnTo>
                    <a:lnTo>
                      <a:pt x="8076" y="8813"/>
                    </a:lnTo>
                    <a:lnTo>
                      <a:pt x="12115" y="8813"/>
                    </a:lnTo>
                    <a:lnTo>
                      <a:pt x="16153" y="8813"/>
                    </a:lnTo>
                    <a:lnTo>
                      <a:pt x="24230" y="4067"/>
                    </a:lnTo>
                    <a:lnTo>
                      <a:pt x="28269" y="4067"/>
                    </a:lnTo>
                    <a:lnTo>
                      <a:pt x="24230" y="8813"/>
                    </a:lnTo>
                    <a:lnTo>
                      <a:pt x="32307" y="12881"/>
                    </a:lnTo>
                    <a:lnTo>
                      <a:pt x="32307" y="21016"/>
                    </a:lnTo>
                    <a:lnTo>
                      <a:pt x="47884" y="30508"/>
                    </a:lnTo>
                    <a:lnTo>
                      <a:pt x="64038" y="30508"/>
                    </a:lnTo>
                    <a:lnTo>
                      <a:pt x="64038" y="21016"/>
                    </a:lnTo>
                    <a:lnTo>
                      <a:pt x="72115" y="16949"/>
                    </a:lnTo>
                    <a:lnTo>
                      <a:pt x="84230" y="16949"/>
                    </a:lnTo>
                    <a:lnTo>
                      <a:pt x="108461" y="30508"/>
                    </a:lnTo>
                    <a:lnTo>
                      <a:pt x="108461" y="33898"/>
                    </a:lnTo>
                    <a:lnTo>
                      <a:pt x="108461" y="38644"/>
                    </a:lnTo>
                    <a:lnTo>
                      <a:pt x="108461" y="43389"/>
                    </a:lnTo>
                    <a:lnTo>
                      <a:pt x="104423" y="51525"/>
                    </a:lnTo>
                    <a:lnTo>
                      <a:pt x="104423" y="69152"/>
                    </a:lnTo>
                    <a:lnTo>
                      <a:pt x="112500" y="72542"/>
                    </a:lnTo>
                    <a:lnTo>
                      <a:pt x="112500" y="77288"/>
                    </a:lnTo>
                    <a:lnTo>
                      <a:pt x="108461" y="85423"/>
                    </a:lnTo>
                    <a:lnTo>
                      <a:pt x="112500" y="94237"/>
                    </a:lnTo>
                    <a:lnTo>
                      <a:pt x="116538" y="98305"/>
                    </a:lnTo>
                    <a:lnTo>
                      <a:pt x="120000" y="107118"/>
                    </a:lnTo>
                    <a:lnTo>
                      <a:pt x="112500" y="111186"/>
                    </a:lnTo>
                    <a:lnTo>
                      <a:pt x="112500" y="11999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14"/>
              <p:cNvSpPr/>
              <p:nvPr/>
            </p:nvSpPr>
            <p:spPr>
              <a:xfrm>
                <a:off x="4792662" y="2695575"/>
                <a:ext cx="338137" cy="288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2050" y="118395"/>
                    </a:moveTo>
                    <a:cubicBezTo>
                      <a:pt x="112050" y="118930"/>
                      <a:pt x="111898" y="119286"/>
                      <a:pt x="111592" y="119643"/>
                    </a:cubicBezTo>
                    <a:cubicBezTo>
                      <a:pt x="111286" y="119821"/>
                      <a:pt x="110980" y="120000"/>
                      <a:pt x="110675" y="119821"/>
                    </a:cubicBezTo>
                    <a:lnTo>
                      <a:pt x="83312" y="115542"/>
                    </a:lnTo>
                    <a:cubicBezTo>
                      <a:pt x="83006" y="115364"/>
                      <a:pt x="82700" y="115185"/>
                      <a:pt x="82394" y="114829"/>
                    </a:cubicBezTo>
                    <a:lnTo>
                      <a:pt x="78114" y="106805"/>
                    </a:lnTo>
                    <a:lnTo>
                      <a:pt x="79490" y="107340"/>
                    </a:lnTo>
                    <a:lnTo>
                      <a:pt x="67719" y="111263"/>
                    </a:lnTo>
                    <a:cubicBezTo>
                      <a:pt x="67719" y="111263"/>
                      <a:pt x="67566" y="111263"/>
                      <a:pt x="67414" y="111263"/>
                    </a:cubicBezTo>
                    <a:lnTo>
                      <a:pt x="59770" y="111263"/>
                    </a:lnTo>
                    <a:cubicBezTo>
                      <a:pt x="59464" y="111263"/>
                      <a:pt x="59159" y="111263"/>
                      <a:pt x="59006" y="110906"/>
                    </a:cubicBezTo>
                    <a:lnTo>
                      <a:pt x="47235" y="98424"/>
                    </a:lnTo>
                    <a:cubicBezTo>
                      <a:pt x="47082" y="98424"/>
                      <a:pt x="47082" y="98246"/>
                      <a:pt x="47082" y="98246"/>
                    </a:cubicBezTo>
                    <a:lnTo>
                      <a:pt x="39133" y="85765"/>
                    </a:lnTo>
                    <a:lnTo>
                      <a:pt x="39592" y="86121"/>
                    </a:lnTo>
                    <a:lnTo>
                      <a:pt x="31949" y="82199"/>
                    </a:lnTo>
                    <a:lnTo>
                      <a:pt x="32407" y="82377"/>
                    </a:lnTo>
                    <a:lnTo>
                      <a:pt x="28585" y="82377"/>
                    </a:lnTo>
                    <a:cubicBezTo>
                      <a:pt x="28280" y="82377"/>
                      <a:pt x="27974" y="82199"/>
                      <a:pt x="27821" y="82020"/>
                    </a:cubicBezTo>
                    <a:lnTo>
                      <a:pt x="23694" y="77563"/>
                    </a:lnTo>
                    <a:cubicBezTo>
                      <a:pt x="23541" y="77384"/>
                      <a:pt x="23388" y="77206"/>
                      <a:pt x="23388" y="77028"/>
                    </a:cubicBezTo>
                    <a:lnTo>
                      <a:pt x="19566" y="64546"/>
                    </a:lnTo>
                    <a:lnTo>
                      <a:pt x="20178" y="65260"/>
                    </a:lnTo>
                    <a:lnTo>
                      <a:pt x="12535" y="61158"/>
                    </a:lnTo>
                    <a:cubicBezTo>
                      <a:pt x="12229" y="60980"/>
                      <a:pt x="12076" y="60802"/>
                      <a:pt x="11923" y="60624"/>
                    </a:cubicBezTo>
                    <a:lnTo>
                      <a:pt x="7949" y="52243"/>
                    </a:lnTo>
                    <a:cubicBezTo>
                      <a:pt x="7643" y="51708"/>
                      <a:pt x="7643" y="51173"/>
                      <a:pt x="7949" y="50817"/>
                    </a:cubicBezTo>
                    <a:lnTo>
                      <a:pt x="11923" y="42793"/>
                    </a:lnTo>
                    <a:lnTo>
                      <a:pt x="11770" y="43506"/>
                    </a:lnTo>
                    <a:lnTo>
                      <a:pt x="11770" y="34769"/>
                    </a:lnTo>
                    <a:lnTo>
                      <a:pt x="12993" y="36196"/>
                    </a:lnTo>
                    <a:lnTo>
                      <a:pt x="9019" y="36196"/>
                    </a:lnTo>
                    <a:cubicBezTo>
                      <a:pt x="8560" y="36196"/>
                      <a:pt x="8101" y="36017"/>
                      <a:pt x="7949" y="35482"/>
                    </a:cubicBezTo>
                    <a:lnTo>
                      <a:pt x="4127" y="27280"/>
                    </a:lnTo>
                    <a:cubicBezTo>
                      <a:pt x="3974" y="27102"/>
                      <a:pt x="3974" y="26924"/>
                      <a:pt x="3974" y="26745"/>
                    </a:cubicBezTo>
                    <a:lnTo>
                      <a:pt x="152" y="6240"/>
                    </a:lnTo>
                    <a:cubicBezTo>
                      <a:pt x="0" y="5705"/>
                      <a:pt x="152" y="5349"/>
                      <a:pt x="458" y="4992"/>
                    </a:cubicBezTo>
                    <a:lnTo>
                      <a:pt x="4280" y="534"/>
                    </a:lnTo>
                    <a:cubicBezTo>
                      <a:pt x="4585" y="178"/>
                      <a:pt x="4891" y="0"/>
                      <a:pt x="5350" y="178"/>
                    </a:cubicBezTo>
                    <a:cubicBezTo>
                      <a:pt x="5656" y="178"/>
                      <a:pt x="5961" y="534"/>
                      <a:pt x="6267" y="891"/>
                    </a:cubicBezTo>
                    <a:lnTo>
                      <a:pt x="10089" y="9450"/>
                    </a:lnTo>
                    <a:lnTo>
                      <a:pt x="9019" y="8736"/>
                    </a:lnTo>
                    <a:lnTo>
                      <a:pt x="12993" y="8736"/>
                    </a:lnTo>
                    <a:lnTo>
                      <a:pt x="16815" y="8736"/>
                    </a:lnTo>
                    <a:lnTo>
                      <a:pt x="16356" y="8736"/>
                    </a:lnTo>
                    <a:lnTo>
                      <a:pt x="24000" y="4635"/>
                    </a:lnTo>
                    <a:cubicBezTo>
                      <a:pt x="24152" y="4635"/>
                      <a:pt x="24305" y="4457"/>
                      <a:pt x="24611" y="4457"/>
                    </a:cubicBezTo>
                    <a:lnTo>
                      <a:pt x="28585" y="4457"/>
                    </a:lnTo>
                    <a:cubicBezTo>
                      <a:pt x="29197" y="4457"/>
                      <a:pt x="29503" y="4814"/>
                      <a:pt x="29808" y="5349"/>
                    </a:cubicBezTo>
                    <a:cubicBezTo>
                      <a:pt x="29961" y="6062"/>
                      <a:pt x="29808" y="6597"/>
                      <a:pt x="29350" y="6953"/>
                    </a:cubicBezTo>
                    <a:lnTo>
                      <a:pt x="25375" y="11233"/>
                    </a:lnTo>
                    <a:lnTo>
                      <a:pt x="25070" y="8736"/>
                    </a:lnTo>
                    <a:lnTo>
                      <a:pt x="32866" y="12659"/>
                    </a:lnTo>
                    <a:cubicBezTo>
                      <a:pt x="33324" y="12838"/>
                      <a:pt x="33630" y="13372"/>
                      <a:pt x="33630" y="14086"/>
                    </a:cubicBezTo>
                    <a:lnTo>
                      <a:pt x="33630" y="22288"/>
                    </a:lnTo>
                    <a:lnTo>
                      <a:pt x="33019" y="21040"/>
                    </a:lnTo>
                    <a:lnTo>
                      <a:pt x="48611" y="29598"/>
                    </a:lnTo>
                    <a:lnTo>
                      <a:pt x="48000" y="29598"/>
                    </a:lnTo>
                    <a:lnTo>
                      <a:pt x="63592" y="29598"/>
                    </a:lnTo>
                    <a:lnTo>
                      <a:pt x="62369" y="31025"/>
                    </a:lnTo>
                    <a:lnTo>
                      <a:pt x="62369" y="22288"/>
                    </a:lnTo>
                    <a:cubicBezTo>
                      <a:pt x="62369" y="21753"/>
                      <a:pt x="62675" y="21218"/>
                      <a:pt x="63133" y="21040"/>
                    </a:cubicBezTo>
                    <a:lnTo>
                      <a:pt x="71082" y="17117"/>
                    </a:lnTo>
                    <a:cubicBezTo>
                      <a:pt x="71235" y="17117"/>
                      <a:pt x="71388" y="16939"/>
                      <a:pt x="71541" y="16939"/>
                    </a:cubicBezTo>
                    <a:lnTo>
                      <a:pt x="83464" y="16939"/>
                    </a:lnTo>
                    <a:cubicBezTo>
                      <a:pt x="83617" y="16939"/>
                      <a:pt x="83770" y="17117"/>
                      <a:pt x="83923" y="17117"/>
                    </a:cubicBezTo>
                    <a:lnTo>
                      <a:pt x="107464" y="29598"/>
                    </a:lnTo>
                    <a:cubicBezTo>
                      <a:pt x="107923" y="29955"/>
                      <a:pt x="108229" y="30312"/>
                      <a:pt x="108229" y="31025"/>
                    </a:cubicBezTo>
                    <a:lnTo>
                      <a:pt x="108229" y="34769"/>
                    </a:lnTo>
                    <a:lnTo>
                      <a:pt x="108229" y="39049"/>
                    </a:lnTo>
                    <a:lnTo>
                      <a:pt x="108229" y="43506"/>
                    </a:lnTo>
                    <a:cubicBezTo>
                      <a:pt x="108229" y="43684"/>
                      <a:pt x="108076" y="43863"/>
                      <a:pt x="108076" y="44219"/>
                    </a:cubicBezTo>
                    <a:lnTo>
                      <a:pt x="104254" y="52243"/>
                    </a:lnTo>
                    <a:lnTo>
                      <a:pt x="104407" y="51530"/>
                    </a:lnTo>
                    <a:lnTo>
                      <a:pt x="104407" y="68469"/>
                    </a:lnTo>
                    <a:lnTo>
                      <a:pt x="103643" y="67221"/>
                    </a:lnTo>
                    <a:lnTo>
                      <a:pt x="111286" y="71144"/>
                    </a:lnTo>
                    <a:cubicBezTo>
                      <a:pt x="111745" y="71322"/>
                      <a:pt x="112050" y="71857"/>
                      <a:pt x="112050" y="72392"/>
                    </a:cubicBezTo>
                    <a:lnTo>
                      <a:pt x="112050" y="76493"/>
                    </a:lnTo>
                    <a:cubicBezTo>
                      <a:pt x="112050" y="76849"/>
                      <a:pt x="111898" y="77028"/>
                      <a:pt x="111898" y="77206"/>
                    </a:cubicBezTo>
                    <a:lnTo>
                      <a:pt x="108076" y="85586"/>
                    </a:lnTo>
                    <a:lnTo>
                      <a:pt x="108076" y="84160"/>
                    </a:lnTo>
                    <a:lnTo>
                      <a:pt x="111898" y="92897"/>
                    </a:lnTo>
                    <a:lnTo>
                      <a:pt x="111592" y="92362"/>
                    </a:lnTo>
                    <a:lnTo>
                      <a:pt x="115566" y="96285"/>
                    </a:lnTo>
                    <a:cubicBezTo>
                      <a:pt x="115719" y="96463"/>
                      <a:pt x="115872" y="96463"/>
                      <a:pt x="115872" y="96641"/>
                    </a:cubicBezTo>
                    <a:lnTo>
                      <a:pt x="119847" y="105378"/>
                    </a:lnTo>
                    <a:cubicBezTo>
                      <a:pt x="120000" y="105735"/>
                      <a:pt x="120000" y="106092"/>
                      <a:pt x="119847" y="106448"/>
                    </a:cubicBezTo>
                    <a:cubicBezTo>
                      <a:pt x="119694" y="106805"/>
                      <a:pt x="119541" y="107161"/>
                      <a:pt x="119235" y="107340"/>
                    </a:cubicBezTo>
                    <a:lnTo>
                      <a:pt x="111286" y="111263"/>
                    </a:lnTo>
                    <a:lnTo>
                      <a:pt x="112050" y="109836"/>
                    </a:lnTo>
                    <a:lnTo>
                      <a:pt x="112050" y="118395"/>
                    </a:lnTo>
                    <a:close/>
                    <a:moveTo>
                      <a:pt x="109605" y="109836"/>
                    </a:moveTo>
                    <a:cubicBezTo>
                      <a:pt x="109605" y="109301"/>
                      <a:pt x="109910" y="108766"/>
                      <a:pt x="110369" y="108588"/>
                    </a:cubicBezTo>
                    <a:lnTo>
                      <a:pt x="118165" y="104665"/>
                    </a:lnTo>
                    <a:lnTo>
                      <a:pt x="117554" y="106627"/>
                    </a:lnTo>
                    <a:lnTo>
                      <a:pt x="113732" y="98068"/>
                    </a:lnTo>
                    <a:lnTo>
                      <a:pt x="114038" y="98424"/>
                    </a:lnTo>
                    <a:lnTo>
                      <a:pt x="110063" y="94502"/>
                    </a:lnTo>
                    <a:cubicBezTo>
                      <a:pt x="109910" y="94502"/>
                      <a:pt x="109757" y="94323"/>
                      <a:pt x="109757" y="94145"/>
                    </a:cubicBezTo>
                    <a:lnTo>
                      <a:pt x="105936" y="85586"/>
                    </a:lnTo>
                    <a:cubicBezTo>
                      <a:pt x="105630" y="85052"/>
                      <a:pt x="105630" y="84695"/>
                      <a:pt x="105936" y="84160"/>
                    </a:cubicBezTo>
                    <a:lnTo>
                      <a:pt x="109757" y="75780"/>
                    </a:lnTo>
                    <a:lnTo>
                      <a:pt x="109605" y="76493"/>
                    </a:lnTo>
                    <a:lnTo>
                      <a:pt x="109605" y="72392"/>
                    </a:lnTo>
                    <a:lnTo>
                      <a:pt x="110369" y="73640"/>
                    </a:lnTo>
                    <a:lnTo>
                      <a:pt x="102573" y="69717"/>
                    </a:lnTo>
                    <a:cubicBezTo>
                      <a:pt x="102114" y="69539"/>
                      <a:pt x="101961" y="69004"/>
                      <a:pt x="101961" y="68469"/>
                    </a:cubicBezTo>
                    <a:lnTo>
                      <a:pt x="101961" y="51530"/>
                    </a:lnTo>
                    <a:cubicBezTo>
                      <a:pt x="101961" y="51352"/>
                      <a:pt x="101961" y="50995"/>
                      <a:pt x="102114" y="50817"/>
                    </a:cubicBezTo>
                    <a:lnTo>
                      <a:pt x="105936" y="42793"/>
                    </a:lnTo>
                    <a:lnTo>
                      <a:pt x="105783" y="43506"/>
                    </a:lnTo>
                    <a:lnTo>
                      <a:pt x="105783" y="39049"/>
                    </a:lnTo>
                    <a:lnTo>
                      <a:pt x="105783" y="34769"/>
                    </a:lnTo>
                    <a:lnTo>
                      <a:pt x="105783" y="31025"/>
                    </a:lnTo>
                    <a:lnTo>
                      <a:pt x="106394" y="32273"/>
                    </a:lnTo>
                    <a:lnTo>
                      <a:pt x="83006" y="19791"/>
                    </a:lnTo>
                    <a:lnTo>
                      <a:pt x="83464" y="19791"/>
                    </a:lnTo>
                    <a:lnTo>
                      <a:pt x="71541" y="19791"/>
                    </a:lnTo>
                    <a:lnTo>
                      <a:pt x="72000" y="19791"/>
                    </a:lnTo>
                    <a:lnTo>
                      <a:pt x="64050" y="23714"/>
                    </a:lnTo>
                    <a:lnTo>
                      <a:pt x="64815" y="22288"/>
                    </a:lnTo>
                    <a:lnTo>
                      <a:pt x="64815" y="31025"/>
                    </a:lnTo>
                    <a:cubicBezTo>
                      <a:pt x="64815" y="31738"/>
                      <a:pt x="64356" y="32451"/>
                      <a:pt x="63592" y="32451"/>
                    </a:cubicBezTo>
                    <a:lnTo>
                      <a:pt x="48000" y="32451"/>
                    </a:lnTo>
                    <a:cubicBezTo>
                      <a:pt x="47847" y="32451"/>
                      <a:pt x="47694" y="32273"/>
                      <a:pt x="47541" y="32273"/>
                    </a:cubicBezTo>
                    <a:lnTo>
                      <a:pt x="31949" y="23714"/>
                    </a:lnTo>
                    <a:cubicBezTo>
                      <a:pt x="31490" y="23358"/>
                      <a:pt x="31184" y="22823"/>
                      <a:pt x="31184" y="22288"/>
                    </a:cubicBezTo>
                    <a:lnTo>
                      <a:pt x="31184" y="14086"/>
                    </a:lnTo>
                    <a:lnTo>
                      <a:pt x="31949" y="15334"/>
                    </a:lnTo>
                    <a:lnTo>
                      <a:pt x="24000" y="11411"/>
                    </a:lnTo>
                    <a:cubicBezTo>
                      <a:pt x="23694" y="11233"/>
                      <a:pt x="23388" y="10876"/>
                      <a:pt x="23388" y="10341"/>
                    </a:cubicBezTo>
                    <a:cubicBezTo>
                      <a:pt x="23235" y="9806"/>
                      <a:pt x="23388" y="9271"/>
                      <a:pt x="23694" y="9093"/>
                    </a:cubicBezTo>
                    <a:lnTo>
                      <a:pt x="27821" y="4814"/>
                    </a:lnTo>
                    <a:lnTo>
                      <a:pt x="28585" y="7310"/>
                    </a:lnTo>
                    <a:lnTo>
                      <a:pt x="24611" y="7310"/>
                    </a:lnTo>
                    <a:lnTo>
                      <a:pt x="25070" y="7310"/>
                    </a:lnTo>
                    <a:lnTo>
                      <a:pt x="17426" y="11411"/>
                    </a:lnTo>
                    <a:cubicBezTo>
                      <a:pt x="17273" y="11411"/>
                      <a:pt x="17121" y="11589"/>
                      <a:pt x="16815" y="11589"/>
                    </a:cubicBezTo>
                    <a:lnTo>
                      <a:pt x="12993" y="11589"/>
                    </a:lnTo>
                    <a:lnTo>
                      <a:pt x="9019" y="11589"/>
                    </a:lnTo>
                    <a:cubicBezTo>
                      <a:pt x="8560" y="11589"/>
                      <a:pt x="8101" y="11233"/>
                      <a:pt x="7949" y="10698"/>
                    </a:cubicBezTo>
                    <a:lnTo>
                      <a:pt x="3974" y="2139"/>
                    </a:lnTo>
                    <a:lnTo>
                      <a:pt x="5961" y="2496"/>
                    </a:lnTo>
                    <a:lnTo>
                      <a:pt x="2140" y="6953"/>
                    </a:lnTo>
                    <a:lnTo>
                      <a:pt x="2445" y="5705"/>
                    </a:lnTo>
                    <a:lnTo>
                      <a:pt x="6267" y="26210"/>
                    </a:lnTo>
                    <a:lnTo>
                      <a:pt x="6267" y="25854"/>
                    </a:lnTo>
                    <a:lnTo>
                      <a:pt x="10089" y="34234"/>
                    </a:lnTo>
                    <a:lnTo>
                      <a:pt x="9019" y="33343"/>
                    </a:lnTo>
                    <a:lnTo>
                      <a:pt x="12993" y="33343"/>
                    </a:lnTo>
                    <a:cubicBezTo>
                      <a:pt x="13757" y="33343"/>
                      <a:pt x="14216" y="34056"/>
                      <a:pt x="14216" y="34769"/>
                    </a:cubicBezTo>
                    <a:lnTo>
                      <a:pt x="14216" y="43506"/>
                    </a:lnTo>
                    <a:cubicBezTo>
                      <a:pt x="14216" y="43684"/>
                      <a:pt x="14216" y="44041"/>
                      <a:pt x="14063" y="44219"/>
                    </a:cubicBezTo>
                    <a:lnTo>
                      <a:pt x="10089" y="52243"/>
                    </a:lnTo>
                    <a:lnTo>
                      <a:pt x="10089" y="50817"/>
                    </a:lnTo>
                    <a:lnTo>
                      <a:pt x="14063" y="59197"/>
                    </a:lnTo>
                    <a:lnTo>
                      <a:pt x="13605" y="58484"/>
                    </a:lnTo>
                    <a:lnTo>
                      <a:pt x="21248" y="62763"/>
                    </a:lnTo>
                    <a:cubicBezTo>
                      <a:pt x="21554" y="62942"/>
                      <a:pt x="21707" y="63120"/>
                      <a:pt x="21859" y="63476"/>
                    </a:cubicBezTo>
                    <a:lnTo>
                      <a:pt x="25681" y="76136"/>
                    </a:lnTo>
                    <a:lnTo>
                      <a:pt x="25375" y="75423"/>
                    </a:lnTo>
                    <a:lnTo>
                      <a:pt x="29503" y="79881"/>
                    </a:lnTo>
                    <a:lnTo>
                      <a:pt x="28585" y="79524"/>
                    </a:lnTo>
                    <a:lnTo>
                      <a:pt x="32407" y="79524"/>
                    </a:lnTo>
                    <a:cubicBezTo>
                      <a:pt x="32560" y="79524"/>
                      <a:pt x="32713" y="79524"/>
                      <a:pt x="32866" y="79702"/>
                    </a:cubicBezTo>
                    <a:lnTo>
                      <a:pt x="40662" y="83625"/>
                    </a:lnTo>
                    <a:cubicBezTo>
                      <a:pt x="40815" y="83625"/>
                      <a:pt x="40968" y="83803"/>
                      <a:pt x="41121" y="83982"/>
                    </a:cubicBezTo>
                    <a:lnTo>
                      <a:pt x="49070" y="96463"/>
                    </a:lnTo>
                    <a:lnTo>
                      <a:pt x="48917" y="96285"/>
                    </a:lnTo>
                    <a:lnTo>
                      <a:pt x="60535" y="108766"/>
                    </a:lnTo>
                    <a:lnTo>
                      <a:pt x="59770" y="108410"/>
                    </a:lnTo>
                    <a:lnTo>
                      <a:pt x="67414" y="108410"/>
                    </a:lnTo>
                    <a:lnTo>
                      <a:pt x="67108" y="108588"/>
                    </a:lnTo>
                    <a:lnTo>
                      <a:pt x="78878" y="104665"/>
                    </a:lnTo>
                    <a:cubicBezTo>
                      <a:pt x="79337" y="104487"/>
                      <a:pt x="79949" y="104665"/>
                      <a:pt x="80254" y="105200"/>
                    </a:cubicBezTo>
                    <a:lnTo>
                      <a:pt x="84535" y="113224"/>
                    </a:lnTo>
                    <a:lnTo>
                      <a:pt x="83617" y="112689"/>
                    </a:lnTo>
                    <a:lnTo>
                      <a:pt x="110980" y="117147"/>
                    </a:lnTo>
                    <a:lnTo>
                      <a:pt x="109605" y="118395"/>
                    </a:lnTo>
                    <a:lnTo>
                      <a:pt x="109605" y="10983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1" name="Google Shape;411;p14"/>
              <p:cNvSpPr/>
              <p:nvPr/>
            </p:nvSpPr>
            <p:spPr>
              <a:xfrm>
                <a:off x="4721225" y="2628900"/>
                <a:ext cx="1238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3846" y="120000"/>
                    </a:moveTo>
                    <a:lnTo>
                      <a:pt x="33846" y="120000"/>
                    </a:lnTo>
                    <a:lnTo>
                      <a:pt x="33846" y="92727"/>
                    </a:lnTo>
                    <a:lnTo>
                      <a:pt x="33846" y="60000"/>
                    </a:lnTo>
                    <a:lnTo>
                      <a:pt x="0" y="0"/>
                    </a:lnTo>
                    <a:lnTo>
                      <a:pt x="55384" y="0"/>
                    </a:lnTo>
                    <a:lnTo>
                      <a:pt x="76923" y="32727"/>
                    </a:lnTo>
                    <a:lnTo>
                      <a:pt x="98461" y="32727"/>
                    </a:lnTo>
                    <a:lnTo>
                      <a:pt x="120000" y="92727"/>
                    </a:lnTo>
                    <a:lnTo>
                      <a:pt x="109230" y="92727"/>
                    </a:lnTo>
                    <a:lnTo>
                      <a:pt x="120000" y="120000"/>
                    </a:lnTo>
                    <a:lnTo>
                      <a:pt x="98461" y="120000"/>
                    </a:lnTo>
                    <a:lnTo>
                      <a:pt x="87692" y="120000"/>
                    </a:lnTo>
                    <a:lnTo>
                      <a:pt x="66153" y="120000"/>
                    </a:lnTo>
                    <a:lnTo>
                      <a:pt x="33846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2" name="Google Shape;412;p14"/>
              <p:cNvSpPr/>
              <p:nvPr/>
            </p:nvSpPr>
            <p:spPr>
              <a:xfrm>
                <a:off x="4718050" y="2625725"/>
                <a:ext cx="13017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5016" y="120000"/>
                    </a:moveTo>
                    <a:cubicBezTo>
                      <a:pt x="33442" y="120000"/>
                      <a:pt x="31868" y="116250"/>
                      <a:pt x="31868" y="110000"/>
                    </a:cubicBezTo>
                    <a:lnTo>
                      <a:pt x="31868" y="86250"/>
                    </a:lnTo>
                    <a:lnTo>
                      <a:pt x="31868" y="61250"/>
                    </a:lnTo>
                    <a:lnTo>
                      <a:pt x="33836" y="70000"/>
                    </a:lnTo>
                    <a:lnTo>
                      <a:pt x="1967" y="20000"/>
                    </a:lnTo>
                    <a:cubicBezTo>
                      <a:pt x="786" y="17500"/>
                      <a:pt x="0" y="12500"/>
                      <a:pt x="393" y="8750"/>
                    </a:cubicBezTo>
                    <a:cubicBezTo>
                      <a:pt x="786" y="3750"/>
                      <a:pt x="1967" y="0"/>
                      <a:pt x="3147" y="0"/>
                    </a:cubicBezTo>
                    <a:lnTo>
                      <a:pt x="55081" y="0"/>
                    </a:lnTo>
                    <a:cubicBezTo>
                      <a:pt x="55475" y="0"/>
                      <a:pt x="55868" y="1250"/>
                      <a:pt x="56262" y="1250"/>
                    </a:cubicBezTo>
                    <a:lnTo>
                      <a:pt x="77114" y="25000"/>
                    </a:lnTo>
                    <a:lnTo>
                      <a:pt x="75934" y="25000"/>
                    </a:lnTo>
                    <a:lnTo>
                      <a:pt x="96000" y="25000"/>
                    </a:lnTo>
                    <a:cubicBezTo>
                      <a:pt x="96786" y="25000"/>
                      <a:pt x="97573" y="25000"/>
                      <a:pt x="97967" y="26250"/>
                    </a:cubicBezTo>
                    <a:lnTo>
                      <a:pt x="118426" y="78750"/>
                    </a:lnTo>
                    <a:cubicBezTo>
                      <a:pt x="119606" y="81250"/>
                      <a:pt x="120000" y="86250"/>
                      <a:pt x="119606" y="90000"/>
                    </a:cubicBezTo>
                    <a:cubicBezTo>
                      <a:pt x="119213" y="93750"/>
                      <a:pt x="118032" y="96250"/>
                      <a:pt x="116459" y="96250"/>
                    </a:cubicBezTo>
                    <a:lnTo>
                      <a:pt x="106622" y="96250"/>
                    </a:lnTo>
                    <a:lnTo>
                      <a:pt x="108590" y="78750"/>
                    </a:lnTo>
                    <a:lnTo>
                      <a:pt x="118426" y="102500"/>
                    </a:lnTo>
                    <a:cubicBezTo>
                      <a:pt x="119606" y="105000"/>
                      <a:pt x="120000" y="110000"/>
                      <a:pt x="119606" y="113750"/>
                    </a:cubicBezTo>
                    <a:cubicBezTo>
                      <a:pt x="119213" y="117500"/>
                      <a:pt x="118032" y="120000"/>
                      <a:pt x="116459" y="120000"/>
                    </a:cubicBezTo>
                    <a:lnTo>
                      <a:pt x="96000" y="120000"/>
                    </a:lnTo>
                    <a:lnTo>
                      <a:pt x="85770" y="120000"/>
                    </a:lnTo>
                    <a:lnTo>
                      <a:pt x="65311" y="120000"/>
                    </a:lnTo>
                    <a:lnTo>
                      <a:pt x="35016" y="120000"/>
                    </a:lnTo>
                    <a:close/>
                    <a:moveTo>
                      <a:pt x="65311" y="100000"/>
                    </a:moveTo>
                    <a:lnTo>
                      <a:pt x="85770" y="100000"/>
                    </a:lnTo>
                    <a:lnTo>
                      <a:pt x="96000" y="100000"/>
                    </a:lnTo>
                    <a:lnTo>
                      <a:pt x="116459" y="100000"/>
                    </a:lnTo>
                    <a:lnTo>
                      <a:pt x="114885" y="118750"/>
                    </a:lnTo>
                    <a:lnTo>
                      <a:pt x="104655" y="95000"/>
                    </a:lnTo>
                    <a:cubicBezTo>
                      <a:pt x="103475" y="92500"/>
                      <a:pt x="103081" y="87500"/>
                      <a:pt x="103475" y="83750"/>
                    </a:cubicBezTo>
                    <a:cubicBezTo>
                      <a:pt x="103868" y="80000"/>
                      <a:pt x="105442" y="76250"/>
                      <a:pt x="106622" y="76250"/>
                    </a:cubicBezTo>
                    <a:lnTo>
                      <a:pt x="116459" y="76250"/>
                    </a:lnTo>
                    <a:lnTo>
                      <a:pt x="114491" y="95000"/>
                    </a:lnTo>
                    <a:lnTo>
                      <a:pt x="94032" y="42500"/>
                    </a:lnTo>
                    <a:lnTo>
                      <a:pt x="96000" y="45000"/>
                    </a:lnTo>
                    <a:lnTo>
                      <a:pt x="75934" y="45000"/>
                    </a:lnTo>
                    <a:cubicBezTo>
                      <a:pt x="75540" y="45000"/>
                      <a:pt x="75147" y="43750"/>
                      <a:pt x="74754" y="43750"/>
                    </a:cubicBezTo>
                    <a:lnTo>
                      <a:pt x="54295" y="20000"/>
                    </a:lnTo>
                    <a:lnTo>
                      <a:pt x="55081" y="20000"/>
                    </a:lnTo>
                    <a:lnTo>
                      <a:pt x="3147" y="20000"/>
                    </a:lnTo>
                    <a:lnTo>
                      <a:pt x="4721" y="1250"/>
                    </a:lnTo>
                    <a:lnTo>
                      <a:pt x="36590" y="52500"/>
                    </a:lnTo>
                    <a:cubicBezTo>
                      <a:pt x="37770" y="53750"/>
                      <a:pt x="38163" y="57500"/>
                      <a:pt x="38163" y="61250"/>
                    </a:cubicBezTo>
                    <a:lnTo>
                      <a:pt x="38163" y="86250"/>
                    </a:lnTo>
                    <a:lnTo>
                      <a:pt x="38163" y="110000"/>
                    </a:lnTo>
                    <a:lnTo>
                      <a:pt x="35016" y="100000"/>
                    </a:lnTo>
                    <a:lnTo>
                      <a:pt x="65311" y="10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14"/>
              <p:cNvSpPr/>
              <p:nvPr/>
            </p:nvSpPr>
            <p:spPr>
              <a:xfrm>
                <a:off x="4789487" y="2663825"/>
                <a:ext cx="55562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20000" y="96000"/>
                    </a:lnTo>
                    <a:lnTo>
                      <a:pt x="96000" y="72000"/>
                    </a:lnTo>
                    <a:lnTo>
                      <a:pt x="96000" y="48000"/>
                    </a:lnTo>
                    <a:lnTo>
                      <a:pt x="48000" y="0"/>
                    </a:lnTo>
                    <a:lnTo>
                      <a:pt x="0" y="0"/>
                    </a:lnTo>
                    <a:lnTo>
                      <a:pt x="24000" y="72000"/>
                    </a:lnTo>
                    <a:lnTo>
                      <a:pt x="48000" y="72000"/>
                    </a:lnTo>
                    <a:lnTo>
                      <a:pt x="96000" y="96000"/>
                    </a:lnTo>
                    <a:lnTo>
                      <a:pt x="96000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4" name="Google Shape;414;p14"/>
              <p:cNvSpPr/>
              <p:nvPr/>
            </p:nvSpPr>
            <p:spPr>
              <a:xfrm>
                <a:off x="4786312" y="2660650"/>
                <a:ext cx="61912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3333" y="106666"/>
                    </a:moveTo>
                    <a:lnTo>
                      <a:pt x="106666" y="113333"/>
                    </a:lnTo>
                    <a:lnTo>
                      <a:pt x="106666" y="92500"/>
                    </a:lnTo>
                    <a:lnTo>
                      <a:pt x="109166" y="97500"/>
                    </a:lnTo>
                    <a:lnTo>
                      <a:pt x="88333" y="75000"/>
                    </a:lnTo>
                    <a:cubicBezTo>
                      <a:pt x="86666" y="73333"/>
                      <a:pt x="85833" y="71666"/>
                      <a:pt x="85833" y="70000"/>
                    </a:cubicBezTo>
                    <a:lnTo>
                      <a:pt x="85833" y="50833"/>
                    </a:lnTo>
                    <a:lnTo>
                      <a:pt x="88333" y="55000"/>
                    </a:lnTo>
                    <a:lnTo>
                      <a:pt x="45000" y="11666"/>
                    </a:lnTo>
                    <a:lnTo>
                      <a:pt x="50000" y="13333"/>
                    </a:lnTo>
                    <a:lnTo>
                      <a:pt x="6666" y="13333"/>
                    </a:lnTo>
                    <a:lnTo>
                      <a:pt x="13333" y="5000"/>
                    </a:lnTo>
                    <a:lnTo>
                      <a:pt x="35833" y="68333"/>
                    </a:lnTo>
                    <a:lnTo>
                      <a:pt x="29166" y="63333"/>
                    </a:lnTo>
                    <a:lnTo>
                      <a:pt x="50000" y="63333"/>
                    </a:lnTo>
                    <a:cubicBezTo>
                      <a:pt x="50833" y="63333"/>
                      <a:pt x="52500" y="64166"/>
                      <a:pt x="53333" y="64166"/>
                    </a:cubicBezTo>
                    <a:lnTo>
                      <a:pt x="95833" y="86666"/>
                    </a:lnTo>
                    <a:cubicBezTo>
                      <a:pt x="98333" y="87500"/>
                      <a:pt x="99166" y="90000"/>
                      <a:pt x="99166" y="92500"/>
                    </a:cubicBezTo>
                    <a:lnTo>
                      <a:pt x="99166" y="113333"/>
                    </a:lnTo>
                    <a:lnTo>
                      <a:pt x="92500" y="106666"/>
                    </a:lnTo>
                    <a:lnTo>
                      <a:pt x="113333" y="106666"/>
                    </a:lnTo>
                    <a:close/>
                    <a:moveTo>
                      <a:pt x="92500" y="120000"/>
                    </a:moveTo>
                    <a:cubicBezTo>
                      <a:pt x="89166" y="120000"/>
                      <a:pt x="85833" y="117500"/>
                      <a:pt x="85833" y="113333"/>
                    </a:cubicBezTo>
                    <a:lnTo>
                      <a:pt x="85833" y="92500"/>
                    </a:lnTo>
                    <a:lnTo>
                      <a:pt x="90000" y="98333"/>
                    </a:lnTo>
                    <a:lnTo>
                      <a:pt x="46666" y="75833"/>
                    </a:lnTo>
                    <a:lnTo>
                      <a:pt x="50000" y="76666"/>
                    </a:lnTo>
                    <a:lnTo>
                      <a:pt x="29166" y="76666"/>
                    </a:lnTo>
                    <a:cubicBezTo>
                      <a:pt x="26666" y="76666"/>
                      <a:pt x="24166" y="75000"/>
                      <a:pt x="22500" y="72500"/>
                    </a:cubicBezTo>
                    <a:lnTo>
                      <a:pt x="833" y="9166"/>
                    </a:lnTo>
                    <a:cubicBezTo>
                      <a:pt x="0" y="7500"/>
                      <a:pt x="0" y="5000"/>
                      <a:pt x="1666" y="3333"/>
                    </a:cubicBezTo>
                    <a:cubicBezTo>
                      <a:pt x="2500" y="1666"/>
                      <a:pt x="5000" y="0"/>
                      <a:pt x="6666" y="0"/>
                    </a:cubicBezTo>
                    <a:lnTo>
                      <a:pt x="50000" y="0"/>
                    </a:lnTo>
                    <a:cubicBezTo>
                      <a:pt x="51666" y="0"/>
                      <a:pt x="53333" y="833"/>
                      <a:pt x="55000" y="2500"/>
                    </a:cubicBezTo>
                    <a:lnTo>
                      <a:pt x="97500" y="45833"/>
                    </a:lnTo>
                    <a:cubicBezTo>
                      <a:pt x="99166" y="46666"/>
                      <a:pt x="99166" y="49166"/>
                      <a:pt x="99166" y="50833"/>
                    </a:cubicBezTo>
                    <a:lnTo>
                      <a:pt x="99166" y="70000"/>
                    </a:lnTo>
                    <a:lnTo>
                      <a:pt x="97500" y="65833"/>
                    </a:lnTo>
                    <a:lnTo>
                      <a:pt x="118333" y="88333"/>
                    </a:lnTo>
                    <a:cubicBezTo>
                      <a:pt x="120000" y="89166"/>
                      <a:pt x="120000" y="90833"/>
                      <a:pt x="120000" y="92500"/>
                    </a:cubicBezTo>
                    <a:lnTo>
                      <a:pt x="120000" y="113333"/>
                    </a:lnTo>
                    <a:cubicBezTo>
                      <a:pt x="120000" y="117500"/>
                      <a:pt x="117500" y="120000"/>
                      <a:pt x="113333" y="120000"/>
                    </a:cubicBezTo>
                    <a:lnTo>
                      <a:pt x="92500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5" name="Google Shape;415;p14"/>
              <p:cNvSpPr/>
              <p:nvPr/>
            </p:nvSpPr>
            <p:spPr>
              <a:xfrm>
                <a:off x="4810125" y="2657475"/>
                <a:ext cx="96837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9344" y="103255"/>
                    </a:moveTo>
                    <a:lnTo>
                      <a:pt x="39344" y="103255"/>
                    </a:lnTo>
                    <a:lnTo>
                      <a:pt x="64918" y="86511"/>
                    </a:lnTo>
                    <a:lnTo>
                      <a:pt x="80655" y="86511"/>
                    </a:lnTo>
                    <a:lnTo>
                      <a:pt x="64918" y="103255"/>
                    </a:lnTo>
                    <a:lnTo>
                      <a:pt x="92459" y="120000"/>
                    </a:lnTo>
                    <a:lnTo>
                      <a:pt x="80655" y="103255"/>
                    </a:lnTo>
                    <a:lnTo>
                      <a:pt x="92459" y="103255"/>
                    </a:lnTo>
                    <a:lnTo>
                      <a:pt x="92459" y="66976"/>
                    </a:lnTo>
                    <a:lnTo>
                      <a:pt x="120000" y="53023"/>
                    </a:lnTo>
                    <a:lnTo>
                      <a:pt x="92459" y="33488"/>
                    </a:lnTo>
                    <a:lnTo>
                      <a:pt x="80655" y="0"/>
                    </a:lnTo>
                    <a:lnTo>
                      <a:pt x="64918" y="16744"/>
                    </a:lnTo>
                    <a:lnTo>
                      <a:pt x="53114" y="16744"/>
                    </a:lnTo>
                    <a:lnTo>
                      <a:pt x="39344" y="0"/>
                    </a:lnTo>
                    <a:lnTo>
                      <a:pt x="27540" y="0"/>
                    </a:lnTo>
                    <a:lnTo>
                      <a:pt x="39344" y="16744"/>
                    </a:lnTo>
                    <a:lnTo>
                      <a:pt x="13770" y="16744"/>
                    </a:lnTo>
                    <a:lnTo>
                      <a:pt x="0" y="16744"/>
                    </a:lnTo>
                    <a:lnTo>
                      <a:pt x="27540" y="53023"/>
                    </a:lnTo>
                    <a:lnTo>
                      <a:pt x="27540" y="66976"/>
                    </a:lnTo>
                    <a:lnTo>
                      <a:pt x="39344" y="86511"/>
                    </a:lnTo>
                    <a:lnTo>
                      <a:pt x="39344" y="10325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14"/>
              <p:cNvSpPr/>
              <p:nvPr/>
            </p:nvSpPr>
            <p:spPr>
              <a:xfrm>
                <a:off x="4806950" y="2654300"/>
                <a:ext cx="103187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5311" y="99661"/>
                    </a:moveTo>
                    <a:lnTo>
                      <a:pt x="39336" y="94915"/>
                    </a:lnTo>
                    <a:lnTo>
                      <a:pt x="63734" y="79322"/>
                    </a:lnTo>
                    <a:cubicBezTo>
                      <a:pt x="64232" y="78644"/>
                      <a:pt x="64730" y="78644"/>
                      <a:pt x="65228" y="78644"/>
                    </a:cubicBezTo>
                    <a:lnTo>
                      <a:pt x="78174" y="78644"/>
                    </a:lnTo>
                    <a:cubicBezTo>
                      <a:pt x="79668" y="78644"/>
                      <a:pt x="81161" y="80000"/>
                      <a:pt x="81659" y="82033"/>
                    </a:cubicBezTo>
                    <a:cubicBezTo>
                      <a:pt x="82655" y="84067"/>
                      <a:pt x="82157" y="86779"/>
                      <a:pt x="80663" y="88135"/>
                    </a:cubicBezTo>
                    <a:lnTo>
                      <a:pt x="68215" y="103728"/>
                    </a:lnTo>
                    <a:lnTo>
                      <a:pt x="66721" y="94237"/>
                    </a:lnTo>
                    <a:lnTo>
                      <a:pt x="91618" y="109152"/>
                    </a:lnTo>
                    <a:lnTo>
                      <a:pt x="87634" y="117966"/>
                    </a:lnTo>
                    <a:lnTo>
                      <a:pt x="75684" y="103728"/>
                    </a:lnTo>
                    <a:cubicBezTo>
                      <a:pt x="74190" y="102372"/>
                      <a:pt x="73692" y="99661"/>
                      <a:pt x="74190" y="97627"/>
                    </a:cubicBezTo>
                    <a:cubicBezTo>
                      <a:pt x="75186" y="95593"/>
                      <a:pt x="76680" y="94237"/>
                      <a:pt x="78174" y="94237"/>
                    </a:cubicBezTo>
                    <a:lnTo>
                      <a:pt x="90124" y="94237"/>
                    </a:lnTo>
                    <a:lnTo>
                      <a:pt x="86141" y="99661"/>
                    </a:lnTo>
                    <a:lnTo>
                      <a:pt x="86141" y="67118"/>
                    </a:lnTo>
                    <a:cubicBezTo>
                      <a:pt x="86141" y="65084"/>
                      <a:pt x="87136" y="63050"/>
                      <a:pt x="88630" y="62372"/>
                    </a:cubicBezTo>
                    <a:lnTo>
                      <a:pt x="114024" y="47457"/>
                    </a:lnTo>
                    <a:lnTo>
                      <a:pt x="114024" y="57627"/>
                    </a:lnTo>
                    <a:lnTo>
                      <a:pt x="88630" y="42033"/>
                    </a:lnTo>
                    <a:cubicBezTo>
                      <a:pt x="87634" y="41355"/>
                      <a:pt x="87136" y="40677"/>
                      <a:pt x="86639" y="39322"/>
                    </a:cubicBezTo>
                    <a:lnTo>
                      <a:pt x="74688" y="8135"/>
                    </a:lnTo>
                    <a:lnTo>
                      <a:pt x="80663" y="10169"/>
                    </a:lnTo>
                    <a:lnTo>
                      <a:pt x="67717" y="24406"/>
                    </a:lnTo>
                    <a:cubicBezTo>
                      <a:pt x="67219" y="25084"/>
                      <a:pt x="66224" y="25762"/>
                      <a:pt x="65228" y="25762"/>
                    </a:cubicBezTo>
                    <a:lnTo>
                      <a:pt x="53278" y="25762"/>
                    </a:lnTo>
                    <a:cubicBezTo>
                      <a:pt x="52282" y="25762"/>
                      <a:pt x="51286" y="25084"/>
                      <a:pt x="50788" y="24406"/>
                    </a:cubicBezTo>
                    <a:lnTo>
                      <a:pt x="38340" y="9491"/>
                    </a:lnTo>
                    <a:lnTo>
                      <a:pt x="41327" y="10847"/>
                    </a:lnTo>
                    <a:lnTo>
                      <a:pt x="28879" y="10847"/>
                    </a:lnTo>
                    <a:lnTo>
                      <a:pt x="31867" y="1355"/>
                    </a:lnTo>
                    <a:lnTo>
                      <a:pt x="43817" y="16271"/>
                    </a:lnTo>
                    <a:cubicBezTo>
                      <a:pt x="44813" y="17627"/>
                      <a:pt x="45311" y="20338"/>
                      <a:pt x="44813" y="22372"/>
                    </a:cubicBezTo>
                    <a:cubicBezTo>
                      <a:pt x="44315" y="24406"/>
                      <a:pt x="42821" y="25762"/>
                      <a:pt x="41327" y="25762"/>
                    </a:cubicBezTo>
                    <a:lnTo>
                      <a:pt x="16431" y="25762"/>
                    </a:lnTo>
                    <a:lnTo>
                      <a:pt x="3983" y="25762"/>
                    </a:lnTo>
                    <a:lnTo>
                      <a:pt x="6970" y="16271"/>
                    </a:lnTo>
                    <a:lnTo>
                      <a:pt x="31867" y="48813"/>
                    </a:lnTo>
                    <a:cubicBezTo>
                      <a:pt x="32863" y="49491"/>
                      <a:pt x="32863" y="50847"/>
                      <a:pt x="32863" y="52881"/>
                    </a:cubicBezTo>
                    <a:lnTo>
                      <a:pt x="32863" y="67118"/>
                    </a:lnTo>
                    <a:lnTo>
                      <a:pt x="31867" y="63728"/>
                    </a:lnTo>
                    <a:lnTo>
                      <a:pt x="43817" y="80000"/>
                    </a:lnTo>
                    <a:cubicBezTo>
                      <a:pt x="44813" y="81355"/>
                      <a:pt x="45311" y="82711"/>
                      <a:pt x="45311" y="84067"/>
                    </a:cubicBezTo>
                    <a:lnTo>
                      <a:pt x="45311" y="99661"/>
                    </a:lnTo>
                    <a:close/>
                    <a:moveTo>
                      <a:pt x="37344" y="84067"/>
                    </a:moveTo>
                    <a:lnTo>
                      <a:pt x="38340" y="87457"/>
                    </a:lnTo>
                    <a:lnTo>
                      <a:pt x="26390" y="71186"/>
                    </a:lnTo>
                    <a:cubicBezTo>
                      <a:pt x="25394" y="69830"/>
                      <a:pt x="24896" y="68474"/>
                      <a:pt x="24896" y="67118"/>
                    </a:cubicBezTo>
                    <a:lnTo>
                      <a:pt x="24896" y="52881"/>
                    </a:lnTo>
                    <a:lnTo>
                      <a:pt x="26390" y="56271"/>
                    </a:lnTo>
                    <a:lnTo>
                      <a:pt x="1493" y="24406"/>
                    </a:lnTo>
                    <a:cubicBezTo>
                      <a:pt x="497" y="23050"/>
                      <a:pt x="0" y="20338"/>
                      <a:pt x="497" y="18305"/>
                    </a:cubicBezTo>
                    <a:cubicBezTo>
                      <a:pt x="995" y="16271"/>
                      <a:pt x="2489" y="14915"/>
                      <a:pt x="3983" y="14915"/>
                    </a:cubicBezTo>
                    <a:lnTo>
                      <a:pt x="16431" y="14915"/>
                    </a:lnTo>
                    <a:lnTo>
                      <a:pt x="41327" y="14915"/>
                    </a:lnTo>
                    <a:lnTo>
                      <a:pt x="38340" y="24406"/>
                    </a:lnTo>
                    <a:lnTo>
                      <a:pt x="26390" y="9491"/>
                    </a:lnTo>
                    <a:cubicBezTo>
                      <a:pt x="25394" y="8135"/>
                      <a:pt x="24896" y="6101"/>
                      <a:pt x="25394" y="4067"/>
                    </a:cubicBezTo>
                    <a:cubicBezTo>
                      <a:pt x="25892" y="2033"/>
                      <a:pt x="27385" y="0"/>
                      <a:pt x="28879" y="0"/>
                    </a:cubicBezTo>
                    <a:lnTo>
                      <a:pt x="41327" y="0"/>
                    </a:lnTo>
                    <a:cubicBezTo>
                      <a:pt x="42323" y="0"/>
                      <a:pt x="43319" y="677"/>
                      <a:pt x="43817" y="1355"/>
                    </a:cubicBezTo>
                    <a:lnTo>
                      <a:pt x="55767" y="16271"/>
                    </a:lnTo>
                    <a:lnTo>
                      <a:pt x="53278" y="14915"/>
                    </a:lnTo>
                    <a:lnTo>
                      <a:pt x="65228" y="14915"/>
                    </a:lnTo>
                    <a:lnTo>
                      <a:pt x="62738" y="16271"/>
                    </a:lnTo>
                    <a:lnTo>
                      <a:pt x="75684" y="1355"/>
                    </a:lnTo>
                    <a:cubicBezTo>
                      <a:pt x="76680" y="677"/>
                      <a:pt x="77676" y="0"/>
                      <a:pt x="78672" y="677"/>
                    </a:cubicBezTo>
                    <a:cubicBezTo>
                      <a:pt x="80165" y="677"/>
                      <a:pt x="81161" y="2033"/>
                      <a:pt x="81659" y="3389"/>
                    </a:cubicBezTo>
                    <a:lnTo>
                      <a:pt x="93609" y="34576"/>
                    </a:lnTo>
                    <a:lnTo>
                      <a:pt x="91618" y="31864"/>
                    </a:lnTo>
                    <a:lnTo>
                      <a:pt x="117510" y="47457"/>
                    </a:lnTo>
                    <a:cubicBezTo>
                      <a:pt x="119004" y="48813"/>
                      <a:pt x="120000" y="50847"/>
                      <a:pt x="119502" y="52881"/>
                    </a:cubicBezTo>
                    <a:cubicBezTo>
                      <a:pt x="119502" y="54915"/>
                      <a:pt x="119004" y="56949"/>
                      <a:pt x="117510" y="57627"/>
                    </a:cubicBezTo>
                    <a:lnTo>
                      <a:pt x="91618" y="72542"/>
                    </a:lnTo>
                    <a:lnTo>
                      <a:pt x="94107" y="67118"/>
                    </a:lnTo>
                    <a:lnTo>
                      <a:pt x="94107" y="99661"/>
                    </a:lnTo>
                    <a:cubicBezTo>
                      <a:pt x="94107" y="102372"/>
                      <a:pt x="92614" y="105084"/>
                      <a:pt x="90124" y="105084"/>
                    </a:cubicBezTo>
                    <a:lnTo>
                      <a:pt x="78174" y="105084"/>
                    </a:lnTo>
                    <a:lnTo>
                      <a:pt x="80663" y="95593"/>
                    </a:lnTo>
                    <a:lnTo>
                      <a:pt x="92614" y="109830"/>
                    </a:lnTo>
                    <a:cubicBezTo>
                      <a:pt x="94107" y="111864"/>
                      <a:pt x="94605" y="114576"/>
                      <a:pt x="93609" y="117288"/>
                    </a:cubicBezTo>
                    <a:cubicBezTo>
                      <a:pt x="92614" y="119322"/>
                      <a:pt x="90622" y="119999"/>
                      <a:pt x="88630" y="119322"/>
                    </a:cubicBezTo>
                    <a:lnTo>
                      <a:pt x="63734" y="104406"/>
                    </a:lnTo>
                    <a:cubicBezTo>
                      <a:pt x="62240" y="103728"/>
                      <a:pt x="61742" y="102372"/>
                      <a:pt x="61244" y="100338"/>
                    </a:cubicBezTo>
                    <a:cubicBezTo>
                      <a:pt x="61244" y="98305"/>
                      <a:pt x="61742" y="96949"/>
                      <a:pt x="62738" y="95593"/>
                    </a:cubicBezTo>
                    <a:lnTo>
                      <a:pt x="75186" y="80000"/>
                    </a:lnTo>
                    <a:lnTo>
                      <a:pt x="78174" y="89491"/>
                    </a:lnTo>
                    <a:lnTo>
                      <a:pt x="65228" y="89491"/>
                    </a:lnTo>
                    <a:lnTo>
                      <a:pt x="67219" y="88813"/>
                    </a:lnTo>
                    <a:lnTo>
                      <a:pt x="42821" y="104406"/>
                    </a:lnTo>
                    <a:cubicBezTo>
                      <a:pt x="41825" y="105084"/>
                      <a:pt x="40331" y="105084"/>
                      <a:pt x="38838" y="104406"/>
                    </a:cubicBezTo>
                    <a:cubicBezTo>
                      <a:pt x="37842" y="103050"/>
                      <a:pt x="37344" y="101694"/>
                      <a:pt x="37344" y="99661"/>
                    </a:cubicBezTo>
                    <a:lnTo>
                      <a:pt x="37344" y="8406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4"/>
              <p:cNvSpPr/>
              <p:nvPr/>
            </p:nvSpPr>
            <p:spPr>
              <a:xfrm>
                <a:off x="4810125" y="2905125"/>
                <a:ext cx="26987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lnTo>
                      <a:pt x="42352" y="0"/>
                    </a:lnTo>
                    <a:lnTo>
                      <a:pt x="120000" y="60000"/>
                    </a:lnTo>
                    <a:lnTo>
                      <a:pt x="42352" y="120000"/>
                    </a:lnTo>
                    <a:lnTo>
                      <a:pt x="0" y="6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14"/>
              <p:cNvSpPr/>
              <p:nvPr/>
            </p:nvSpPr>
            <p:spPr>
              <a:xfrm>
                <a:off x="4808537" y="2901950"/>
                <a:ext cx="333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44081"/>
                    </a:moveTo>
                    <a:lnTo>
                      <a:pt x="32727" y="4897"/>
                    </a:lnTo>
                    <a:cubicBezTo>
                      <a:pt x="35844" y="0"/>
                      <a:pt x="40519" y="0"/>
                      <a:pt x="43636" y="2448"/>
                    </a:cubicBezTo>
                    <a:lnTo>
                      <a:pt x="110649" y="39183"/>
                    </a:lnTo>
                    <a:cubicBezTo>
                      <a:pt x="115324" y="44081"/>
                      <a:pt x="118441" y="51428"/>
                      <a:pt x="118441" y="58775"/>
                    </a:cubicBezTo>
                    <a:cubicBezTo>
                      <a:pt x="120000" y="66122"/>
                      <a:pt x="115324" y="73469"/>
                      <a:pt x="110649" y="75918"/>
                    </a:cubicBezTo>
                    <a:lnTo>
                      <a:pt x="43636" y="117551"/>
                    </a:lnTo>
                    <a:cubicBezTo>
                      <a:pt x="40519" y="119999"/>
                      <a:pt x="35844" y="119999"/>
                      <a:pt x="31168" y="115102"/>
                    </a:cubicBezTo>
                    <a:lnTo>
                      <a:pt x="0" y="73469"/>
                    </a:lnTo>
                    <a:lnTo>
                      <a:pt x="14025" y="44081"/>
                    </a:lnTo>
                    <a:lnTo>
                      <a:pt x="46753" y="83265"/>
                    </a:lnTo>
                    <a:lnTo>
                      <a:pt x="35844" y="80816"/>
                    </a:lnTo>
                    <a:lnTo>
                      <a:pt x="102857" y="41632"/>
                    </a:lnTo>
                    <a:lnTo>
                      <a:pt x="102857" y="78367"/>
                    </a:lnTo>
                    <a:lnTo>
                      <a:pt x="35844" y="39183"/>
                    </a:lnTo>
                    <a:lnTo>
                      <a:pt x="46753" y="36734"/>
                    </a:lnTo>
                    <a:lnTo>
                      <a:pt x="14025" y="73469"/>
                    </a:lnTo>
                    <a:lnTo>
                      <a:pt x="0" y="4408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14"/>
              <p:cNvSpPr/>
              <p:nvPr/>
            </p:nvSpPr>
            <p:spPr>
              <a:xfrm>
                <a:off x="4630737" y="2849562"/>
                <a:ext cx="385762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9753" y="97647"/>
                    </a:moveTo>
                    <a:lnTo>
                      <a:pt x="99753" y="97647"/>
                    </a:lnTo>
                    <a:lnTo>
                      <a:pt x="103209" y="94117"/>
                    </a:lnTo>
                    <a:lnTo>
                      <a:pt x="106666" y="90000"/>
                    </a:lnTo>
                    <a:lnTo>
                      <a:pt x="109629" y="86470"/>
                    </a:lnTo>
                    <a:lnTo>
                      <a:pt x="113580" y="82941"/>
                    </a:lnTo>
                    <a:lnTo>
                      <a:pt x="116543" y="78823"/>
                    </a:lnTo>
                    <a:lnTo>
                      <a:pt x="120000" y="78823"/>
                    </a:lnTo>
                    <a:lnTo>
                      <a:pt x="120000" y="74705"/>
                    </a:lnTo>
                    <a:lnTo>
                      <a:pt x="120000" y="71176"/>
                    </a:lnTo>
                    <a:lnTo>
                      <a:pt x="120000" y="67647"/>
                    </a:lnTo>
                    <a:lnTo>
                      <a:pt x="116543" y="63529"/>
                    </a:lnTo>
                    <a:lnTo>
                      <a:pt x="113580" y="60000"/>
                    </a:lnTo>
                    <a:lnTo>
                      <a:pt x="109629" y="60000"/>
                    </a:lnTo>
                    <a:lnTo>
                      <a:pt x="106666" y="60000"/>
                    </a:lnTo>
                    <a:lnTo>
                      <a:pt x="106666" y="63529"/>
                    </a:lnTo>
                    <a:lnTo>
                      <a:pt x="103209" y="63529"/>
                    </a:lnTo>
                    <a:lnTo>
                      <a:pt x="99753" y="63529"/>
                    </a:lnTo>
                    <a:lnTo>
                      <a:pt x="96296" y="63529"/>
                    </a:lnTo>
                    <a:lnTo>
                      <a:pt x="92839" y="63529"/>
                    </a:lnTo>
                    <a:lnTo>
                      <a:pt x="89382" y="63529"/>
                    </a:lnTo>
                    <a:lnTo>
                      <a:pt x="85925" y="60000"/>
                    </a:lnTo>
                    <a:lnTo>
                      <a:pt x="89382" y="56470"/>
                    </a:lnTo>
                    <a:lnTo>
                      <a:pt x="85925" y="48823"/>
                    </a:lnTo>
                    <a:lnTo>
                      <a:pt x="85925" y="37647"/>
                    </a:lnTo>
                    <a:lnTo>
                      <a:pt x="75555" y="26470"/>
                    </a:lnTo>
                    <a:lnTo>
                      <a:pt x="65185" y="22352"/>
                    </a:lnTo>
                    <a:lnTo>
                      <a:pt x="58271" y="26470"/>
                    </a:lnTo>
                    <a:lnTo>
                      <a:pt x="55308" y="22352"/>
                    </a:lnTo>
                    <a:lnTo>
                      <a:pt x="47901" y="18823"/>
                    </a:lnTo>
                    <a:lnTo>
                      <a:pt x="47901" y="15294"/>
                    </a:lnTo>
                    <a:lnTo>
                      <a:pt x="44938" y="11176"/>
                    </a:lnTo>
                    <a:lnTo>
                      <a:pt x="34567" y="4117"/>
                    </a:lnTo>
                    <a:lnTo>
                      <a:pt x="24197" y="0"/>
                    </a:lnTo>
                    <a:lnTo>
                      <a:pt x="13827" y="7647"/>
                    </a:lnTo>
                    <a:lnTo>
                      <a:pt x="17283" y="11176"/>
                    </a:lnTo>
                    <a:lnTo>
                      <a:pt x="13827" y="18823"/>
                    </a:lnTo>
                    <a:lnTo>
                      <a:pt x="10370" y="18823"/>
                    </a:lnTo>
                    <a:lnTo>
                      <a:pt x="6913" y="22352"/>
                    </a:lnTo>
                    <a:lnTo>
                      <a:pt x="0" y="22352"/>
                    </a:lnTo>
                    <a:lnTo>
                      <a:pt x="0" y="30000"/>
                    </a:lnTo>
                    <a:lnTo>
                      <a:pt x="3950" y="30000"/>
                    </a:lnTo>
                    <a:lnTo>
                      <a:pt x="17283" y="52352"/>
                    </a:lnTo>
                    <a:lnTo>
                      <a:pt x="20740" y="56470"/>
                    </a:lnTo>
                    <a:lnTo>
                      <a:pt x="24197" y="63529"/>
                    </a:lnTo>
                    <a:lnTo>
                      <a:pt x="24197" y="74705"/>
                    </a:lnTo>
                    <a:lnTo>
                      <a:pt x="34567" y="82941"/>
                    </a:lnTo>
                    <a:lnTo>
                      <a:pt x="41481" y="101176"/>
                    </a:lnTo>
                    <a:lnTo>
                      <a:pt x="44938" y="105294"/>
                    </a:lnTo>
                    <a:lnTo>
                      <a:pt x="47901" y="101176"/>
                    </a:lnTo>
                    <a:lnTo>
                      <a:pt x="58271" y="112352"/>
                    </a:lnTo>
                    <a:lnTo>
                      <a:pt x="62222" y="120000"/>
                    </a:lnTo>
                    <a:lnTo>
                      <a:pt x="85925" y="101176"/>
                    </a:lnTo>
                    <a:lnTo>
                      <a:pt x="99753" y="9764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4"/>
              <p:cNvSpPr/>
              <p:nvPr/>
            </p:nvSpPr>
            <p:spPr>
              <a:xfrm>
                <a:off x="4627562" y="2846387"/>
                <a:ext cx="392112" cy="330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8157" y="95656"/>
                    </a:moveTo>
                    <a:lnTo>
                      <a:pt x="101578" y="92223"/>
                    </a:lnTo>
                    <a:lnTo>
                      <a:pt x="104736" y="88478"/>
                    </a:lnTo>
                    <a:lnTo>
                      <a:pt x="108157" y="84733"/>
                    </a:lnTo>
                    <a:lnTo>
                      <a:pt x="111710" y="81300"/>
                    </a:lnTo>
                    <a:lnTo>
                      <a:pt x="114999" y="77399"/>
                    </a:lnTo>
                    <a:cubicBezTo>
                      <a:pt x="115131" y="77243"/>
                      <a:pt x="115394" y="77087"/>
                      <a:pt x="115657" y="77087"/>
                    </a:cubicBezTo>
                    <a:lnTo>
                      <a:pt x="118947" y="77087"/>
                    </a:lnTo>
                    <a:lnTo>
                      <a:pt x="117894" y="78335"/>
                    </a:lnTo>
                    <a:lnTo>
                      <a:pt x="117894" y="74590"/>
                    </a:lnTo>
                    <a:lnTo>
                      <a:pt x="117894" y="71157"/>
                    </a:lnTo>
                    <a:lnTo>
                      <a:pt x="117894" y="67256"/>
                    </a:lnTo>
                    <a:lnTo>
                      <a:pt x="118289" y="68192"/>
                    </a:lnTo>
                    <a:lnTo>
                      <a:pt x="114999" y="64603"/>
                    </a:lnTo>
                    <a:lnTo>
                      <a:pt x="111710" y="61170"/>
                    </a:lnTo>
                    <a:lnTo>
                      <a:pt x="112368" y="61482"/>
                    </a:lnTo>
                    <a:lnTo>
                      <a:pt x="108815" y="61482"/>
                    </a:lnTo>
                    <a:lnTo>
                      <a:pt x="105526" y="61482"/>
                    </a:lnTo>
                    <a:lnTo>
                      <a:pt x="106578" y="60234"/>
                    </a:lnTo>
                    <a:lnTo>
                      <a:pt x="106578" y="63667"/>
                    </a:lnTo>
                    <a:cubicBezTo>
                      <a:pt x="106578" y="64291"/>
                      <a:pt x="106184" y="64915"/>
                      <a:pt x="105526" y="64915"/>
                    </a:cubicBezTo>
                    <a:lnTo>
                      <a:pt x="102236" y="64915"/>
                    </a:lnTo>
                    <a:lnTo>
                      <a:pt x="98947" y="64915"/>
                    </a:lnTo>
                    <a:lnTo>
                      <a:pt x="95394" y="64915"/>
                    </a:lnTo>
                    <a:lnTo>
                      <a:pt x="92105" y="64915"/>
                    </a:lnTo>
                    <a:lnTo>
                      <a:pt x="88815" y="64915"/>
                    </a:lnTo>
                    <a:cubicBezTo>
                      <a:pt x="88552" y="64915"/>
                      <a:pt x="88289" y="64759"/>
                      <a:pt x="88026" y="64603"/>
                    </a:cubicBezTo>
                    <a:lnTo>
                      <a:pt x="84605" y="61170"/>
                    </a:lnTo>
                    <a:cubicBezTo>
                      <a:pt x="84342" y="61014"/>
                      <a:pt x="84210" y="60546"/>
                      <a:pt x="84210" y="60234"/>
                    </a:cubicBezTo>
                    <a:cubicBezTo>
                      <a:pt x="84210" y="59921"/>
                      <a:pt x="84342" y="59609"/>
                      <a:pt x="84473" y="59297"/>
                    </a:cubicBezTo>
                    <a:lnTo>
                      <a:pt x="88026" y="55396"/>
                    </a:lnTo>
                    <a:lnTo>
                      <a:pt x="87894" y="56957"/>
                    </a:lnTo>
                    <a:lnTo>
                      <a:pt x="84342" y="49778"/>
                    </a:lnTo>
                    <a:cubicBezTo>
                      <a:pt x="84210" y="49622"/>
                      <a:pt x="84210" y="49466"/>
                      <a:pt x="84210" y="49154"/>
                    </a:cubicBezTo>
                    <a:lnTo>
                      <a:pt x="84210" y="38231"/>
                    </a:lnTo>
                    <a:lnTo>
                      <a:pt x="84473" y="39167"/>
                    </a:lnTo>
                    <a:lnTo>
                      <a:pt x="74605" y="28088"/>
                    </a:lnTo>
                    <a:lnTo>
                      <a:pt x="75000" y="28400"/>
                    </a:lnTo>
                    <a:lnTo>
                      <a:pt x="64868" y="24499"/>
                    </a:lnTo>
                    <a:lnTo>
                      <a:pt x="65657" y="24499"/>
                    </a:lnTo>
                    <a:lnTo>
                      <a:pt x="58815" y="28400"/>
                    </a:lnTo>
                    <a:cubicBezTo>
                      <a:pt x="58421" y="28556"/>
                      <a:pt x="57894" y="28556"/>
                      <a:pt x="57499" y="28088"/>
                    </a:cubicBezTo>
                    <a:lnTo>
                      <a:pt x="54210" y="24187"/>
                    </a:lnTo>
                    <a:lnTo>
                      <a:pt x="54605" y="24499"/>
                    </a:lnTo>
                    <a:lnTo>
                      <a:pt x="47763" y="20754"/>
                    </a:lnTo>
                    <a:cubicBezTo>
                      <a:pt x="47368" y="20598"/>
                      <a:pt x="47105" y="20130"/>
                      <a:pt x="47105" y="19661"/>
                    </a:cubicBezTo>
                    <a:lnTo>
                      <a:pt x="47105" y="16228"/>
                    </a:lnTo>
                    <a:lnTo>
                      <a:pt x="47368" y="17165"/>
                    </a:lnTo>
                    <a:lnTo>
                      <a:pt x="44078" y="13263"/>
                    </a:lnTo>
                    <a:lnTo>
                      <a:pt x="44342" y="13420"/>
                    </a:lnTo>
                    <a:lnTo>
                      <a:pt x="34210" y="6241"/>
                    </a:lnTo>
                    <a:lnTo>
                      <a:pt x="34342" y="6397"/>
                    </a:lnTo>
                    <a:lnTo>
                      <a:pt x="24210" y="2496"/>
                    </a:lnTo>
                    <a:lnTo>
                      <a:pt x="25131" y="2340"/>
                    </a:lnTo>
                    <a:lnTo>
                      <a:pt x="15131" y="9674"/>
                    </a:lnTo>
                    <a:lnTo>
                      <a:pt x="15263" y="7802"/>
                    </a:lnTo>
                    <a:lnTo>
                      <a:pt x="18684" y="11391"/>
                    </a:lnTo>
                    <a:cubicBezTo>
                      <a:pt x="18947" y="11859"/>
                      <a:pt x="19078" y="12483"/>
                      <a:pt x="18815" y="12951"/>
                    </a:cubicBezTo>
                    <a:lnTo>
                      <a:pt x="15526" y="20286"/>
                    </a:lnTo>
                    <a:cubicBezTo>
                      <a:pt x="15263" y="20598"/>
                      <a:pt x="14999" y="20910"/>
                      <a:pt x="14605" y="20910"/>
                    </a:cubicBezTo>
                    <a:lnTo>
                      <a:pt x="11052" y="20910"/>
                    </a:lnTo>
                    <a:lnTo>
                      <a:pt x="11842" y="20598"/>
                    </a:lnTo>
                    <a:lnTo>
                      <a:pt x="8421" y="24187"/>
                    </a:lnTo>
                    <a:cubicBezTo>
                      <a:pt x="8289" y="24499"/>
                      <a:pt x="8026" y="24499"/>
                      <a:pt x="7763" y="24499"/>
                    </a:cubicBezTo>
                    <a:lnTo>
                      <a:pt x="1052" y="24499"/>
                    </a:lnTo>
                    <a:lnTo>
                      <a:pt x="2105" y="23250"/>
                    </a:lnTo>
                    <a:lnTo>
                      <a:pt x="2105" y="30585"/>
                    </a:lnTo>
                    <a:lnTo>
                      <a:pt x="1052" y="29336"/>
                    </a:lnTo>
                    <a:lnTo>
                      <a:pt x="4473" y="29336"/>
                    </a:lnTo>
                    <a:cubicBezTo>
                      <a:pt x="4736" y="29336"/>
                      <a:pt x="5131" y="29648"/>
                      <a:pt x="5263" y="29960"/>
                    </a:cubicBezTo>
                    <a:lnTo>
                      <a:pt x="18815" y="51963"/>
                    </a:lnTo>
                    <a:lnTo>
                      <a:pt x="18684" y="51807"/>
                    </a:lnTo>
                    <a:lnTo>
                      <a:pt x="21973" y="55396"/>
                    </a:lnTo>
                    <a:cubicBezTo>
                      <a:pt x="21973" y="55552"/>
                      <a:pt x="22105" y="55552"/>
                      <a:pt x="22105" y="55708"/>
                    </a:cubicBezTo>
                    <a:lnTo>
                      <a:pt x="25526" y="63042"/>
                    </a:lnTo>
                    <a:cubicBezTo>
                      <a:pt x="25526" y="63198"/>
                      <a:pt x="25526" y="63511"/>
                      <a:pt x="25526" y="63667"/>
                    </a:cubicBezTo>
                    <a:lnTo>
                      <a:pt x="25526" y="74590"/>
                    </a:lnTo>
                    <a:lnTo>
                      <a:pt x="25131" y="73654"/>
                    </a:lnTo>
                    <a:lnTo>
                      <a:pt x="35263" y="81144"/>
                    </a:lnTo>
                    <a:cubicBezTo>
                      <a:pt x="35394" y="81300"/>
                      <a:pt x="35526" y="81456"/>
                      <a:pt x="35657" y="81768"/>
                    </a:cubicBezTo>
                    <a:lnTo>
                      <a:pt x="42499" y="99869"/>
                    </a:lnTo>
                    <a:lnTo>
                      <a:pt x="42236" y="99401"/>
                    </a:lnTo>
                    <a:lnTo>
                      <a:pt x="45526" y="103302"/>
                    </a:lnTo>
                    <a:lnTo>
                      <a:pt x="44078" y="103302"/>
                    </a:lnTo>
                    <a:lnTo>
                      <a:pt x="47368" y="99401"/>
                    </a:lnTo>
                    <a:cubicBezTo>
                      <a:pt x="47763" y="98933"/>
                      <a:pt x="48421" y="98933"/>
                      <a:pt x="48815" y="99401"/>
                    </a:cubicBezTo>
                    <a:lnTo>
                      <a:pt x="58947" y="110169"/>
                    </a:lnTo>
                    <a:cubicBezTo>
                      <a:pt x="59078" y="110325"/>
                      <a:pt x="59210" y="110325"/>
                      <a:pt x="59210" y="110481"/>
                    </a:cubicBezTo>
                    <a:lnTo>
                      <a:pt x="62763" y="118127"/>
                    </a:lnTo>
                    <a:lnTo>
                      <a:pt x="61184" y="117659"/>
                    </a:lnTo>
                    <a:lnTo>
                      <a:pt x="84605" y="99245"/>
                    </a:lnTo>
                    <a:cubicBezTo>
                      <a:pt x="84736" y="99245"/>
                      <a:pt x="84868" y="99089"/>
                      <a:pt x="84999" y="99089"/>
                    </a:cubicBezTo>
                    <a:lnTo>
                      <a:pt x="98684" y="95500"/>
                    </a:lnTo>
                    <a:lnTo>
                      <a:pt x="99078" y="97841"/>
                    </a:lnTo>
                    <a:lnTo>
                      <a:pt x="85526" y="101586"/>
                    </a:lnTo>
                    <a:lnTo>
                      <a:pt x="85789" y="101430"/>
                    </a:lnTo>
                    <a:lnTo>
                      <a:pt x="62368" y="119687"/>
                    </a:lnTo>
                    <a:cubicBezTo>
                      <a:pt x="62105" y="119843"/>
                      <a:pt x="61842" y="120000"/>
                      <a:pt x="61578" y="119843"/>
                    </a:cubicBezTo>
                    <a:cubicBezTo>
                      <a:pt x="61315" y="119843"/>
                      <a:pt x="61052" y="119531"/>
                      <a:pt x="60921" y="119219"/>
                    </a:cubicBezTo>
                    <a:lnTo>
                      <a:pt x="57368" y="111729"/>
                    </a:lnTo>
                    <a:lnTo>
                      <a:pt x="57631" y="112041"/>
                    </a:lnTo>
                    <a:lnTo>
                      <a:pt x="47499" y="101274"/>
                    </a:lnTo>
                    <a:lnTo>
                      <a:pt x="48947" y="101274"/>
                    </a:lnTo>
                    <a:lnTo>
                      <a:pt x="45526" y="105175"/>
                    </a:lnTo>
                    <a:cubicBezTo>
                      <a:pt x="45131" y="105643"/>
                      <a:pt x="44473" y="105643"/>
                      <a:pt x="44078" y="105175"/>
                    </a:cubicBezTo>
                    <a:lnTo>
                      <a:pt x="40789" y="101274"/>
                    </a:lnTo>
                    <a:cubicBezTo>
                      <a:pt x="40657" y="101118"/>
                      <a:pt x="40657" y="100962"/>
                      <a:pt x="40526" y="100806"/>
                    </a:cubicBezTo>
                    <a:lnTo>
                      <a:pt x="33684" y="82704"/>
                    </a:lnTo>
                    <a:lnTo>
                      <a:pt x="34078" y="83328"/>
                    </a:lnTo>
                    <a:lnTo>
                      <a:pt x="23947" y="75682"/>
                    </a:lnTo>
                    <a:cubicBezTo>
                      <a:pt x="23684" y="75526"/>
                      <a:pt x="23421" y="75058"/>
                      <a:pt x="23421" y="74590"/>
                    </a:cubicBezTo>
                    <a:lnTo>
                      <a:pt x="23421" y="63667"/>
                    </a:lnTo>
                    <a:lnTo>
                      <a:pt x="23552" y="64291"/>
                    </a:lnTo>
                    <a:lnTo>
                      <a:pt x="20263" y="56957"/>
                    </a:lnTo>
                    <a:lnTo>
                      <a:pt x="20526" y="57269"/>
                    </a:lnTo>
                    <a:lnTo>
                      <a:pt x="17236" y="53524"/>
                    </a:lnTo>
                    <a:cubicBezTo>
                      <a:pt x="17105" y="53524"/>
                      <a:pt x="17105" y="53524"/>
                      <a:pt x="17105" y="53368"/>
                    </a:cubicBezTo>
                    <a:lnTo>
                      <a:pt x="3552" y="31365"/>
                    </a:lnTo>
                    <a:lnTo>
                      <a:pt x="4473" y="31833"/>
                    </a:lnTo>
                    <a:lnTo>
                      <a:pt x="1052" y="31833"/>
                    </a:lnTo>
                    <a:cubicBezTo>
                      <a:pt x="526" y="31833"/>
                      <a:pt x="0" y="31365"/>
                      <a:pt x="0" y="30585"/>
                    </a:cubicBezTo>
                    <a:lnTo>
                      <a:pt x="0" y="23250"/>
                    </a:lnTo>
                    <a:cubicBezTo>
                      <a:pt x="0" y="22626"/>
                      <a:pt x="526" y="22002"/>
                      <a:pt x="1052" y="22002"/>
                    </a:cubicBezTo>
                    <a:lnTo>
                      <a:pt x="7763" y="22002"/>
                    </a:lnTo>
                    <a:lnTo>
                      <a:pt x="6973" y="22470"/>
                    </a:lnTo>
                    <a:lnTo>
                      <a:pt x="10394" y="18725"/>
                    </a:lnTo>
                    <a:cubicBezTo>
                      <a:pt x="10526" y="18569"/>
                      <a:pt x="10789" y="18413"/>
                      <a:pt x="11052" y="18413"/>
                    </a:cubicBezTo>
                    <a:lnTo>
                      <a:pt x="14605" y="18413"/>
                    </a:lnTo>
                    <a:lnTo>
                      <a:pt x="13684" y="19037"/>
                    </a:lnTo>
                    <a:lnTo>
                      <a:pt x="16973" y="11703"/>
                    </a:lnTo>
                    <a:lnTo>
                      <a:pt x="17236" y="13263"/>
                    </a:lnTo>
                    <a:lnTo>
                      <a:pt x="13815" y="9518"/>
                    </a:lnTo>
                    <a:cubicBezTo>
                      <a:pt x="13684" y="9362"/>
                      <a:pt x="13552" y="8894"/>
                      <a:pt x="13552" y="8582"/>
                    </a:cubicBezTo>
                    <a:cubicBezTo>
                      <a:pt x="13552" y="8114"/>
                      <a:pt x="13684" y="7802"/>
                      <a:pt x="14078" y="7646"/>
                    </a:cubicBezTo>
                    <a:lnTo>
                      <a:pt x="23947" y="312"/>
                    </a:lnTo>
                    <a:cubicBezTo>
                      <a:pt x="24210" y="0"/>
                      <a:pt x="24605" y="0"/>
                      <a:pt x="24868" y="156"/>
                    </a:cubicBezTo>
                    <a:lnTo>
                      <a:pt x="35000" y="4057"/>
                    </a:lnTo>
                    <a:cubicBezTo>
                      <a:pt x="35131" y="4057"/>
                      <a:pt x="35131" y="4057"/>
                      <a:pt x="35263" y="4213"/>
                    </a:cubicBezTo>
                    <a:lnTo>
                      <a:pt x="45394" y="11235"/>
                    </a:lnTo>
                    <a:cubicBezTo>
                      <a:pt x="45394" y="11235"/>
                      <a:pt x="45526" y="11391"/>
                      <a:pt x="45526" y="11391"/>
                    </a:cubicBezTo>
                    <a:lnTo>
                      <a:pt x="48947" y="15292"/>
                    </a:lnTo>
                    <a:cubicBezTo>
                      <a:pt x="49078" y="15604"/>
                      <a:pt x="49210" y="15916"/>
                      <a:pt x="49210" y="16228"/>
                    </a:cubicBezTo>
                    <a:lnTo>
                      <a:pt x="49210" y="19661"/>
                    </a:lnTo>
                    <a:lnTo>
                      <a:pt x="48552" y="18569"/>
                    </a:lnTo>
                    <a:lnTo>
                      <a:pt x="55394" y="22158"/>
                    </a:lnTo>
                    <a:cubicBezTo>
                      <a:pt x="55526" y="22314"/>
                      <a:pt x="55657" y="22314"/>
                      <a:pt x="55789" y="22470"/>
                    </a:cubicBezTo>
                    <a:lnTo>
                      <a:pt x="59078" y="26371"/>
                    </a:lnTo>
                    <a:lnTo>
                      <a:pt x="57894" y="26059"/>
                    </a:lnTo>
                    <a:lnTo>
                      <a:pt x="64736" y="22158"/>
                    </a:lnTo>
                    <a:cubicBezTo>
                      <a:pt x="64868" y="22002"/>
                      <a:pt x="65263" y="22002"/>
                      <a:pt x="65526" y="22158"/>
                    </a:cubicBezTo>
                    <a:lnTo>
                      <a:pt x="75657" y="26059"/>
                    </a:lnTo>
                    <a:cubicBezTo>
                      <a:pt x="75789" y="26059"/>
                      <a:pt x="75921" y="26215"/>
                      <a:pt x="76052" y="26371"/>
                    </a:cubicBezTo>
                    <a:lnTo>
                      <a:pt x="85921" y="37295"/>
                    </a:lnTo>
                    <a:cubicBezTo>
                      <a:pt x="86184" y="37607"/>
                      <a:pt x="86315" y="37919"/>
                      <a:pt x="86315" y="38231"/>
                    </a:cubicBezTo>
                    <a:lnTo>
                      <a:pt x="86315" y="49154"/>
                    </a:lnTo>
                    <a:lnTo>
                      <a:pt x="86184" y="48530"/>
                    </a:lnTo>
                    <a:lnTo>
                      <a:pt x="89605" y="55708"/>
                    </a:lnTo>
                    <a:cubicBezTo>
                      <a:pt x="89868" y="56176"/>
                      <a:pt x="89868" y="56801"/>
                      <a:pt x="89473" y="57269"/>
                    </a:cubicBezTo>
                    <a:lnTo>
                      <a:pt x="85921" y="61170"/>
                    </a:lnTo>
                    <a:lnTo>
                      <a:pt x="85921" y="59297"/>
                    </a:lnTo>
                    <a:lnTo>
                      <a:pt x="89473" y="62730"/>
                    </a:lnTo>
                    <a:lnTo>
                      <a:pt x="88815" y="62418"/>
                    </a:lnTo>
                    <a:lnTo>
                      <a:pt x="92105" y="62418"/>
                    </a:lnTo>
                    <a:lnTo>
                      <a:pt x="95394" y="62418"/>
                    </a:lnTo>
                    <a:lnTo>
                      <a:pt x="98947" y="62418"/>
                    </a:lnTo>
                    <a:lnTo>
                      <a:pt x="102236" y="62418"/>
                    </a:lnTo>
                    <a:lnTo>
                      <a:pt x="105526" y="62418"/>
                    </a:lnTo>
                    <a:lnTo>
                      <a:pt x="104473" y="63667"/>
                    </a:lnTo>
                    <a:lnTo>
                      <a:pt x="104473" y="60234"/>
                    </a:lnTo>
                    <a:cubicBezTo>
                      <a:pt x="104473" y="59609"/>
                      <a:pt x="104999" y="58985"/>
                      <a:pt x="105526" y="58985"/>
                    </a:cubicBezTo>
                    <a:lnTo>
                      <a:pt x="108815" y="58985"/>
                    </a:lnTo>
                    <a:lnTo>
                      <a:pt x="112368" y="58985"/>
                    </a:lnTo>
                    <a:cubicBezTo>
                      <a:pt x="112631" y="58985"/>
                      <a:pt x="112894" y="59141"/>
                      <a:pt x="113026" y="59297"/>
                    </a:cubicBezTo>
                    <a:lnTo>
                      <a:pt x="116447" y="62730"/>
                    </a:lnTo>
                    <a:lnTo>
                      <a:pt x="119736" y="66475"/>
                    </a:lnTo>
                    <a:cubicBezTo>
                      <a:pt x="119999" y="66631"/>
                      <a:pt x="119999" y="66944"/>
                      <a:pt x="119999" y="67256"/>
                    </a:cubicBezTo>
                    <a:lnTo>
                      <a:pt x="119999" y="71157"/>
                    </a:lnTo>
                    <a:lnTo>
                      <a:pt x="119999" y="74590"/>
                    </a:lnTo>
                    <a:lnTo>
                      <a:pt x="119999" y="78335"/>
                    </a:lnTo>
                    <a:cubicBezTo>
                      <a:pt x="119999" y="78959"/>
                      <a:pt x="119605" y="79583"/>
                      <a:pt x="118947" y="79583"/>
                    </a:cubicBezTo>
                    <a:lnTo>
                      <a:pt x="115657" y="79583"/>
                    </a:lnTo>
                    <a:lnTo>
                      <a:pt x="116447" y="79271"/>
                    </a:lnTo>
                    <a:lnTo>
                      <a:pt x="113026" y="83172"/>
                    </a:lnTo>
                    <a:lnTo>
                      <a:pt x="109605" y="86605"/>
                    </a:lnTo>
                    <a:lnTo>
                      <a:pt x="106315" y="90195"/>
                    </a:lnTo>
                    <a:lnTo>
                      <a:pt x="102894" y="94096"/>
                    </a:lnTo>
                    <a:lnTo>
                      <a:pt x="99605" y="97529"/>
                    </a:lnTo>
                    <a:lnTo>
                      <a:pt x="98157" y="9565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14"/>
              <p:cNvSpPr/>
              <p:nvPr/>
            </p:nvSpPr>
            <p:spPr>
              <a:xfrm>
                <a:off x="4906962" y="2973387"/>
                <a:ext cx="206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4615" y="120000"/>
                    </a:moveTo>
                    <a:lnTo>
                      <a:pt x="64615" y="120000"/>
                    </a:lnTo>
                    <a:lnTo>
                      <a:pt x="0" y="42352"/>
                    </a:lnTo>
                    <a:lnTo>
                      <a:pt x="64615" y="0"/>
                    </a:lnTo>
                    <a:lnTo>
                      <a:pt x="120000" y="0"/>
                    </a:lnTo>
                    <a:lnTo>
                      <a:pt x="64615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2" name="Google Shape;422;p14"/>
              <p:cNvSpPr/>
              <p:nvPr/>
            </p:nvSpPr>
            <p:spPr>
              <a:xfrm>
                <a:off x="4903787" y="2970212"/>
                <a:ext cx="26987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8000" y="120000"/>
                    </a:moveTo>
                    <a:lnTo>
                      <a:pt x="3692" y="54545"/>
                    </a:lnTo>
                    <a:cubicBezTo>
                      <a:pt x="0" y="49870"/>
                      <a:pt x="0" y="43636"/>
                      <a:pt x="5538" y="38961"/>
                    </a:cubicBezTo>
                    <a:lnTo>
                      <a:pt x="51692" y="4675"/>
                    </a:lnTo>
                    <a:cubicBezTo>
                      <a:pt x="53538" y="1558"/>
                      <a:pt x="57230" y="0"/>
                      <a:pt x="60923" y="0"/>
                    </a:cubicBezTo>
                    <a:lnTo>
                      <a:pt x="103384" y="0"/>
                    </a:lnTo>
                    <a:cubicBezTo>
                      <a:pt x="108923" y="0"/>
                      <a:pt x="114461" y="3116"/>
                      <a:pt x="116307" y="6233"/>
                    </a:cubicBezTo>
                    <a:cubicBezTo>
                      <a:pt x="120000" y="9350"/>
                      <a:pt x="120000" y="14025"/>
                      <a:pt x="118153" y="17142"/>
                    </a:cubicBezTo>
                    <a:lnTo>
                      <a:pt x="75692" y="116883"/>
                    </a:lnTo>
                    <a:lnTo>
                      <a:pt x="48000" y="109090"/>
                    </a:lnTo>
                    <a:lnTo>
                      <a:pt x="90461" y="9350"/>
                    </a:lnTo>
                    <a:lnTo>
                      <a:pt x="103384" y="24935"/>
                    </a:lnTo>
                    <a:lnTo>
                      <a:pt x="60923" y="24935"/>
                    </a:lnTo>
                    <a:lnTo>
                      <a:pt x="72000" y="21818"/>
                    </a:lnTo>
                    <a:lnTo>
                      <a:pt x="25846" y="57662"/>
                    </a:lnTo>
                    <a:lnTo>
                      <a:pt x="27692" y="42077"/>
                    </a:lnTo>
                    <a:lnTo>
                      <a:pt x="73846" y="105974"/>
                    </a:lnTo>
                    <a:lnTo>
                      <a:pt x="48000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14"/>
              <p:cNvSpPr/>
              <p:nvPr/>
            </p:nvSpPr>
            <p:spPr>
              <a:xfrm>
                <a:off x="4954587" y="2994025"/>
                <a:ext cx="117475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32432" y="120000"/>
                    </a:lnTo>
                    <a:lnTo>
                      <a:pt x="43783" y="111219"/>
                    </a:lnTo>
                    <a:lnTo>
                      <a:pt x="55135" y="102439"/>
                    </a:lnTo>
                    <a:lnTo>
                      <a:pt x="76216" y="92195"/>
                    </a:lnTo>
                    <a:lnTo>
                      <a:pt x="87567" y="83414"/>
                    </a:lnTo>
                    <a:lnTo>
                      <a:pt x="87567" y="74634"/>
                    </a:lnTo>
                    <a:lnTo>
                      <a:pt x="108648" y="46829"/>
                    </a:lnTo>
                    <a:lnTo>
                      <a:pt x="120000" y="36585"/>
                    </a:lnTo>
                    <a:lnTo>
                      <a:pt x="97297" y="19024"/>
                    </a:lnTo>
                    <a:lnTo>
                      <a:pt x="76216" y="10243"/>
                    </a:lnTo>
                    <a:lnTo>
                      <a:pt x="64864" y="0"/>
                    </a:lnTo>
                    <a:lnTo>
                      <a:pt x="43783" y="19024"/>
                    </a:lnTo>
                    <a:lnTo>
                      <a:pt x="55135" y="27804"/>
                    </a:lnTo>
                    <a:lnTo>
                      <a:pt x="64864" y="36585"/>
                    </a:lnTo>
                    <a:lnTo>
                      <a:pt x="64864" y="46829"/>
                    </a:lnTo>
                    <a:lnTo>
                      <a:pt x="64864" y="55609"/>
                    </a:lnTo>
                    <a:lnTo>
                      <a:pt x="64864" y="64390"/>
                    </a:lnTo>
                    <a:lnTo>
                      <a:pt x="55135" y="64390"/>
                    </a:lnTo>
                    <a:lnTo>
                      <a:pt x="43783" y="74634"/>
                    </a:lnTo>
                    <a:lnTo>
                      <a:pt x="32432" y="83414"/>
                    </a:lnTo>
                    <a:lnTo>
                      <a:pt x="21081" y="92195"/>
                    </a:lnTo>
                    <a:lnTo>
                      <a:pt x="11351" y="102439"/>
                    </a:lnTo>
                    <a:lnTo>
                      <a:pt x="0" y="111219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4"/>
              <p:cNvSpPr/>
              <p:nvPr/>
            </p:nvSpPr>
            <p:spPr>
              <a:xfrm>
                <a:off x="4951412" y="2990850"/>
                <a:ext cx="123825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643" y="117000"/>
                    </a:moveTo>
                    <a:lnTo>
                      <a:pt x="3321" y="114000"/>
                    </a:lnTo>
                    <a:lnTo>
                      <a:pt x="33633" y="114000"/>
                    </a:lnTo>
                    <a:lnTo>
                      <a:pt x="31557" y="115125"/>
                    </a:lnTo>
                    <a:lnTo>
                      <a:pt x="42352" y="106125"/>
                    </a:lnTo>
                    <a:lnTo>
                      <a:pt x="52318" y="97875"/>
                    </a:lnTo>
                    <a:cubicBezTo>
                      <a:pt x="52733" y="97875"/>
                      <a:pt x="52733" y="97500"/>
                      <a:pt x="53148" y="97500"/>
                    </a:cubicBezTo>
                    <a:lnTo>
                      <a:pt x="73910" y="88125"/>
                    </a:lnTo>
                    <a:lnTo>
                      <a:pt x="73079" y="88875"/>
                    </a:lnTo>
                    <a:lnTo>
                      <a:pt x="83044" y="79875"/>
                    </a:lnTo>
                    <a:lnTo>
                      <a:pt x="82214" y="82125"/>
                    </a:lnTo>
                    <a:lnTo>
                      <a:pt x="82214" y="73875"/>
                    </a:lnTo>
                    <a:cubicBezTo>
                      <a:pt x="82214" y="73125"/>
                      <a:pt x="82629" y="72750"/>
                      <a:pt x="82629" y="72000"/>
                    </a:cubicBezTo>
                    <a:lnTo>
                      <a:pt x="102975" y="45750"/>
                    </a:lnTo>
                    <a:cubicBezTo>
                      <a:pt x="102975" y="45750"/>
                      <a:pt x="103391" y="45375"/>
                      <a:pt x="103391" y="45375"/>
                    </a:cubicBezTo>
                    <a:lnTo>
                      <a:pt x="114186" y="36000"/>
                    </a:lnTo>
                    <a:lnTo>
                      <a:pt x="114186" y="40500"/>
                    </a:lnTo>
                    <a:lnTo>
                      <a:pt x="93425" y="23625"/>
                    </a:lnTo>
                    <a:lnTo>
                      <a:pt x="94256" y="24000"/>
                    </a:lnTo>
                    <a:lnTo>
                      <a:pt x="73910" y="14625"/>
                    </a:lnTo>
                    <a:cubicBezTo>
                      <a:pt x="73494" y="14625"/>
                      <a:pt x="73494" y="14250"/>
                      <a:pt x="73079" y="14250"/>
                    </a:cubicBezTo>
                    <a:lnTo>
                      <a:pt x="62698" y="5250"/>
                    </a:lnTo>
                    <a:lnTo>
                      <a:pt x="67266" y="5250"/>
                    </a:lnTo>
                    <a:lnTo>
                      <a:pt x="46920" y="23250"/>
                    </a:lnTo>
                    <a:lnTo>
                      <a:pt x="46920" y="19125"/>
                    </a:lnTo>
                    <a:lnTo>
                      <a:pt x="56885" y="27375"/>
                    </a:lnTo>
                    <a:lnTo>
                      <a:pt x="66851" y="36000"/>
                    </a:lnTo>
                    <a:cubicBezTo>
                      <a:pt x="67681" y="36750"/>
                      <a:pt x="68096" y="37500"/>
                      <a:pt x="68096" y="38250"/>
                    </a:cubicBezTo>
                    <a:lnTo>
                      <a:pt x="68096" y="47625"/>
                    </a:lnTo>
                    <a:lnTo>
                      <a:pt x="68096" y="55875"/>
                    </a:lnTo>
                    <a:lnTo>
                      <a:pt x="68096" y="64500"/>
                    </a:lnTo>
                    <a:cubicBezTo>
                      <a:pt x="68096" y="66375"/>
                      <a:pt x="66435" y="67500"/>
                      <a:pt x="64775" y="67500"/>
                    </a:cubicBezTo>
                    <a:lnTo>
                      <a:pt x="54809" y="67500"/>
                    </a:lnTo>
                    <a:lnTo>
                      <a:pt x="56885" y="66750"/>
                    </a:lnTo>
                    <a:lnTo>
                      <a:pt x="46920" y="76125"/>
                    </a:lnTo>
                    <a:lnTo>
                      <a:pt x="36124" y="84375"/>
                    </a:lnTo>
                    <a:lnTo>
                      <a:pt x="26159" y="93000"/>
                    </a:lnTo>
                    <a:lnTo>
                      <a:pt x="16193" y="102375"/>
                    </a:lnTo>
                    <a:lnTo>
                      <a:pt x="5813" y="110625"/>
                    </a:lnTo>
                    <a:lnTo>
                      <a:pt x="6643" y="108375"/>
                    </a:lnTo>
                    <a:lnTo>
                      <a:pt x="6643" y="117000"/>
                    </a:lnTo>
                    <a:close/>
                    <a:moveTo>
                      <a:pt x="0" y="108375"/>
                    </a:moveTo>
                    <a:cubicBezTo>
                      <a:pt x="0" y="107625"/>
                      <a:pt x="415" y="106875"/>
                      <a:pt x="1245" y="106125"/>
                    </a:cubicBezTo>
                    <a:lnTo>
                      <a:pt x="11211" y="98250"/>
                    </a:lnTo>
                    <a:lnTo>
                      <a:pt x="21591" y="88875"/>
                    </a:lnTo>
                    <a:lnTo>
                      <a:pt x="31557" y="79875"/>
                    </a:lnTo>
                    <a:lnTo>
                      <a:pt x="42352" y="71625"/>
                    </a:lnTo>
                    <a:lnTo>
                      <a:pt x="52318" y="62625"/>
                    </a:lnTo>
                    <a:cubicBezTo>
                      <a:pt x="52733" y="61875"/>
                      <a:pt x="53564" y="61500"/>
                      <a:pt x="54809" y="61500"/>
                    </a:cubicBezTo>
                    <a:lnTo>
                      <a:pt x="64775" y="61500"/>
                    </a:lnTo>
                    <a:lnTo>
                      <a:pt x="61453" y="64500"/>
                    </a:lnTo>
                    <a:lnTo>
                      <a:pt x="61453" y="55875"/>
                    </a:lnTo>
                    <a:lnTo>
                      <a:pt x="61453" y="47625"/>
                    </a:lnTo>
                    <a:lnTo>
                      <a:pt x="61453" y="38250"/>
                    </a:lnTo>
                    <a:lnTo>
                      <a:pt x="62283" y="40500"/>
                    </a:lnTo>
                    <a:lnTo>
                      <a:pt x="52318" y="31875"/>
                    </a:lnTo>
                    <a:lnTo>
                      <a:pt x="42352" y="23625"/>
                    </a:lnTo>
                    <a:cubicBezTo>
                      <a:pt x="41522" y="22875"/>
                      <a:pt x="41107" y="22125"/>
                      <a:pt x="41107" y="21375"/>
                    </a:cubicBezTo>
                    <a:cubicBezTo>
                      <a:pt x="41107" y="20625"/>
                      <a:pt x="41522" y="19875"/>
                      <a:pt x="42352" y="19125"/>
                    </a:cubicBezTo>
                    <a:lnTo>
                      <a:pt x="62283" y="1125"/>
                    </a:lnTo>
                    <a:cubicBezTo>
                      <a:pt x="63529" y="0"/>
                      <a:pt x="65605" y="0"/>
                      <a:pt x="66851" y="1125"/>
                    </a:cubicBezTo>
                    <a:lnTo>
                      <a:pt x="77647" y="9750"/>
                    </a:lnTo>
                    <a:lnTo>
                      <a:pt x="76816" y="9375"/>
                    </a:lnTo>
                    <a:lnTo>
                      <a:pt x="97162" y="18750"/>
                    </a:lnTo>
                    <a:cubicBezTo>
                      <a:pt x="97577" y="18750"/>
                      <a:pt x="97577" y="18750"/>
                      <a:pt x="97993" y="19125"/>
                    </a:cubicBezTo>
                    <a:lnTo>
                      <a:pt x="118754" y="36000"/>
                    </a:lnTo>
                    <a:cubicBezTo>
                      <a:pt x="119169" y="36750"/>
                      <a:pt x="119584" y="37500"/>
                      <a:pt x="119584" y="38250"/>
                    </a:cubicBezTo>
                    <a:cubicBezTo>
                      <a:pt x="120000" y="39000"/>
                      <a:pt x="119584" y="39750"/>
                      <a:pt x="118754" y="40500"/>
                    </a:cubicBezTo>
                    <a:lnTo>
                      <a:pt x="107958" y="49875"/>
                    </a:lnTo>
                    <a:lnTo>
                      <a:pt x="108373" y="49125"/>
                    </a:lnTo>
                    <a:lnTo>
                      <a:pt x="88442" y="75750"/>
                    </a:lnTo>
                    <a:lnTo>
                      <a:pt x="88858" y="73875"/>
                    </a:lnTo>
                    <a:lnTo>
                      <a:pt x="88858" y="82125"/>
                    </a:lnTo>
                    <a:cubicBezTo>
                      <a:pt x="88858" y="82875"/>
                      <a:pt x="88442" y="83625"/>
                      <a:pt x="88027" y="84375"/>
                    </a:cubicBezTo>
                    <a:lnTo>
                      <a:pt x="77647" y="93000"/>
                    </a:lnTo>
                    <a:cubicBezTo>
                      <a:pt x="77647" y="93375"/>
                      <a:pt x="77231" y="93375"/>
                      <a:pt x="76816" y="93375"/>
                    </a:cubicBezTo>
                    <a:lnTo>
                      <a:pt x="56055" y="102750"/>
                    </a:lnTo>
                    <a:lnTo>
                      <a:pt x="56885" y="102375"/>
                    </a:lnTo>
                    <a:lnTo>
                      <a:pt x="46920" y="110625"/>
                    </a:lnTo>
                    <a:lnTo>
                      <a:pt x="36124" y="119250"/>
                    </a:lnTo>
                    <a:cubicBezTo>
                      <a:pt x="35294" y="120000"/>
                      <a:pt x="34463" y="120000"/>
                      <a:pt x="33633" y="120000"/>
                    </a:cubicBezTo>
                    <a:lnTo>
                      <a:pt x="3321" y="120000"/>
                    </a:lnTo>
                    <a:cubicBezTo>
                      <a:pt x="1660" y="120000"/>
                      <a:pt x="0" y="118875"/>
                      <a:pt x="0" y="117000"/>
                    </a:cubicBezTo>
                    <a:lnTo>
                      <a:pt x="0" y="10837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14"/>
              <p:cNvSpPr/>
              <p:nvPr/>
            </p:nvSpPr>
            <p:spPr>
              <a:xfrm>
                <a:off x="5084762" y="2725737"/>
                <a:ext cx="255587" cy="1857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4782" y="20512"/>
                    </a:moveTo>
                    <a:lnTo>
                      <a:pt x="114782" y="20512"/>
                    </a:lnTo>
                    <a:lnTo>
                      <a:pt x="109565" y="20512"/>
                    </a:lnTo>
                    <a:lnTo>
                      <a:pt x="99130" y="27692"/>
                    </a:lnTo>
                    <a:lnTo>
                      <a:pt x="89440" y="33846"/>
                    </a:lnTo>
                    <a:lnTo>
                      <a:pt x="89440" y="47179"/>
                    </a:lnTo>
                    <a:lnTo>
                      <a:pt x="83478" y="60512"/>
                    </a:lnTo>
                    <a:lnTo>
                      <a:pt x="79006" y="60512"/>
                    </a:lnTo>
                    <a:lnTo>
                      <a:pt x="79006" y="67692"/>
                    </a:lnTo>
                    <a:lnTo>
                      <a:pt x="73788" y="73846"/>
                    </a:lnTo>
                    <a:lnTo>
                      <a:pt x="73788" y="87179"/>
                    </a:lnTo>
                    <a:lnTo>
                      <a:pt x="52919" y="93333"/>
                    </a:lnTo>
                    <a:lnTo>
                      <a:pt x="47701" y="100512"/>
                    </a:lnTo>
                    <a:lnTo>
                      <a:pt x="47701" y="113846"/>
                    </a:lnTo>
                    <a:lnTo>
                      <a:pt x="16397" y="120000"/>
                    </a:lnTo>
                    <a:lnTo>
                      <a:pt x="5962" y="113846"/>
                    </a:lnTo>
                    <a:lnTo>
                      <a:pt x="11180" y="100512"/>
                    </a:lnTo>
                    <a:lnTo>
                      <a:pt x="11180" y="93333"/>
                    </a:lnTo>
                    <a:lnTo>
                      <a:pt x="0" y="87179"/>
                    </a:lnTo>
                    <a:lnTo>
                      <a:pt x="0" y="60512"/>
                    </a:lnTo>
                    <a:lnTo>
                      <a:pt x="5962" y="47179"/>
                    </a:lnTo>
                    <a:lnTo>
                      <a:pt x="5962" y="40000"/>
                    </a:lnTo>
                    <a:lnTo>
                      <a:pt x="21614" y="40000"/>
                    </a:lnTo>
                    <a:lnTo>
                      <a:pt x="21614" y="33846"/>
                    </a:lnTo>
                    <a:lnTo>
                      <a:pt x="32049" y="33846"/>
                    </a:lnTo>
                    <a:lnTo>
                      <a:pt x="37267" y="20512"/>
                    </a:lnTo>
                    <a:lnTo>
                      <a:pt x="42484" y="20512"/>
                    </a:lnTo>
                    <a:lnTo>
                      <a:pt x="42484" y="13333"/>
                    </a:lnTo>
                    <a:lnTo>
                      <a:pt x="63354" y="20512"/>
                    </a:lnTo>
                    <a:lnTo>
                      <a:pt x="73788" y="20512"/>
                    </a:lnTo>
                    <a:lnTo>
                      <a:pt x="73788" y="13333"/>
                    </a:lnTo>
                    <a:lnTo>
                      <a:pt x="79006" y="13333"/>
                    </a:lnTo>
                    <a:lnTo>
                      <a:pt x="83478" y="0"/>
                    </a:lnTo>
                    <a:lnTo>
                      <a:pt x="89440" y="7179"/>
                    </a:lnTo>
                    <a:lnTo>
                      <a:pt x="93913" y="27692"/>
                    </a:lnTo>
                    <a:lnTo>
                      <a:pt x="104347" y="13333"/>
                    </a:lnTo>
                    <a:lnTo>
                      <a:pt x="120000" y="20512"/>
                    </a:lnTo>
                    <a:lnTo>
                      <a:pt x="114782" y="2051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14"/>
              <p:cNvSpPr/>
              <p:nvPr/>
            </p:nvSpPr>
            <p:spPr>
              <a:xfrm>
                <a:off x="5081587" y="2722562"/>
                <a:ext cx="261937" cy="1920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3300" y="23518"/>
                    </a:moveTo>
                    <a:lnTo>
                      <a:pt x="108374" y="23518"/>
                    </a:lnTo>
                    <a:lnTo>
                      <a:pt x="109162" y="23518"/>
                    </a:lnTo>
                    <a:lnTo>
                      <a:pt x="98916" y="30200"/>
                    </a:lnTo>
                    <a:lnTo>
                      <a:pt x="88866" y="36347"/>
                    </a:lnTo>
                    <a:lnTo>
                      <a:pt x="89852" y="34209"/>
                    </a:lnTo>
                    <a:lnTo>
                      <a:pt x="89852" y="47572"/>
                    </a:lnTo>
                    <a:cubicBezTo>
                      <a:pt x="89852" y="47839"/>
                      <a:pt x="89655" y="48374"/>
                      <a:pt x="89655" y="48641"/>
                    </a:cubicBezTo>
                    <a:lnTo>
                      <a:pt x="84334" y="60935"/>
                    </a:lnTo>
                    <a:cubicBezTo>
                      <a:pt x="83940" y="61737"/>
                      <a:pt x="83546" y="62004"/>
                      <a:pt x="82955" y="62004"/>
                    </a:cubicBezTo>
                    <a:lnTo>
                      <a:pt x="78029" y="62004"/>
                    </a:lnTo>
                    <a:lnTo>
                      <a:pt x="79605" y="59866"/>
                    </a:lnTo>
                    <a:lnTo>
                      <a:pt x="79605" y="66815"/>
                    </a:lnTo>
                    <a:cubicBezTo>
                      <a:pt x="79605" y="67349"/>
                      <a:pt x="79408" y="67884"/>
                      <a:pt x="79014" y="68418"/>
                    </a:cubicBezTo>
                    <a:lnTo>
                      <a:pt x="74088" y="74298"/>
                    </a:lnTo>
                    <a:lnTo>
                      <a:pt x="74482" y="72694"/>
                    </a:lnTo>
                    <a:lnTo>
                      <a:pt x="74482" y="86057"/>
                    </a:lnTo>
                    <a:cubicBezTo>
                      <a:pt x="74482" y="87126"/>
                      <a:pt x="74088" y="87928"/>
                      <a:pt x="73300" y="88195"/>
                    </a:cubicBezTo>
                    <a:lnTo>
                      <a:pt x="53201" y="94075"/>
                    </a:lnTo>
                    <a:lnTo>
                      <a:pt x="53793" y="93541"/>
                    </a:lnTo>
                    <a:lnTo>
                      <a:pt x="48669" y="99955"/>
                    </a:lnTo>
                    <a:lnTo>
                      <a:pt x="49064" y="98351"/>
                    </a:lnTo>
                    <a:lnTo>
                      <a:pt x="49064" y="111180"/>
                    </a:lnTo>
                    <a:cubicBezTo>
                      <a:pt x="49064" y="112249"/>
                      <a:pt x="48669" y="113318"/>
                      <a:pt x="47881" y="113318"/>
                    </a:cubicBezTo>
                    <a:lnTo>
                      <a:pt x="17733" y="119732"/>
                    </a:lnTo>
                    <a:cubicBezTo>
                      <a:pt x="17339" y="120000"/>
                      <a:pt x="17142" y="119732"/>
                      <a:pt x="16748" y="119732"/>
                    </a:cubicBezTo>
                    <a:lnTo>
                      <a:pt x="6502" y="113318"/>
                    </a:lnTo>
                    <a:cubicBezTo>
                      <a:pt x="6108" y="113051"/>
                      <a:pt x="5911" y="112516"/>
                      <a:pt x="5714" y="111982"/>
                    </a:cubicBezTo>
                    <a:cubicBezTo>
                      <a:pt x="5517" y="111447"/>
                      <a:pt x="5714" y="110913"/>
                      <a:pt x="5911" y="110378"/>
                    </a:cubicBezTo>
                    <a:lnTo>
                      <a:pt x="10837" y="97550"/>
                    </a:lnTo>
                    <a:lnTo>
                      <a:pt x="10640" y="98351"/>
                    </a:lnTo>
                    <a:lnTo>
                      <a:pt x="10640" y="91937"/>
                    </a:lnTo>
                    <a:lnTo>
                      <a:pt x="11625" y="94075"/>
                    </a:lnTo>
                    <a:lnTo>
                      <a:pt x="985" y="87928"/>
                    </a:lnTo>
                    <a:cubicBezTo>
                      <a:pt x="394" y="87661"/>
                      <a:pt x="0" y="86859"/>
                      <a:pt x="0" y="86057"/>
                    </a:cubicBezTo>
                    <a:lnTo>
                      <a:pt x="0" y="59866"/>
                    </a:lnTo>
                    <a:cubicBezTo>
                      <a:pt x="0" y="59599"/>
                      <a:pt x="197" y="59331"/>
                      <a:pt x="394" y="58797"/>
                    </a:cubicBezTo>
                    <a:lnTo>
                      <a:pt x="5911" y="46503"/>
                    </a:lnTo>
                    <a:lnTo>
                      <a:pt x="5714" y="47572"/>
                    </a:lnTo>
                    <a:lnTo>
                      <a:pt x="5714" y="40623"/>
                    </a:lnTo>
                    <a:cubicBezTo>
                      <a:pt x="5714" y="39554"/>
                      <a:pt x="6305" y="38485"/>
                      <a:pt x="7290" y="38485"/>
                    </a:cubicBezTo>
                    <a:lnTo>
                      <a:pt x="22463" y="38485"/>
                    </a:lnTo>
                    <a:lnTo>
                      <a:pt x="20886" y="40623"/>
                    </a:lnTo>
                    <a:lnTo>
                      <a:pt x="20886" y="34209"/>
                    </a:lnTo>
                    <a:cubicBezTo>
                      <a:pt x="20886" y="33140"/>
                      <a:pt x="21477" y="32071"/>
                      <a:pt x="22463" y="32071"/>
                    </a:cubicBezTo>
                    <a:lnTo>
                      <a:pt x="32315" y="32071"/>
                    </a:lnTo>
                    <a:lnTo>
                      <a:pt x="30935" y="33407"/>
                    </a:lnTo>
                    <a:lnTo>
                      <a:pt x="36256" y="20579"/>
                    </a:lnTo>
                    <a:cubicBezTo>
                      <a:pt x="36453" y="19777"/>
                      <a:pt x="37044" y="19242"/>
                      <a:pt x="37635" y="19242"/>
                    </a:cubicBezTo>
                    <a:lnTo>
                      <a:pt x="42561" y="19242"/>
                    </a:lnTo>
                    <a:lnTo>
                      <a:pt x="40985" y="21380"/>
                    </a:lnTo>
                    <a:lnTo>
                      <a:pt x="40985" y="14966"/>
                    </a:lnTo>
                    <a:cubicBezTo>
                      <a:pt x="40985" y="14432"/>
                      <a:pt x="41182" y="13897"/>
                      <a:pt x="41576" y="13363"/>
                    </a:cubicBezTo>
                    <a:cubicBezTo>
                      <a:pt x="41970" y="13095"/>
                      <a:pt x="42561" y="12828"/>
                      <a:pt x="42955" y="13095"/>
                    </a:cubicBezTo>
                    <a:lnTo>
                      <a:pt x="63054" y="19510"/>
                    </a:lnTo>
                    <a:lnTo>
                      <a:pt x="62857" y="19242"/>
                    </a:lnTo>
                    <a:lnTo>
                      <a:pt x="72906" y="19242"/>
                    </a:lnTo>
                    <a:lnTo>
                      <a:pt x="71330" y="21380"/>
                    </a:lnTo>
                    <a:lnTo>
                      <a:pt x="71330" y="14966"/>
                    </a:lnTo>
                    <a:cubicBezTo>
                      <a:pt x="71330" y="13897"/>
                      <a:pt x="72118" y="12828"/>
                      <a:pt x="72906" y="12828"/>
                    </a:cubicBezTo>
                    <a:lnTo>
                      <a:pt x="78029" y="12828"/>
                    </a:lnTo>
                    <a:lnTo>
                      <a:pt x="76650" y="14164"/>
                    </a:lnTo>
                    <a:lnTo>
                      <a:pt x="81576" y="1336"/>
                    </a:lnTo>
                    <a:cubicBezTo>
                      <a:pt x="81773" y="801"/>
                      <a:pt x="82167" y="267"/>
                      <a:pt x="82758" y="267"/>
                    </a:cubicBezTo>
                    <a:cubicBezTo>
                      <a:pt x="83152" y="0"/>
                      <a:pt x="83743" y="267"/>
                      <a:pt x="83940" y="801"/>
                    </a:cubicBezTo>
                    <a:lnTo>
                      <a:pt x="89261" y="7483"/>
                    </a:lnTo>
                    <a:cubicBezTo>
                      <a:pt x="89458" y="7750"/>
                      <a:pt x="89655" y="8017"/>
                      <a:pt x="89655" y="8285"/>
                    </a:cubicBezTo>
                    <a:lnTo>
                      <a:pt x="94581" y="27527"/>
                    </a:lnTo>
                    <a:lnTo>
                      <a:pt x="92019" y="26726"/>
                    </a:lnTo>
                    <a:lnTo>
                      <a:pt x="102068" y="13630"/>
                    </a:lnTo>
                    <a:cubicBezTo>
                      <a:pt x="102463" y="13095"/>
                      <a:pt x="103054" y="12828"/>
                      <a:pt x="103645" y="13095"/>
                    </a:cubicBezTo>
                    <a:lnTo>
                      <a:pt x="118817" y="19510"/>
                    </a:lnTo>
                    <a:cubicBezTo>
                      <a:pt x="119605" y="19777"/>
                      <a:pt x="120000" y="20846"/>
                      <a:pt x="119802" y="21915"/>
                    </a:cubicBezTo>
                    <a:cubicBezTo>
                      <a:pt x="119802" y="22984"/>
                      <a:pt x="119014" y="23518"/>
                      <a:pt x="118226" y="23518"/>
                    </a:cubicBezTo>
                    <a:lnTo>
                      <a:pt x="113300" y="23518"/>
                    </a:lnTo>
                    <a:close/>
                    <a:moveTo>
                      <a:pt x="118226" y="19242"/>
                    </a:moveTo>
                    <a:lnTo>
                      <a:pt x="117832" y="23518"/>
                    </a:lnTo>
                    <a:lnTo>
                      <a:pt x="102660" y="17104"/>
                    </a:lnTo>
                    <a:lnTo>
                      <a:pt x="104236" y="16570"/>
                    </a:lnTo>
                    <a:lnTo>
                      <a:pt x="94187" y="29933"/>
                    </a:lnTo>
                    <a:cubicBezTo>
                      <a:pt x="93990" y="30467"/>
                      <a:pt x="93399" y="30467"/>
                      <a:pt x="92807" y="30467"/>
                    </a:cubicBezTo>
                    <a:cubicBezTo>
                      <a:pt x="92216" y="30200"/>
                      <a:pt x="91822" y="29665"/>
                      <a:pt x="91625" y="29131"/>
                    </a:cubicBezTo>
                    <a:lnTo>
                      <a:pt x="86699" y="9888"/>
                    </a:lnTo>
                    <a:lnTo>
                      <a:pt x="87093" y="10690"/>
                    </a:lnTo>
                    <a:lnTo>
                      <a:pt x="81773" y="3741"/>
                    </a:lnTo>
                    <a:lnTo>
                      <a:pt x="84334" y="3207"/>
                    </a:lnTo>
                    <a:lnTo>
                      <a:pt x="79408" y="16035"/>
                    </a:lnTo>
                    <a:cubicBezTo>
                      <a:pt x="79014" y="16837"/>
                      <a:pt x="78620" y="17104"/>
                      <a:pt x="78029" y="17104"/>
                    </a:cubicBezTo>
                    <a:lnTo>
                      <a:pt x="72906" y="17104"/>
                    </a:lnTo>
                    <a:lnTo>
                      <a:pt x="74482" y="14966"/>
                    </a:lnTo>
                    <a:lnTo>
                      <a:pt x="74482" y="21380"/>
                    </a:lnTo>
                    <a:cubicBezTo>
                      <a:pt x="74482" y="22717"/>
                      <a:pt x="73891" y="23518"/>
                      <a:pt x="72906" y="23518"/>
                    </a:cubicBezTo>
                    <a:lnTo>
                      <a:pt x="62857" y="23518"/>
                    </a:lnTo>
                    <a:cubicBezTo>
                      <a:pt x="62660" y="23518"/>
                      <a:pt x="62463" y="23518"/>
                      <a:pt x="62463" y="23518"/>
                    </a:cubicBezTo>
                    <a:lnTo>
                      <a:pt x="42167" y="17104"/>
                    </a:lnTo>
                    <a:lnTo>
                      <a:pt x="44137" y="14966"/>
                    </a:lnTo>
                    <a:lnTo>
                      <a:pt x="44137" y="21380"/>
                    </a:lnTo>
                    <a:cubicBezTo>
                      <a:pt x="44137" y="22717"/>
                      <a:pt x="43546" y="23518"/>
                      <a:pt x="42561" y="23518"/>
                    </a:cubicBezTo>
                    <a:lnTo>
                      <a:pt x="37635" y="23518"/>
                    </a:lnTo>
                    <a:lnTo>
                      <a:pt x="39014" y="22449"/>
                    </a:lnTo>
                    <a:lnTo>
                      <a:pt x="33694" y="35278"/>
                    </a:lnTo>
                    <a:cubicBezTo>
                      <a:pt x="33497" y="36080"/>
                      <a:pt x="32906" y="36347"/>
                      <a:pt x="32315" y="36347"/>
                    </a:cubicBezTo>
                    <a:lnTo>
                      <a:pt x="22463" y="36347"/>
                    </a:lnTo>
                    <a:lnTo>
                      <a:pt x="24039" y="34209"/>
                    </a:lnTo>
                    <a:lnTo>
                      <a:pt x="24039" y="40623"/>
                    </a:lnTo>
                    <a:cubicBezTo>
                      <a:pt x="24039" y="41959"/>
                      <a:pt x="23251" y="42761"/>
                      <a:pt x="22463" y="42761"/>
                    </a:cubicBezTo>
                    <a:lnTo>
                      <a:pt x="7290" y="42761"/>
                    </a:lnTo>
                    <a:lnTo>
                      <a:pt x="8866" y="40623"/>
                    </a:lnTo>
                    <a:lnTo>
                      <a:pt x="8866" y="47572"/>
                    </a:lnTo>
                    <a:cubicBezTo>
                      <a:pt x="8866" y="47839"/>
                      <a:pt x="8669" y="48374"/>
                      <a:pt x="8669" y="48641"/>
                    </a:cubicBezTo>
                    <a:lnTo>
                      <a:pt x="2955" y="61202"/>
                    </a:lnTo>
                    <a:lnTo>
                      <a:pt x="3152" y="59866"/>
                    </a:lnTo>
                    <a:lnTo>
                      <a:pt x="3152" y="86057"/>
                    </a:lnTo>
                    <a:lnTo>
                      <a:pt x="2364" y="84187"/>
                    </a:lnTo>
                    <a:lnTo>
                      <a:pt x="12807" y="90066"/>
                    </a:lnTo>
                    <a:cubicBezTo>
                      <a:pt x="13399" y="90334"/>
                      <a:pt x="13793" y="91135"/>
                      <a:pt x="13793" y="91937"/>
                    </a:cubicBezTo>
                    <a:lnTo>
                      <a:pt x="13793" y="98351"/>
                    </a:lnTo>
                    <a:cubicBezTo>
                      <a:pt x="13793" y="98886"/>
                      <a:pt x="13793" y="99153"/>
                      <a:pt x="13596" y="99420"/>
                    </a:cubicBezTo>
                    <a:lnTo>
                      <a:pt x="8669" y="112249"/>
                    </a:lnTo>
                    <a:lnTo>
                      <a:pt x="7881" y="109309"/>
                    </a:lnTo>
                    <a:lnTo>
                      <a:pt x="18128" y="115723"/>
                    </a:lnTo>
                    <a:lnTo>
                      <a:pt x="17142" y="115723"/>
                    </a:lnTo>
                    <a:lnTo>
                      <a:pt x="47290" y="109309"/>
                    </a:lnTo>
                    <a:lnTo>
                      <a:pt x="45911" y="111180"/>
                    </a:lnTo>
                    <a:lnTo>
                      <a:pt x="45911" y="98351"/>
                    </a:lnTo>
                    <a:cubicBezTo>
                      <a:pt x="45911" y="97817"/>
                      <a:pt x="46108" y="97282"/>
                      <a:pt x="46502" y="97015"/>
                    </a:cubicBezTo>
                    <a:lnTo>
                      <a:pt x="51822" y="90601"/>
                    </a:lnTo>
                    <a:cubicBezTo>
                      <a:pt x="52019" y="90334"/>
                      <a:pt x="52216" y="90066"/>
                      <a:pt x="52413" y="90066"/>
                    </a:cubicBezTo>
                    <a:lnTo>
                      <a:pt x="72709" y="83919"/>
                    </a:lnTo>
                    <a:lnTo>
                      <a:pt x="71330" y="86057"/>
                    </a:lnTo>
                    <a:lnTo>
                      <a:pt x="71330" y="72694"/>
                    </a:lnTo>
                    <a:cubicBezTo>
                      <a:pt x="71330" y="72160"/>
                      <a:pt x="71527" y="71625"/>
                      <a:pt x="71921" y="71091"/>
                    </a:cubicBezTo>
                    <a:lnTo>
                      <a:pt x="76847" y="65211"/>
                    </a:lnTo>
                    <a:lnTo>
                      <a:pt x="76453" y="66815"/>
                    </a:lnTo>
                    <a:lnTo>
                      <a:pt x="76453" y="59866"/>
                    </a:lnTo>
                    <a:cubicBezTo>
                      <a:pt x="76453" y="58797"/>
                      <a:pt x="77044" y="57728"/>
                      <a:pt x="78029" y="57728"/>
                    </a:cubicBezTo>
                    <a:lnTo>
                      <a:pt x="82955" y="57728"/>
                    </a:lnTo>
                    <a:lnTo>
                      <a:pt x="81576" y="58797"/>
                    </a:lnTo>
                    <a:lnTo>
                      <a:pt x="86896" y="46503"/>
                    </a:lnTo>
                    <a:lnTo>
                      <a:pt x="86699" y="47572"/>
                    </a:lnTo>
                    <a:lnTo>
                      <a:pt x="86699" y="34209"/>
                    </a:lnTo>
                    <a:cubicBezTo>
                      <a:pt x="86699" y="33407"/>
                      <a:pt x="86896" y="32605"/>
                      <a:pt x="87487" y="32338"/>
                    </a:cubicBezTo>
                    <a:lnTo>
                      <a:pt x="97536" y="26458"/>
                    </a:lnTo>
                    <a:lnTo>
                      <a:pt x="107586" y="19510"/>
                    </a:lnTo>
                    <a:cubicBezTo>
                      <a:pt x="107980" y="19510"/>
                      <a:pt x="108177" y="19242"/>
                      <a:pt x="108374" y="19242"/>
                    </a:cubicBezTo>
                    <a:lnTo>
                      <a:pt x="113300" y="19242"/>
                    </a:lnTo>
                    <a:lnTo>
                      <a:pt x="118226" y="1924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14"/>
              <p:cNvSpPr/>
              <p:nvPr/>
            </p:nvSpPr>
            <p:spPr>
              <a:xfrm>
                <a:off x="4721225" y="2628900"/>
                <a:ext cx="1238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3846" y="120000"/>
                    </a:moveTo>
                    <a:lnTo>
                      <a:pt x="33846" y="120000"/>
                    </a:lnTo>
                    <a:lnTo>
                      <a:pt x="33846" y="92727"/>
                    </a:lnTo>
                    <a:lnTo>
                      <a:pt x="33846" y="60000"/>
                    </a:lnTo>
                    <a:lnTo>
                      <a:pt x="0" y="0"/>
                    </a:lnTo>
                    <a:lnTo>
                      <a:pt x="55384" y="0"/>
                    </a:lnTo>
                    <a:lnTo>
                      <a:pt x="76923" y="32727"/>
                    </a:lnTo>
                    <a:lnTo>
                      <a:pt x="98461" y="32727"/>
                    </a:lnTo>
                    <a:lnTo>
                      <a:pt x="120000" y="92727"/>
                    </a:lnTo>
                    <a:lnTo>
                      <a:pt x="109230" y="92727"/>
                    </a:lnTo>
                    <a:lnTo>
                      <a:pt x="120000" y="120000"/>
                    </a:lnTo>
                    <a:lnTo>
                      <a:pt x="98461" y="120000"/>
                    </a:lnTo>
                    <a:lnTo>
                      <a:pt x="87692" y="120000"/>
                    </a:lnTo>
                    <a:lnTo>
                      <a:pt x="66153" y="120000"/>
                    </a:lnTo>
                    <a:lnTo>
                      <a:pt x="33846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8" name="Google Shape;428;p14"/>
              <p:cNvSpPr/>
              <p:nvPr/>
            </p:nvSpPr>
            <p:spPr>
              <a:xfrm>
                <a:off x="4718050" y="2625725"/>
                <a:ext cx="13017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5016" y="120000"/>
                    </a:moveTo>
                    <a:cubicBezTo>
                      <a:pt x="33442" y="120000"/>
                      <a:pt x="31868" y="116250"/>
                      <a:pt x="31868" y="110000"/>
                    </a:cubicBezTo>
                    <a:lnTo>
                      <a:pt x="31868" y="86250"/>
                    </a:lnTo>
                    <a:lnTo>
                      <a:pt x="31868" y="61250"/>
                    </a:lnTo>
                    <a:lnTo>
                      <a:pt x="33836" y="70000"/>
                    </a:lnTo>
                    <a:lnTo>
                      <a:pt x="1967" y="20000"/>
                    </a:lnTo>
                    <a:cubicBezTo>
                      <a:pt x="786" y="17500"/>
                      <a:pt x="0" y="12500"/>
                      <a:pt x="393" y="8750"/>
                    </a:cubicBezTo>
                    <a:cubicBezTo>
                      <a:pt x="786" y="3750"/>
                      <a:pt x="1967" y="0"/>
                      <a:pt x="3147" y="0"/>
                    </a:cubicBezTo>
                    <a:lnTo>
                      <a:pt x="55081" y="0"/>
                    </a:lnTo>
                    <a:cubicBezTo>
                      <a:pt x="55475" y="0"/>
                      <a:pt x="55868" y="1250"/>
                      <a:pt x="56262" y="1250"/>
                    </a:cubicBezTo>
                    <a:lnTo>
                      <a:pt x="77114" y="25000"/>
                    </a:lnTo>
                    <a:lnTo>
                      <a:pt x="75934" y="25000"/>
                    </a:lnTo>
                    <a:lnTo>
                      <a:pt x="96000" y="25000"/>
                    </a:lnTo>
                    <a:cubicBezTo>
                      <a:pt x="96786" y="25000"/>
                      <a:pt x="97573" y="25000"/>
                      <a:pt x="97967" y="26250"/>
                    </a:cubicBezTo>
                    <a:lnTo>
                      <a:pt x="118426" y="78750"/>
                    </a:lnTo>
                    <a:cubicBezTo>
                      <a:pt x="119606" y="81250"/>
                      <a:pt x="120000" y="86250"/>
                      <a:pt x="119606" y="90000"/>
                    </a:cubicBezTo>
                    <a:cubicBezTo>
                      <a:pt x="119213" y="93750"/>
                      <a:pt x="118032" y="96250"/>
                      <a:pt x="116459" y="96250"/>
                    </a:cubicBezTo>
                    <a:lnTo>
                      <a:pt x="106622" y="96250"/>
                    </a:lnTo>
                    <a:lnTo>
                      <a:pt x="108590" y="78750"/>
                    </a:lnTo>
                    <a:lnTo>
                      <a:pt x="118426" y="102500"/>
                    </a:lnTo>
                    <a:cubicBezTo>
                      <a:pt x="119606" y="105000"/>
                      <a:pt x="120000" y="110000"/>
                      <a:pt x="119606" y="113750"/>
                    </a:cubicBezTo>
                    <a:cubicBezTo>
                      <a:pt x="119213" y="117500"/>
                      <a:pt x="118032" y="120000"/>
                      <a:pt x="116459" y="120000"/>
                    </a:cubicBezTo>
                    <a:lnTo>
                      <a:pt x="96000" y="120000"/>
                    </a:lnTo>
                    <a:lnTo>
                      <a:pt x="85770" y="120000"/>
                    </a:lnTo>
                    <a:lnTo>
                      <a:pt x="65311" y="120000"/>
                    </a:lnTo>
                    <a:lnTo>
                      <a:pt x="35016" y="120000"/>
                    </a:lnTo>
                    <a:close/>
                    <a:moveTo>
                      <a:pt x="65311" y="100000"/>
                    </a:moveTo>
                    <a:lnTo>
                      <a:pt x="85770" y="100000"/>
                    </a:lnTo>
                    <a:lnTo>
                      <a:pt x="96000" y="100000"/>
                    </a:lnTo>
                    <a:lnTo>
                      <a:pt x="116459" y="100000"/>
                    </a:lnTo>
                    <a:lnTo>
                      <a:pt x="114885" y="118750"/>
                    </a:lnTo>
                    <a:lnTo>
                      <a:pt x="104655" y="95000"/>
                    </a:lnTo>
                    <a:cubicBezTo>
                      <a:pt x="103475" y="92500"/>
                      <a:pt x="103081" y="87500"/>
                      <a:pt x="103475" y="83750"/>
                    </a:cubicBezTo>
                    <a:cubicBezTo>
                      <a:pt x="103868" y="80000"/>
                      <a:pt x="105442" y="76250"/>
                      <a:pt x="106622" y="76250"/>
                    </a:cubicBezTo>
                    <a:lnTo>
                      <a:pt x="116459" y="76250"/>
                    </a:lnTo>
                    <a:lnTo>
                      <a:pt x="114491" y="95000"/>
                    </a:lnTo>
                    <a:lnTo>
                      <a:pt x="94032" y="42500"/>
                    </a:lnTo>
                    <a:lnTo>
                      <a:pt x="96000" y="45000"/>
                    </a:lnTo>
                    <a:lnTo>
                      <a:pt x="75934" y="45000"/>
                    </a:lnTo>
                    <a:cubicBezTo>
                      <a:pt x="75540" y="45000"/>
                      <a:pt x="75147" y="43750"/>
                      <a:pt x="74754" y="43750"/>
                    </a:cubicBezTo>
                    <a:lnTo>
                      <a:pt x="54295" y="20000"/>
                    </a:lnTo>
                    <a:lnTo>
                      <a:pt x="55081" y="20000"/>
                    </a:lnTo>
                    <a:lnTo>
                      <a:pt x="3147" y="20000"/>
                    </a:lnTo>
                    <a:lnTo>
                      <a:pt x="4721" y="1250"/>
                    </a:lnTo>
                    <a:lnTo>
                      <a:pt x="36590" y="52500"/>
                    </a:lnTo>
                    <a:cubicBezTo>
                      <a:pt x="37770" y="53750"/>
                      <a:pt x="38163" y="57500"/>
                      <a:pt x="38163" y="61250"/>
                    </a:cubicBezTo>
                    <a:lnTo>
                      <a:pt x="38163" y="86250"/>
                    </a:lnTo>
                    <a:lnTo>
                      <a:pt x="38163" y="110000"/>
                    </a:lnTo>
                    <a:lnTo>
                      <a:pt x="35016" y="100000"/>
                    </a:lnTo>
                    <a:lnTo>
                      <a:pt x="65311" y="10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9" name="Google Shape;429;p14"/>
              <p:cNvSpPr/>
              <p:nvPr/>
            </p:nvSpPr>
            <p:spPr>
              <a:xfrm>
                <a:off x="4479925" y="2657475"/>
                <a:ext cx="330200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38461"/>
                    </a:moveTo>
                    <a:lnTo>
                      <a:pt x="120000" y="38461"/>
                    </a:lnTo>
                    <a:lnTo>
                      <a:pt x="115961" y="38461"/>
                    </a:lnTo>
                    <a:lnTo>
                      <a:pt x="111923" y="9230"/>
                    </a:lnTo>
                    <a:lnTo>
                      <a:pt x="100384" y="9230"/>
                    </a:lnTo>
                    <a:lnTo>
                      <a:pt x="88269" y="20000"/>
                    </a:lnTo>
                    <a:lnTo>
                      <a:pt x="72692" y="20000"/>
                    </a:lnTo>
                    <a:lnTo>
                      <a:pt x="60576" y="0"/>
                    </a:lnTo>
                    <a:lnTo>
                      <a:pt x="48461" y="0"/>
                    </a:lnTo>
                    <a:lnTo>
                      <a:pt x="36346" y="20000"/>
                    </a:lnTo>
                    <a:lnTo>
                      <a:pt x="28269" y="20000"/>
                    </a:lnTo>
                    <a:lnTo>
                      <a:pt x="20192" y="20000"/>
                    </a:lnTo>
                    <a:lnTo>
                      <a:pt x="16730" y="0"/>
                    </a:lnTo>
                    <a:lnTo>
                      <a:pt x="8653" y="0"/>
                    </a:lnTo>
                    <a:lnTo>
                      <a:pt x="4615" y="9230"/>
                    </a:lnTo>
                    <a:lnTo>
                      <a:pt x="0" y="29230"/>
                    </a:lnTo>
                    <a:lnTo>
                      <a:pt x="4615" y="29230"/>
                    </a:lnTo>
                    <a:lnTo>
                      <a:pt x="4615" y="38461"/>
                    </a:lnTo>
                    <a:lnTo>
                      <a:pt x="12692" y="20000"/>
                    </a:lnTo>
                    <a:lnTo>
                      <a:pt x="20192" y="20000"/>
                    </a:lnTo>
                    <a:lnTo>
                      <a:pt x="24230" y="29230"/>
                    </a:lnTo>
                    <a:lnTo>
                      <a:pt x="20192" y="29230"/>
                    </a:lnTo>
                    <a:lnTo>
                      <a:pt x="20192" y="38461"/>
                    </a:lnTo>
                    <a:lnTo>
                      <a:pt x="8653" y="38461"/>
                    </a:lnTo>
                    <a:lnTo>
                      <a:pt x="4615" y="38461"/>
                    </a:lnTo>
                    <a:lnTo>
                      <a:pt x="4615" y="60000"/>
                    </a:lnTo>
                    <a:lnTo>
                      <a:pt x="8653" y="49230"/>
                    </a:lnTo>
                    <a:lnTo>
                      <a:pt x="8653" y="69230"/>
                    </a:lnTo>
                    <a:lnTo>
                      <a:pt x="4615" y="69230"/>
                    </a:lnTo>
                    <a:lnTo>
                      <a:pt x="4615" y="80000"/>
                    </a:lnTo>
                    <a:lnTo>
                      <a:pt x="8653" y="80000"/>
                    </a:lnTo>
                    <a:lnTo>
                      <a:pt x="8653" y="89230"/>
                    </a:lnTo>
                    <a:lnTo>
                      <a:pt x="12692" y="100000"/>
                    </a:lnTo>
                    <a:lnTo>
                      <a:pt x="8653" y="100000"/>
                    </a:lnTo>
                    <a:lnTo>
                      <a:pt x="16730" y="100000"/>
                    </a:lnTo>
                    <a:lnTo>
                      <a:pt x="16730" y="110769"/>
                    </a:lnTo>
                    <a:lnTo>
                      <a:pt x="24230" y="120000"/>
                    </a:lnTo>
                    <a:lnTo>
                      <a:pt x="32307" y="110769"/>
                    </a:lnTo>
                    <a:lnTo>
                      <a:pt x="36346" y="110769"/>
                    </a:lnTo>
                    <a:lnTo>
                      <a:pt x="44423" y="120000"/>
                    </a:lnTo>
                    <a:lnTo>
                      <a:pt x="48461" y="120000"/>
                    </a:lnTo>
                    <a:lnTo>
                      <a:pt x="56538" y="110769"/>
                    </a:lnTo>
                    <a:lnTo>
                      <a:pt x="64038" y="110769"/>
                    </a:lnTo>
                    <a:lnTo>
                      <a:pt x="64038" y="100000"/>
                    </a:lnTo>
                    <a:lnTo>
                      <a:pt x="64038" y="120000"/>
                    </a:lnTo>
                    <a:lnTo>
                      <a:pt x="68076" y="120000"/>
                    </a:lnTo>
                    <a:lnTo>
                      <a:pt x="68076" y="110769"/>
                    </a:lnTo>
                    <a:lnTo>
                      <a:pt x="80192" y="100000"/>
                    </a:lnTo>
                    <a:lnTo>
                      <a:pt x="84230" y="110769"/>
                    </a:lnTo>
                    <a:lnTo>
                      <a:pt x="96346" y="100000"/>
                    </a:lnTo>
                    <a:lnTo>
                      <a:pt x="108461" y="100000"/>
                    </a:lnTo>
                    <a:lnTo>
                      <a:pt x="108461" y="89230"/>
                    </a:lnTo>
                    <a:lnTo>
                      <a:pt x="120000" y="100000"/>
                    </a:lnTo>
                    <a:lnTo>
                      <a:pt x="115961" y="49230"/>
                    </a:lnTo>
                    <a:lnTo>
                      <a:pt x="120000" y="3846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0" name="Google Shape;430;p14"/>
              <p:cNvSpPr/>
              <p:nvPr/>
            </p:nvSpPr>
            <p:spPr>
              <a:xfrm>
                <a:off x="4476750" y="2654300"/>
                <a:ext cx="338137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8624" y="43672"/>
                    </a:moveTo>
                    <a:lnTo>
                      <a:pt x="114802" y="43672"/>
                    </a:lnTo>
                    <a:cubicBezTo>
                      <a:pt x="114343" y="43672"/>
                      <a:pt x="113885" y="42885"/>
                      <a:pt x="113732" y="41704"/>
                    </a:cubicBezTo>
                    <a:lnTo>
                      <a:pt x="109605" y="13377"/>
                    </a:lnTo>
                    <a:lnTo>
                      <a:pt x="110828" y="15344"/>
                    </a:lnTo>
                    <a:lnTo>
                      <a:pt x="99210" y="15344"/>
                    </a:lnTo>
                    <a:lnTo>
                      <a:pt x="99668" y="15344"/>
                    </a:lnTo>
                    <a:lnTo>
                      <a:pt x="87898" y="25180"/>
                    </a:lnTo>
                    <a:cubicBezTo>
                      <a:pt x="87745" y="25573"/>
                      <a:pt x="87745" y="25573"/>
                      <a:pt x="87592" y="25573"/>
                    </a:cubicBezTo>
                    <a:lnTo>
                      <a:pt x="72000" y="25573"/>
                    </a:lnTo>
                    <a:cubicBezTo>
                      <a:pt x="71694" y="25573"/>
                      <a:pt x="71541" y="25180"/>
                      <a:pt x="71235" y="24786"/>
                    </a:cubicBezTo>
                    <a:lnTo>
                      <a:pt x="59617" y="5901"/>
                    </a:lnTo>
                    <a:lnTo>
                      <a:pt x="60229" y="6295"/>
                    </a:lnTo>
                    <a:lnTo>
                      <a:pt x="48458" y="6295"/>
                    </a:lnTo>
                    <a:lnTo>
                      <a:pt x="49070" y="5901"/>
                    </a:lnTo>
                    <a:lnTo>
                      <a:pt x="37452" y="24786"/>
                    </a:lnTo>
                    <a:cubicBezTo>
                      <a:pt x="37146" y="25180"/>
                      <a:pt x="36993" y="25573"/>
                      <a:pt x="36687" y="25573"/>
                    </a:cubicBezTo>
                    <a:lnTo>
                      <a:pt x="29044" y="25573"/>
                    </a:lnTo>
                    <a:lnTo>
                      <a:pt x="21095" y="25573"/>
                    </a:lnTo>
                    <a:cubicBezTo>
                      <a:pt x="20636" y="25573"/>
                      <a:pt x="20331" y="24786"/>
                      <a:pt x="20025" y="23606"/>
                    </a:cubicBezTo>
                    <a:lnTo>
                      <a:pt x="16203" y="4721"/>
                    </a:lnTo>
                    <a:lnTo>
                      <a:pt x="17273" y="6295"/>
                    </a:lnTo>
                    <a:lnTo>
                      <a:pt x="9477" y="6295"/>
                    </a:lnTo>
                    <a:lnTo>
                      <a:pt x="10242" y="5508"/>
                    </a:lnTo>
                    <a:lnTo>
                      <a:pt x="6420" y="14557"/>
                    </a:lnTo>
                    <a:lnTo>
                      <a:pt x="6726" y="13770"/>
                    </a:lnTo>
                    <a:lnTo>
                      <a:pt x="2292" y="33442"/>
                    </a:lnTo>
                    <a:lnTo>
                      <a:pt x="1222" y="28721"/>
                    </a:lnTo>
                    <a:lnTo>
                      <a:pt x="5656" y="28721"/>
                    </a:lnTo>
                    <a:cubicBezTo>
                      <a:pt x="6267" y="28721"/>
                      <a:pt x="6878" y="29901"/>
                      <a:pt x="6878" y="31868"/>
                    </a:cubicBezTo>
                    <a:lnTo>
                      <a:pt x="6878" y="40524"/>
                    </a:lnTo>
                    <a:lnTo>
                      <a:pt x="4738" y="38557"/>
                    </a:lnTo>
                    <a:lnTo>
                      <a:pt x="12687" y="20065"/>
                    </a:lnTo>
                    <a:cubicBezTo>
                      <a:pt x="12840" y="19278"/>
                      <a:pt x="13146" y="19278"/>
                      <a:pt x="13452" y="19278"/>
                    </a:cubicBezTo>
                    <a:lnTo>
                      <a:pt x="21095" y="19278"/>
                    </a:lnTo>
                    <a:cubicBezTo>
                      <a:pt x="21554" y="19278"/>
                      <a:pt x="21707" y="19672"/>
                      <a:pt x="22012" y="20065"/>
                    </a:cubicBezTo>
                    <a:lnTo>
                      <a:pt x="25834" y="29508"/>
                    </a:lnTo>
                    <a:cubicBezTo>
                      <a:pt x="26140" y="30295"/>
                      <a:pt x="26292" y="31868"/>
                      <a:pt x="26140" y="33049"/>
                    </a:cubicBezTo>
                    <a:cubicBezTo>
                      <a:pt x="25987" y="34229"/>
                      <a:pt x="25528" y="35016"/>
                      <a:pt x="25070" y="35016"/>
                    </a:cubicBezTo>
                    <a:lnTo>
                      <a:pt x="21095" y="35016"/>
                    </a:lnTo>
                    <a:lnTo>
                      <a:pt x="22318" y="31868"/>
                    </a:lnTo>
                    <a:lnTo>
                      <a:pt x="22318" y="40524"/>
                    </a:lnTo>
                    <a:cubicBezTo>
                      <a:pt x="22318" y="42491"/>
                      <a:pt x="21859" y="43672"/>
                      <a:pt x="21095" y="43672"/>
                    </a:cubicBezTo>
                    <a:lnTo>
                      <a:pt x="9477" y="43672"/>
                    </a:lnTo>
                    <a:lnTo>
                      <a:pt x="5656" y="43672"/>
                    </a:lnTo>
                    <a:lnTo>
                      <a:pt x="6878" y="40524"/>
                    </a:lnTo>
                    <a:lnTo>
                      <a:pt x="6878" y="60196"/>
                    </a:lnTo>
                    <a:lnTo>
                      <a:pt x="4738" y="57836"/>
                    </a:lnTo>
                    <a:lnTo>
                      <a:pt x="8560" y="48393"/>
                    </a:lnTo>
                    <a:cubicBezTo>
                      <a:pt x="8866" y="47606"/>
                      <a:pt x="9477" y="47213"/>
                      <a:pt x="9936" y="48000"/>
                    </a:cubicBezTo>
                    <a:cubicBezTo>
                      <a:pt x="10394" y="48393"/>
                      <a:pt x="10700" y="49573"/>
                      <a:pt x="10700" y="50754"/>
                    </a:cubicBezTo>
                    <a:lnTo>
                      <a:pt x="10700" y="69245"/>
                    </a:lnTo>
                    <a:cubicBezTo>
                      <a:pt x="10700" y="70819"/>
                      <a:pt x="10089" y="72393"/>
                      <a:pt x="9477" y="72393"/>
                    </a:cubicBezTo>
                    <a:lnTo>
                      <a:pt x="5656" y="72393"/>
                    </a:lnTo>
                    <a:lnTo>
                      <a:pt x="6878" y="69245"/>
                    </a:lnTo>
                    <a:lnTo>
                      <a:pt x="6878" y="79081"/>
                    </a:lnTo>
                    <a:lnTo>
                      <a:pt x="5656" y="75934"/>
                    </a:lnTo>
                    <a:lnTo>
                      <a:pt x="9477" y="75934"/>
                    </a:lnTo>
                    <a:cubicBezTo>
                      <a:pt x="10089" y="75934"/>
                      <a:pt x="10700" y="77508"/>
                      <a:pt x="10700" y="79081"/>
                    </a:cubicBezTo>
                    <a:lnTo>
                      <a:pt x="10700" y="88131"/>
                    </a:lnTo>
                    <a:lnTo>
                      <a:pt x="10242" y="85770"/>
                    </a:lnTo>
                    <a:lnTo>
                      <a:pt x="14369" y="95213"/>
                    </a:lnTo>
                    <a:cubicBezTo>
                      <a:pt x="14675" y="96393"/>
                      <a:pt x="14828" y="97573"/>
                      <a:pt x="14675" y="98754"/>
                    </a:cubicBezTo>
                    <a:cubicBezTo>
                      <a:pt x="14369" y="99934"/>
                      <a:pt x="14063" y="100721"/>
                      <a:pt x="13452" y="100721"/>
                    </a:cubicBezTo>
                    <a:lnTo>
                      <a:pt x="9477" y="100721"/>
                    </a:lnTo>
                    <a:cubicBezTo>
                      <a:pt x="7796" y="100721"/>
                      <a:pt x="7796" y="94426"/>
                      <a:pt x="9477" y="94426"/>
                    </a:cubicBezTo>
                    <a:lnTo>
                      <a:pt x="17273" y="94426"/>
                    </a:lnTo>
                    <a:cubicBezTo>
                      <a:pt x="18038" y="94426"/>
                      <a:pt x="18496" y="96000"/>
                      <a:pt x="18496" y="97573"/>
                    </a:cubicBezTo>
                    <a:lnTo>
                      <a:pt x="18496" y="107803"/>
                    </a:lnTo>
                    <a:lnTo>
                      <a:pt x="17885" y="105049"/>
                    </a:lnTo>
                    <a:lnTo>
                      <a:pt x="25528" y="113704"/>
                    </a:lnTo>
                    <a:lnTo>
                      <a:pt x="24458" y="113704"/>
                    </a:lnTo>
                    <a:lnTo>
                      <a:pt x="32407" y="105049"/>
                    </a:lnTo>
                    <a:cubicBezTo>
                      <a:pt x="32560" y="104655"/>
                      <a:pt x="32713" y="104655"/>
                      <a:pt x="32866" y="104655"/>
                    </a:cubicBezTo>
                    <a:lnTo>
                      <a:pt x="36687" y="104655"/>
                    </a:lnTo>
                    <a:cubicBezTo>
                      <a:pt x="36840" y="104655"/>
                      <a:pt x="37146" y="104655"/>
                      <a:pt x="37299" y="105049"/>
                    </a:cubicBezTo>
                    <a:lnTo>
                      <a:pt x="45095" y="113704"/>
                    </a:lnTo>
                    <a:lnTo>
                      <a:pt x="44636" y="113311"/>
                    </a:lnTo>
                    <a:lnTo>
                      <a:pt x="48458" y="113311"/>
                    </a:lnTo>
                    <a:lnTo>
                      <a:pt x="48000" y="113704"/>
                    </a:lnTo>
                    <a:lnTo>
                      <a:pt x="55949" y="105049"/>
                    </a:lnTo>
                    <a:cubicBezTo>
                      <a:pt x="56101" y="104655"/>
                      <a:pt x="56254" y="104655"/>
                      <a:pt x="56407" y="104655"/>
                    </a:cubicBezTo>
                    <a:lnTo>
                      <a:pt x="64050" y="104655"/>
                    </a:lnTo>
                    <a:lnTo>
                      <a:pt x="62828" y="107803"/>
                    </a:lnTo>
                    <a:lnTo>
                      <a:pt x="62828" y="97573"/>
                    </a:lnTo>
                    <a:cubicBezTo>
                      <a:pt x="62828" y="93639"/>
                      <a:pt x="65273" y="93639"/>
                      <a:pt x="65273" y="97573"/>
                    </a:cubicBezTo>
                    <a:lnTo>
                      <a:pt x="65273" y="116459"/>
                    </a:lnTo>
                    <a:lnTo>
                      <a:pt x="64050" y="113311"/>
                    </a:lnTo>
                    <a:lnTo>
                      <a:pt x="67872" y="113311"/>
                    </a:lnTo>
                    <a:lnTo>
                      <a:pt x="66649" y="116459"/>
                    </a:lnTo>
                    <a:lnTo>
                      <a:pt x="66649" y="107803"/>
                    </a:lnTo>
                    <a:cubicBezTo>
                      <a:pt x="66649" y="106229"/>
                      <a:pt x="66955" y="105049"/>
                      <a:pt x="67566" y="104655"/>
                    </a:cubicBezTo>
                    <a:lnTo>
                      <a:pt x="79184" y="94819"/>
                    </a:lnTo>
                    <a:cubicBezTo>
                      <a:pt x="79643" y="94426"/>
                      <a:pt x="80101" y="94426"/>
                      <a:pt x="80560" y="95213"/>
                    </a:cubicBezTo>
                    <a:lnTo>
                      <a:pt x="84535" y="105442"/>
                    </a:lnTo>
                    <a:lnTo>
                      <a:pt x="83312" y="104655"/>
                    </a:lnTo>
                    <a:lnTo>
                      <a:pt x="94777" y="94819"/>
                    </a:lnTo>
                    <a:cubicBezTo>
                      <a:pt x="94929" y="94426"/>
                      <a:pt x="95082" y="94426"/>
                      <a:pt x="95235" y="94426"/>
                    </a:cubicBezTo>
                    <a:lnTo>
                      <a:pt x="107006" y="94426"/>
                    </a:lnTo>
                    <a:lnTo>
                      <a:pt x="105783" y="97573"/>
                    </a:lnTo>
                    <a:lnTo>
                      <a:pt x="105783" y="88131"/>
                    </a:lnTo>
                    <a:cubicBezTo>
                      <a:pt x="105783" y="87344"/>
                      <a:pt x="105936" y="86163"/>
                      <a:pt x="106242" y="85770"/>
                    </a:cubicBezTo>
                    <a:cubicBezTo>
                      <a:pt x="106547" y="84983"/>
                      <a:pt x="107006" y="84983"/>
                      <a:pt x="107312" y="84983"/>
                    </a:cubicBezTo>
                    <a:lnTo>
                      <a:pt x="119082" y="94819"/>
                    </a:lnTo>
                    <a:lnTo>
                      <a:pt x="117554" y="98360"/>
                    </a:lnTo>
                    <a:lnTo>
                      <a:pt x="113732" y="51540"/>
                    </a:lnTo>
                    <a:cubicBezTo>
                      <a:pt x="113579" y="50360"/>
                      <a:pt x="113732" y="49180"/>
                      <a:pt x="114038" y="48393"/>
                    </a:cubicBezTo>
                    <a:lnTo>
                      <a:pt x="117859" y="38557"/>
                    </a:lnTo>
                    <a:lnTo>
                      <a:pt x="119541" y="42885"/>
                    </a:lnTo>
                    <a:lnTo>
                      <a:pt x="115719" y="53114"/>
                    </a:lnTo>
                    <a:lnTo>
                      <a:pt x="116025" y="49967"/>
                    </a:lnTo>
                    <a:lnTo>
                      <a:pt x="119847" y="97180"/>
                    </a:lnTo>
                    <a:cubicBezTo>
                      <a:pt x="120000" y="97967"/>
                      <a:pt x="119847" y="99147"/>
                      <a:pt x="119541" y="99934"/>
                    </a:cubicBezTo>
                    <a:cubicBezTo>
                      <a:pt x="119235" y="100721"/>
                      <a:pt x="118777" y="101114"/>
                      <a:pt x="118318" y="100721"/>
                    </a:cubicBezTo>
                    <a:lnTo>
                      <a:pt x="106547" y="91278"/>
                    </a:lnTo>
                    <a:lnTo>
                      <a:pt x="108229" y="88131"/>
                    </a:lnTo>
                    <a:lnTo>
                      <a:pt x="108229" y="97573"/>
                    </a:lnTo>
                    <a:cubicBezTo>
                      <a:pt x="108229" y="99540"/>
                      <a:pt x="107617" y="100721"/>
                      <a:pt x="107006" y="100721"/>
                    </a:cubicBezTo>
                    <a:lnTo>
                      <a:pt x="95235" y="100721"/>
                    </a:lnTo>
                    <a:lnTo>
                      <a:pt x="95541" y="100721"/>
                    </a:lnTo>
                    <a:lnTo>
                      <a:pt x="84076" y="110557"/>
                    </a:lnTo>
                    <a:cubicBezTo>
                      <a:pt x="83617" y="110950"/>
                      <a:pt x="83159" y="110950"/>
                      <a:pt x="82853" y="110163"/>
                    </a:cubicBezTo>
                    <a:lnTo>
                      <a:pt x="78726" y="99934"/>
                    </a:lnTo>
                    <a:lnTo>
                      <a:pt x="79949" y="100721"/>
                    </a:lnTo>
                    <a:lnTo>
                      <a:pt x="68331" y="110557"/>
                    </a:lnTo>
                    <a:lnTo>
                      <a:pt x="69095" y="107803"/>
                    </a:lnTo>
                    <a:lnTo>
                      <a:pt x="69095" y="116459"/>
                    </a:lnTo>
                    <a:cubicBezTo>
                      <a:pt x="69095" y="118426"/>
                      <a:pt x="68636" y="119606"/>
                      <a:pt x="67872" y="119606"/>
                    </a:cubicBezTo>
                    <a:lnTo>
                      <a:pt x="64050" y="119606"/>
                    </a:lnTo>
                    <a:cubicBezTo>
                      <a:pt x="63439" y="119606"/>
                      <a:pt x="62828" y="118426"/>
                      <a:pt x="62828" y="116459"/>
                    </a:cubicBezTo>
                    <a:lnTo>
                      <a:pt x="62828" y="97573"/>
                    </a:lnTo>
                    <a:lnTo>
                      <a:pt x="65273" y="97573"/>
                    </a:lnTo>
                    <a:lnTo>
                      <a:pt x="65273" y="107803"/>
                    </a:lnTo>
                    <a:cubicBezTo>
                      <a:pt x="65273" y="109377"/>
                      <a:pt x="64662" y="110950"/>
                      <a:pt x="64050" y="110950"/>
                    </a:cubicBezTo>
                    <a:lnTo>
                      <a:pt x="56407" y="110950"/>
                    </a:lnTo>
                    <a:lnTo>
                      <a:pt x="56866" y="110557"/>
                    </a:lnTo>
                    <a:lnTo>
                      <a:pt x="48917" y="119606"/>
                    </a:lnTo>
                    <a:cubicBezTo>
                      <a:pt x="48764" y="119606"/>
                      <a:pt x="48611" y="119606"/>
                      <a:pt x="48458" y="119606"/>
                    </a:cubicBezTo>
                    <a:lnTo>
                      <a:pt x="44636" y="119606"/>
                    </a:lnTo>
                    <a:cubicBezTo>
                      <a:pt x="44484" y="119606"/>
                      <a:pt x="44331" y="119606"/>
                      <a:pt x="44178" y="119606"/>
                    </a:cubicBezTo>
                    <a:lnTo>
                      <a:pt x="36229" y="110557"/>
                    </a:lnTo>
                    <a:lnTo>
                      <a:pt x="36687" y="110950"/>
                    </a:lnTo>
                    <a:lnTo>
                      <a:pt x="32866" y="110950"/>
                    </a:lnTo>
                    <a:lnTo>
                      <a:pt x="33324" y="110557"/>
                    </a:lnTo>
                    <a:lnTo>
                      <a:pt x="25528" y="119606"/>
                    </a:lnTo>
                    <a:cubicBezTo>
                      <a:pt x="25222" y="120000"/>
                      <a:pt x="24764" y="120000"/>
                      <a:pt x="24458" y="119606"/>
                    </a:cubicBezTo>
                    <a:lnTo>
                      <a:pt x="16815" y="110557"/>
                    </a:lnTo>
                    <a:cubicBezTo>
                      <a:pt x="16356" y="110163"/>
                      <a:pt x="16050" y="108983"/>
                      <a:pt x="16050" y="107803"/>
                    </a:cubicBezTo>
                    <a:lnTo>
                      <a:pt x="16050" y="97573"/>
                    </a:lnTo>
                    <a:lnTo>
                      <a:pt x="17273" y="100721"/>
                    </a:lnTo>
                    <a:lnTo>
                      <a:pt x="9477" y="100721"/>
                    </a:lnTo>
                    <a:lnTo>
                      <a:pt x="9477" y="94426"/>
                    </a:lnTo>
                    <a:lnTo>
                      <a:pt x="13452" y="94426"/>
                    </a:lnTo>
                    <a:lnTo>
                      <a:pt x="12687" y="99934"/>
                    </a:lnTo>
                    <a:lnTo>
                      <a:pt x="8560" y="90491"/>
                    </a:lnTo>
                    <a:cubicBezTo>
                      <a:pt x="8407" y="90098"/>
                      <a:pt x="8254" y="88918"/>
                      <a:pt x="8254" y="88131"/>
                    </a:cubicBezTo>
                    <a:lnTo>
                      <a:pt x="8254" y="79081"/>
                    </a:lnTo>
                    <a:lnTo>
                      <a:pt x="9477" y="82229"/>
                    </a:lnTo>
                    <a:lnTo>
                      <a:pt x="5656" y="82229"/>
                    </a:lnTo>
                    <a:cubicBezTo>
                      <a:pt x="4891" y="82229"/>
                      <a:pt x="4433" y="81049"/>
                      <a:pt x="4433" y="79081"/>
                    </a:cubicBezTo>
                    <a:lnTo>
                      <a:pt x="4433" y="69245"/>
                    </a:lnTo>
                    <a:cubicBezTo>
                      <a:pt x="4433" y="67278"/>
                      <a:pt x="4891" y="66098"/>
                      <a:pt x="5656" y="66098"/>
                    </a:cubicBezTo>
                    <a:lnTo>
                      <a:pt x="9477" y="66098"/>
                    </a:lnTo>
                    <a:lnTo>
                      <a:pt x="8254" y="69245"/>
                    </a:lnTo>
                    <a:lnTo>
                      <a:pt x="8254" y="50754"/>
                    </a:lnTo>
                    <a:lnTo>
                      <a:pt x="10242" y="53114"/>
                    </a:lnTo>
                    <a:lnTo>
                      <a:pt x="6420" y="62557"/>
                    </a:lnTo>
                    <a:cubicBezTo>
                      <a:pt x="6114" y="63344"/>
                      <a:pt x="5503" y="63737"/>
                      <a:pt x="5044" y="63344"/>
                    </a:cubicBezTo>
                    <a:cubicBezTo>
                      <a:pt x="4585" y="62557"/>
                      <a:pt x="4433" y="61377"/>
                      <a:pt x="4433" y="60196"/>
                    </a:cubicBezTo>
                    <a:lnTo>
                      <a:pt x="4433" y="40524"/>
                    </a:lnTo>
                    <a:cubicBezTo>
                      <a:pt x="4433" y="38950"/>
                      <a:pt x="4891" y="37377"/>
                      <a:pt x="5656" y="37377"/>
                    </a:cubicBezTo>
                    <a:lnTo>
                      <a:pt x="9477" y="37377"/>
                    </a:lnTo>
                    <a:lnTo>
                      <a:pt x="21095" y="37377"/>
                    </a:lnTo>
                    <a:lnTo>
                      <a:pt x="19872" y="40524"/>
                    </a:lnTo>
                    <a:lnTo>
                      <a:pt x="19872" y="31868"/>
                    </a:lnTo>
                    <a:cubicBezTo>
                      <a:pt x="19872" y="29901"/>
                      <a:pt x="20484" y="28721"/>
                      <a:pt x="21095" y="28721"/>
                    </a:cubicBezTo>
                    <a:lnTo>
                      <a:pt x="25070" y="28721"/>
                    </a:lnTo>
                    <a:lnTo>
                      <a:pt x="24152" y="34229"/>
                    </a:lnTo>
                    <a:lnTo>
                      <a:pt x="20331" y="24393"/>
                    </a:lnTo>
                    <a:lnTo>
                      <a:pt x="21095" y="25573"/>
                    </a:lnTo>
                    <a:lnTo>
                      <a:pt x="13452" y="25573"/>
                    </a:lnTo>
                    <a:lnTo>
                      <a:pt x="14369" y="24786"/>
                    </a:lnTo>
                    <a:lnTo>
                      <a:pt x="6420" y="42885"/>
                    </a:lnTo>
                    <a:cubicBezTo>
                      <a:pt x="6114" y="44065"/>
                      <a:pt x="5503" y="44065"/>
                      <a:pt x="5044" y="43672"/>
                    </a:cubicBezTo>
                    <a:cubicBezTo>
                      <a:pt x="4585" y="42885"/>
                      <a:pt x="4433" y="42098"/>
                      <a:pt x="4433" y="40524"/>
                    </a:cubicBezTo>
                    <a:lnTo>
                      <a:pt x="4433" y="31868"/>
                    </a:lnTo>
                    <a:lnTo>
                      <a:pt x="5656" y="35016"/>
                    </a:lnTo>
                    <a:lnTo>
                      <a:pt x="1222" y="35016"/>
                    </a:lnTo>
                    <a:cubicBezTo>
                      <a:pt x="917" y="35016"/>
                      <a:pt x="458" y="34229"/>
                      <a:pt x="305" y="33442"/>
                    </a:cubicBezTo>
                    <a:cubicBezTo>
                      <a:pt x="0" y="32262"/>
                      <a:pt x="0" y="31081"/>
                      <a:pt x="152" y="30295"/>
                    </a:cubicBezTo>
                    <a:lnTo>
                      <a:pt x="4585" y="10622"/>
                    </a:lnTo>
                    <a:cubicBezTo>
                      <a:pt x="4585" y="10229"/>
                      <a:pt x="4738" y="10229"/>
                      <a:pt x="4738" y="9836"/>
                    </a:cubicBezTo>
                    <a:lnTo>
                      <a:pt x="8560" y="1180"/>
                    </a:lnTo>
                    <a:cubicBezTo>
                      <a:pt x="8866" y="393"/>
                      <a:pt x="9171" y="0"/>
                      <a:pt x="9477" y="0"/>
                    </a:cubicBezTo>
                    <a:lnTo>
                      <a:pt x="17273" y="0"/>
                    </a:lnTo>
                    <a:cubicBezTo>
                      <a:pt x="17732" y="0"/>
                      <a:pt x="18191" y="786"/>
                      <a:pt x="18343" y="1967"/>
                    </a:cubicBezTo>
                    <a:lnTo>
                      <a:pt x="22318" y="20852"/>
                    </a:lnTo>
                    <a:lnTo>
                      <a:pt x="21095" y="19278"/>
                    </a:lnTo>
                    <a:lnTo>
                      <a:pt x="29044" y="19278"/>
                    </a:lnTo>
                    <a:lnTo>
                      <a:pt x="36687" y="19278"/>
                    </a:lnTo>
                    <a:lnTo>
                      <a:pt x="36076" y="19672"/>
                    </a:lnTo>
                    <a:lnTo>
                      <a:pt x="47847" y="786"/>
                    </a:lnTo>
                    <a:cubicBezTo>
                      <a:pt x="48000" y="393"/>
                      <a:pt x="48305" y="0"/>
                      <a:pt x="48458" y="0"/>
                    </a:cubicBezTo>
                    <a:lnTo>
                      <a:pt x="60229" y="0"/>
                    </a:lnTo>
                    <a:cubicBezTo>
                      <a:pt x="60382" y="0"/>
                      <a:pt x="60687" y="393"/>
                      <a:pt x="60840" y="786"/>
                    </a:cubicBezTo>
                    <a:lnTo>
                      <a:pt x="72611" y="19672"/>
                    </a:lnTo>
                    <a:lnTo>
                      <a:pt x="72000" y="19278"/>
                    </a:lnTo>
                    <a:lnTo>
                      <a:pt x="87592" y="19278"/>
                    </a:lnTo>
                    <a:lnTo>
                      <a:pt x="87133" y="19278"/>
                    </a:lnTo>
                    <a:lnTo>
                      <a:pt x="98904" y="9049"/>
                    </a:lnTo>
                    <a:cubicBezTo>
                      <a:pt x="99057" y="9049"/>
                      <a:pt x="99210" y="9049"/>
                      <a:pt x="99210" y="9049"/>
                    </a:cubicBezTo>
                    <a:lnTo>
                      <a:pt x="110828" y="9049"/>
                    </a:lnTo>
                    <a:cubicBezTo>
                      <a:pt x="111286" y="9049"/>
                      <a:pt x="111745" y="9836"/>
                      <a:pt x="111898" y="11016"/>
                    </a:cubicBezTo>
                    <a:lnTo>
                      <a:pt x="116025" y="39737"/>
                    </a:lnTo>
                    <a:lnTo>
                      <a:pt x="114802" y="37377"/>
                    </a:lnTo>
                    <a:lnTo>
                      <a:pt x="118624" y="37377"/>
                    </a:lnTo>
                    <a:lnTo>
                      <a:pt x="118624" y="4367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1" name="Google Shape;431;p14"/>
              <p:cNvSpPr/>
              <p:nvPr/>
            </p:nvSpPr>
            <p:spPr>
              <a:xfrm>
                <a:off x="4630737" y="2828925"/>
                <a:ext cx="76200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30000"/>
                    </a:moveTo>
                    <a:lnTo>
                      <a:pt x="120000" y="30000"/>
                    </a:lnTo>
                    <a:lnTo>
                      <a:pt x="120000" y="0"/>
                    </a:lnTo>
                    <a:lnTo>
                      <a:pt x="102500" y="0"/>
                    </a:lnTo>
                    <a:lnTo>
                      <a:pt x="50000" y="30000"/>
                    </a:lnTo>
                    <a:lnTo>
                      <a:pt x="17500" y="30000"/>
                    </a:lnTo>
                    <a:lnTo>
                      <a:pt x="17500" y="46153"/>
                    </a:lnTo>
                    <a:lnTo>
                      <a:pt x="17500" y="76153"/>
                    </a:lnTo>
                    <a:lnTo>
                      <a:pt x="0" y="120000"/>
                    </a:lnTo>
                    <a:lnTo>
                      <a:pt x="32500" y="120000"/>
                    </a:lnTo>
                    <a:lnTo>
                      <a:pt x="50000" y="106153"/>
                    </a:lnTo>
                    <a:lnTo>
                      <a:pt x="70000" y="106153"/>
                    </a:lnTo>
                    <a:lnTo>
                      <a:pt x="85000" y="76153"/>
                    </a:lnTo>
                    <a:lnTo>
                      <a:pt x="70000" y="60000"/>
                    </a:lnTo>
                    <a:lnTo>
                      <a:pt x="120000" y="3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2" name="Google Shape;432;p14"/>
              <p:cNvSpPr/>
              <p:nvPr/>
            </p:nvSpPr>
            <p:spPr>
              <a:xfrm>
                <a:off x="4627562" y="2825750"/>
                <a:ext cx="82550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2500" y="28269"/>
                    </a:moveTo>
                    <a:lnTo>
                      <a:pt x="110000" y="31730"/>
                    </a:lnTo>
                    <a:lnTo>
                      <a:pt x="110000" y="4615"/>
                    </a:lnTo>
                    <a:lnTo>
                      <a:pt x="115000" y="9230"/>
                    </a:lnTo>
                    <a:lnTo>
                      <a:pt x="98750" y="9230"/>
                    </a:lnTo>
                    <a:lnTo>
                      <a:pt x="101250" y="8653"/>
                    </a:lnTo>
                    <a:lnTo>
                      <a:pt x="53125" y="35769"/>
                    </a:lnTo>
                    <a:cubicBezTo>
                      <a:pt x="52500" y="36346"/>
                      <a:pt x="51250" y="36346"/>
                      <a:pt x="50625" y="36346"/>
                    </a:cubicBezTo>
                    <a:lnTo>
                      <a:pt x="19375" y="36346"/>
                    </a:lnTo>
                    <a:lnTo>
                      <a:pt x="24375" y="31730"/>
                    </a:lnTo>
                    <a:lnTo>
                      <a:pt x="24375" y="46730"/>
                    </a:lnTo>
                    <a:lnTo>
                      <a:pt x="24375" y="73846"/>
                    </a:lnTo>
                    <a:cubicBezTo>
                      <a:pt x="24375" y="74423"/>
                      <a:pt x="24375" y="74423"/>
                      <a:pt x="23750" y="75000"/>
                    </a:cubicBezTo>
                    <a:lnTo>
                      <a:pt x="10000" y="117115"/>
                    </a:lnTo>
                    <a:lnTo>
                      <a:pt x="5000" y="110769"/>
                    </a:lnTo>
                    <a:lnTo>
                      <a:pt x="35000" y="110769"/>
                    </a:lnTo>
                    <a:lnTo>
                      <a:pt x="31250" y="112500"/>
                    </a:lnTo>
                    <a:lnTo>
                      <a:pt x="46875" y="98653"/>
                    </a:lnTo>
                    <a:cubicBezTo>
                      <a:pt x="48125" y="97500"/>
                      <a:pt x="49375" y="96923"/>
                      <a:pt x="50625" y="96923"/>
                    </a:cubicBezTo>
                    <a:lnTo>
                      <a:pt x="67500" y="96923"/>
                    </a:lnTo>
                    <a:lnTo>
                      <a:pt x="62500" y="99807"/>
                    </a:lnTo>
                    <a:lnTo>
                      <a:pt x="78750" y="71538"/>
                    </a:lnTo>
                    <a:lnTo>
                      <a:pt x="79375" y="77307"/>
                    </a:lnTo>
                    <a:lnTo>
                      <a:pt x="63750" y="62884"/>
                    </a:lnTo>
                    <a:cubicBezTo>
                      <a:pt x="62500" y="62307"/>
                      <a:pt x="61875" y="60576"/>
                      <a:pt x="62500" y="59423"/>
                    </a:cubicBezTo>
                    <a:cubicBezTo>
                      <a:pt x="62500" y="57692"/>
                      <a:pt x="63125" y="56538"/>
                      <a:pt x="64375" y="55961"/>
                    </a:cubicBezTo>
                    <a:lnTo>
                      <a:pt x="112500" y="28269"/>
                    </a:lnTo>
                    <a:close/>
                    <a:moveTo>
                      <a:pt x="70000" y="63461"/>
                    </a:moveTo>
                    <a:lnTo>
                      <a:pt x="70625" y="56538"/>
                    </a:lnTo>
                    <a:lnTo>
                      <a:pt x="86250" y="70384"/>
                    </a:lnTo>
                    <a:cubicBezTo>
                      <a:pt x="88125" y="72115"/>
                      <a:pt x="88125" y="73846"/>
                      <a:pt x="87500" y="76153"/>
                    </a:cubicBezTo>
                    <a:lnTo>
                      <a:pt x="71875" y="103846"/>
                    </a:lnTo>
                    <a:cubicBezTo>
                      <a:pt x="70625" y="105576"/>
                      <a:pt x="69375" y="106153"/>
                      <a:pt x="67500" y="106153"/>
                    </a:cubicBezTo>
                    <a:lnTo>
                      <a:pt x="50625" y="106153"/>
                    </a:lnTo>
                    <a:lnTo>
                      <a:pt x="53750" y="105000"/>
                    </a:lnTo>
                    <a:lnTo>
                      <a:pt x="38125" y="118846"/>
                    </a:lnTo>
                    <a:cubicBezTo>
                      <a:pt x="37500" y="120000"/>
                      <a:pt x="36250" y="120000"/>
                      <a:pt x="35000" y="120000"/>
                    </a:cubicBezTo>
                    <a:lnTo>
                      <a:pt x="5000" y="120000"/>
                    </a:lnTo>
                    <a:cubicBezTo>
                      <a:pt x="3750" y="120000"/>
                      <a:pt x="2500" y="119423"/>
                      <a:pt x="1250" y="118269"/>
                    </a:cubicBezTo>
                    <a:cubicBezTo>
                      <a:pt x="625" y="117115"/>
                      <a:pt x="0" y="115961"/>
                      <a:pt x="625" y="114230"/>
                    </a:cubicBezTo>
                    <a:lnTo>
                      <a:pt x="14375" y="72692"/>
                    </a:lnTo>
                    <a:lnTo>
                      <a:pt x="14375" y="73846"/>
                    </a:lnTo>
                    <a:lnTo>
                      <a:pt x="14375" y="46730"/>
                    </a:lnTo>
                    <a:lnTo>
                      <a:pt x="14375" y="31730"/>
                    </a:lnTo>
                    <a:cubicBezTo>
                      <a:pt x="14375" y="29423"/>
                      <a:pt x="16250" y="27115"/>
                      <a:pt x="19375" y="27115"/>
                    </a:cubicBezTo>
                    <a:lnTo>
                      <a:pt x="50625" y="27115"/>
                    </a:lnTo>
                    <a:lnTo>
                      <a:pt x="48125" y="27692"/>
                    </a:lnTo>
                    <a:lnTo>
                      <a:pt x="96250" y="1153"/>
                    </a:lnTo>
                    <a:cubicBezTo>
                      <a:pt x="96875" y="576"/>
                      <a:pt x="97500" y="0"/>
                      <a:pt x="98750" y="0"/>
                    </a:cubicBezTo>
                    <a:lnTo>
                      <a:pt x="115000" y="0"/>
                    </a:lnTo>
                    <a:cubicBezTo>
                      <a:pt x="118125" y="0"/>
                      <a:pt x="120000" y="2307"/>
                      <a:pt x="120000" y="4615"/>
                    </a:cubicBezTo>
                    <a:lnTo>
                      <a:pt x="120000" y="31730"/>
                    </a:lnTo>
                    <a:cubicBezTo>
                      <a:pt x="120000" y="33461"/>
                      <a:pt x="119375" y="35192"/>
                      <a:pt x="118125" y="35769"/>
                    </a:cubicBezTo>
                    <a:lnTo>
                      <a:pt x="70000" y="6346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14"/>
              <p:cNvSpPr/>
              <p:nvPr/>
            </p:nvSpPr>
            <p:spPr>
              <a:xfrm>
                <a:off x="4906962" y="2973387"/>
                <a:ext cx="109537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7391" y="100000"/>
                    </a:moveTo>
                    <a:lnTo>
                      <a:pt x="97391" y="100000"/>
                    </a:lnTo>
                    <a:lnTo>
                      <a:pt x="120000" y="48000"/>
                    </a:lnTo>
                    <a:lnTo>
                      <a:pt x="120000" y="28000"/>
                    </a:lnTo>
                    <a:lnTo>
                      <a:pt x="107826" y="0"/>
                    </a:lnTo>
                    <a:lnTo>
                      <a:pt x="73043" y="72000"/>
                    </a:lnTo>
                    <a:lnTo>
                      <a:pt x="36521" y="72000"/>
                    </a:lnTo>
                    <a:lnTo>
                      <a:pt x="12173" y="72000"/>
                    </a:lnTo>
                    <a:lnTo>
                      <a:pt x="0" y="100000"/>
                    </a:lnTo>
                    <a:lnTo>
                      <a:pt x="12173" y="120000"/>
                    </a:lnTo>
                    <a:lnTo>
                      <a:pt x="24347" y="120000"/>
                    </a:lnTo>
                    <a:lnTo>
                      <a:pt x="36521" y="120000"/>
                    </a:lnTo>
                    <a:lnTo>
                      <a:pt x="48695" y="120000"/>
                    </a:lnTo>
                    <a:lnTo>
                      <a:pt x="60869" y="120000"/>
                    </a:lnTo>
                    <a:lnTo>
                      <a:pt x="73043" y="120000"/>
                    </a:lnTo>
                    <a:lnTo>
                      <a:pt x="73043" y="100000"/>
                    </a:lnTo>
                    <a:lnTo>
                      <a:pt x="85217" y="100000"/>
                    </a:lnTo>
                    <a:lnTo>
                      <a:pt x="97391" y="10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14"/>
              <p:cNvSpPr/>
              <p:nvPr/>
            </p:nvSpPr>
            <p:spPr>
              <a:xfrm>
                <a:off x="4903787" y="2970212"/>
                <a:ext cx="115887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4411" y="85312"/>
                    </a:moveTo>
                    <a:lnTo>
                      <a:pt x="92205" y="88125"/>
                    </a:lnTo>
                    <a:lnTo>
                      <a:pt x="114264" y="44062"/>
                    </a:lnTo>
                    <a:lnTo>
                      <a:pt x="112941" y="49687"/>
                    </a:lnTo>
                    <a:lnTo>
                      <a:pt x="112941" y="30000"/>
                    </a:lnTo>
                    <a:lnTo>
                      <a:pt x="114264" y="35625"/>
                    </a:lnTo>
                    <a:lnTo>
                      <a:pt x="103235" y="13125"/>
                    </a:lnTo>
                    <a:lnTo>
                      <a:pt x="108088" y="13125"/>
                    </a:lnTo>
                    <a:lnTo>
                      <a:pt x="74117" y="76875"/>
                    </a:lnTo>
                    <a:cubicBezTo>
                      <a:pt x="73235" y="77812"/>
                      <a:pt x="72352" y="78750"/>
                      <a:pt x="71470" y="78750"/>
                    </a:cubicBezTo>
                    <a:lnTo>
                      <a:pt x="37500" y="78750"/>
                    </a:lnTo>
                    <a:lnTo>
                      <a:pt x="15441" y="78750"/>
                    </a:lnTo>
                    <a:lnTo>
                      <a:pt x="17647" y="76875"/>
                    </a:lnTo>
                    <a:lnTo>
                      <a:pt x="6176" y="98437"/>
                    </a:lnTo>
                    <a:lnTo>
                      <a:pt x="5735" y="87187"/>
                    </a:lnTo>
                    <a:lnTo>
                      <a:pt x="17647" y="106875"/>
                    </a:lnTo>
                    <a:lnTo>
                      <a:pt x="15441" y="105000"/>
                    </a:lnTo>
                    <a:lnTo>
                      <a:pt x="26470" y="105000"/>
                    </a:lnTo>
                    <a:lnTo>
                      <a:pt x="37500" y="105000"/>
                    </a:lnTo>
                    <a:lnTo>
                      <a:pt x="49411" y="105000"/>
                    </a:lnTo>
                    <a:lnTo>
                      <a:pt x="60441" y="105000"/>
                    </a:lnTo>
                    <a:lnTo>
                      <a:pt x="71470" y="105000"/>
                    </a:lnTo>
                    <a:lnTo>
                      <a:pt x="67941" y="112500"/>
                    </a:lnTo>
                    <a:lnTo>
                      <a:pt x="67941" y="92812"/>
                    </a:lnTo>
                    <a:cubicBezTo>
                      <a:pt x="67941" y="89062"/>
                      <a:pt x="69705" y="85312"/>
                      <a:pt x="71470" y="85312"/>
                    </a:cubicBezTo>
                    <a:lnTo>
                      <a:pt x="82941" y="85312"/>
                    </a:lnTo>
                    <a:lnTo>
                      <a:pt x="94411" y="85312"/>
                    </a:lnTo>
                    <a:close/>
                    <a:moveTo>
                      <a:pt x="82941" y="100312"/>
                    </a:moveTo>
                    <a:lnTo>
                      <a:pt x="71470" y="100312"/>
                    </a:lnTo>
                    <a:lnTo>
                      <a:pt x="75000" y="92812"/>
                    </a:lnTo>
                    <a:lnTo>
                      <a:pt x="75000" y="112500"/>
                    </a:lnTo>
                    <a:cubicBezTo>
                      <a:pt x="75000" y="117187"/>
                      <a:pt x="73676" y="120000"/>
                      <a:pt x="71470" y="120000"/>
                    </a:cubicBezTo>
                    <a:lnTo>
                      <a:pt x="60441" y="120000"/>
                    </a:lnTo>
                    <a:lnTo>
                      <a:pt x="49411" y="120000"/>
                    </a:lnTo>
                    <a:lnTo>
                      <a:pt x="37500" y="120000"/>
                    </a:lnTo>
                    <a:lnTo>
                      <a:pt x="26470" y="120000"/>
                    </a:lnTo>
                    <a:lnTo>
                      <a:pt x="15441" y="120000"/>
                    </a:lnTo>
                    <a:cubicBezTo>
                      <a:pt x="14558" y="120000"/>
                      <a:pt x="14117" y="120000"/>
                      <a:pt x="13235" y="119062"/>
                    </a:cubicBezTo>
                    <a:lnTo>
                      <a:pt x="1764" y="99375"/>
                    </a:lnTo>
                    <a:cubicBezTo>
                      <a:pt x="882" y="97500"/>
                      <a:pt x="441" y="95625"/>
                      <a:pt x="0" y="93750"/>
                    </a:cubicBezTo>
                    <a:cubicBezTo>
                      <a:pt x="0" y="90937"/>
                      <a:pt x="441" y="89062"/>
                      <a:pt x="1323" y="87187"/>
                    </a:cubicBezTo>
                    <a:lnTo>
                      <a:pt x="13235" y="65625"/>
                    </a:lnTo>
                    <a:cubicBezTo>
                      <a:pt x="13676" y="63750"/>
                      <a:pt x="14558" y="63750"/>
                      <a:pt x="15441" y="63750"/>
                    </a:cubicBezTo>
                    <a:lnTo>
                      <a:pt x="37500" y="63750"/>
                    </a:lnTo>
                    <a:lnTo>
                      <a:pt x="71470" y="63750"/>
                    </a:lnTo>
                    <a:lnTo>
                      <a:pt x="69264" y="65625"/>
                    </a:lnTo>
                    <a:lnTo>
                      <a:pt x="103235" y="1875"/>
                    </a:lnTo>
                    <a:cubicBezTo>
                      <a:pt x="104558" y="0"/>
                      <a:pt x="106764" y="0"/>
                      <a:pt x="108088" y="2812"/>
                    </a:cubicBezTo>
                    <a:lnTo>
                      <a:pt x="119117" y="24375"/>
                    </a:lnTo>
                    <a:cubicBezTo>
                      <a:pt x="120000" y="26250"/>
                      <a:pt x="120000" y="28125"/>
                      <a:pt x="120000" y="30000"/>
                    </a:cubicBezTo>
                    <a:lnTo>
                      <a:pt x="120000" y="49687"/>
                    </a:lnTo>
                    <a:cubicBezTo>
                      <a:pt x="120000" y="52500"/>
                      <a:pt x="120000" y="54375"/>
                      <a:pt x="119117" y="55312"/>
                    </a:cubicBezTo>
                    <a:lnTo>
                      <a:pt x="97058" y="98437"/>
                    </a:lnTo>
                    <a:cubicBezTo>
                      <a:pt x="96176" y="100312"/>
                      <a:pt x="95294" y="100312"/>
                      <a:pt x="94411" y="100312"/>
                    </a:cubicBezTo>
                    <a:lnTo>
                      <a:pt x="82941" y="10031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14"/>
              <p:cNvSpPr/>
              <p:nvPr/>
            </p:nvSpPr>
            <p:spPr>
              <a:xfrm>
                <a:off x="5002212" y="2959100"/>
                <a:ext cx="142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0" y="64615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6" name="Google Shape;436;p14"/>
              <p:cNvSpPr/>
              <p:nvPr/>
            </p:nvSpPr>
            <p:spPr>
              <a:xfrm>
                <a:off x="4999037" y="2955925"/>
                <a:ext cx="206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0000" y="120000"/>
                    </a:moveTo>
                    <a:lnTo>
                      <a:pt x="10000" y="72380"/>
                    </a:lnTo>
                    <a:cubicBezTo>
                      <a:pt x="5000" y="70476"/>
                      <a:pt x="0" y="64761"/>
                      <a:pt x="0" y="60952"/>
                    </a:cubicBezTo>
                    <a:lnTo>
                      <a:pt x="0" y="15238"/>
                    </a:lnTo>
                    <a:cubicBezTo>
                      <a:pt x="0" y="7619"/>
                      <a:pt x="10000" y="0"/>
                      <a:pt x="20000" y="0"/>
                    </a:cubicBezTo>
                    <a:lnTo>
                      <a:pt x="100000" y="0"/>
                    </a:lnTo>
                    <a:cubicBezTo>
                      <a:pt x="112500" y="0"/>
                      <a:pt x="120000" y="7619"/>
                      <a:pt x="120000" y="15238"/>
                    </a:cubicBezTo>
                    <a:lnTo>
                      <a:pt x="120000" y="106666"/>
                    </a:lnTo>
                    <a:lnTo>
                      <a:pt x="80000" y="106666"/>
                    </a:lnTo>
                    <a:lnTo>
                      <a:pt x="80000" y="15238"/>
                    </a:lnTo>
                    <a:lnTo>
                      <a:pt x="100000" y="30476"/>
                    </a:lnTo>
                    <a:lnTo>
                      <a:pt x="20000" y="30476"/>
                    </a:lnTo>
                    <a:lnTo>
                      <a:pt x="40000" y="15238"/>
                    </a:lnTo>
                    <a:lnTo>
                      <a:pt x="40000" y="60952"/>
                    </a:lnTo>
                    <a:lnTo>
                      <a:pt x="32500" y="47619"/>
                    </a:lnTo>
                    <a:lnTo>
                      <a:pt x="112500" y="95238"/>
                    </a:lnTo>
                    <a:lnTo>
                      <a:pt x="90000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7" name="Google Shape;437;p14"/>
              <p:cNvSpPr/>
              <p:nvPr/>
            </p:nvSpPr>
            <p:spPr>
              <a:xfrm>
                <a:off x="4775200" y="3117850"/>
                <a:ext cx="179387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0000"/>
                    </a:moveTo>
                    <a:lnTo>
                      <a:pt x="0" y="30000"/>
                    </a:lnTo>
                    <a:lnTo>
                      <a:pt x="8495" y="15000"/>
                    </a:lnTo>
                    <a:lnTo>
                      <a:pt x="29734" y="57500"/>
                    </a:lnTo>
                    <a:lnTo>
                      <a:pt x="38230" y="90000"/>
                    </a:lnTo>
                    <a:lnTo>
                      <a:pt x="90265" y="15000"/>
                    </a:lnTo>
                    <a:lnTo>
                      <a:pt x="120000" y="0"/>
                    </a:lnTo>
                    <a:lnTo>
                      <a:pt x="120000" y="15000"/>
                    </a:lnTo>
                    <a:lnTo>
                      <a:pt x="112566" y="30000"/>
                    </a:lnTo>
                    <a:lnTo>
                      <a:pt x="112566" y="45000"/>
                    </a:lnTo>
                    <a:lnTo>
                      <a:pt x="82831" y="57500"/>
                    </a:lnTo>
                    <a:lnTo>
                      <a:pt x="53097" y="102500"/>
                    </a:lnTo>
                    <a:lnTo>
                      <a:pt x="38230" y="102500"/>
                    </a:lnTo>
                    <a:lnTo>
                      <a:pt x="23362" y="120000"/>
                    </a:lnTo>
                    <a:lnTo>
                      <a:pt x="8495" y="120000"/>
                    </a:lnTo>
                    <a:lnTo>
                      <a:pt x="0" y="3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14"/>
              <p:cNvSpPr/>
              <p:nvPr/>
            </p:nvSpPr>
            <p:spPr>
              <a:xfrm>
                <a:off x="4772025" y="3114675"/>
                <a:ext cx="185737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77" y="34375"/>
                    </a:moveTo>
                    <a:cubicBezTo>
                      <a:pt x="0" y="32500"/>
                      <a:pt x="277" y="30625"/>
                      <a:pt x="833" y="30000"/>
                    </a:cubicBezTo>
                    <a:lnTo>
                      <a:pt x="7777" y="15000"/>
                    </a:lnTo>
                    <a:cubicBezTo>
                      <a:pt x="8611" y="13750"/>
                      <a:pt x="10000" y="13750"/>
                      <a:pt x="10833" y="15000"/>
                    </a:cubicBezTo>
                    <a:lnTo>
                      <a:pt x="32222" y="55000"/>
                    </a:lnTo>
                    <a:cubicBezTo>
                      <a:pt x="32500" y="55625"/>
                      <a:pt x="32777" y="56250"/>
                      <a:pt x="32777" y="56250"/>
                    </a:cubicBezTo>
                    <a:lnTo>
                      <a:pt x="40277" y="84375"/>
                    </a:lnTo>
                    <a:lnTo>
                      <a:pt x="37222" y="83125"/>
                    </a:lnTo>
                    <a:lnTo>
                      <a:pt x="87777" y="14375"/>
                    </a:lnTo>
                    <a:cubicBezTo>
                      <a:pt x="88055" y="14375"/>
                      <a:pt x="88333" y="14375"/>
                      <a:pt x="88333" y="13750"/>
                    </a:cubicBezTo>
                    <a:lnTo>
                      <a:pt x="117500" y="625"/>
                    </a:lnTo>
                    <a:cubicBezTo>
                      <a:pt x="118055" y="0"/>
                      <a:pt x="118888" y="625"/>
                      <a:pt x="119444" y="1250"/>
                    </a:cubicBezTo>
                    <a:cubicBezTo>
                      <a:pt x="119722" y="2500"/>
                      <a:pt x="120000" y="3750"/>
                      <a:pt x="120000" y="5000"/>
                    </a:cubicBezTo>
                    <a:lnTo>
                      <a:pt x="120000" y="18750"/>
                    </a:lnTo>
                    <a:cubicBezTo>
                      <a:pt x="120000" y="20625"/>
                      <a:pt x="119722" y="21875"/>
                      <a:pt x="119444" y="22500"/>
                    </a:cubicBezTo>
                    <a:lnTo>
                      <a:pt x="111944" y="37500"/>
                    </a:lnTo>
                    <a:lnTo>
                      <a:pt x="112777" y="33125"/>
                    </a:lnTo>
                    <a:lnTo>
                      <a:pt x="112777" y="46250"/>
                    </a:lnTo>
                    <a:cubicBezTo>
                      <a:pt x="112777" y="48750"/>
                      <a:pt x="111944" y="50625"/>
                      <a:pt x="110833" y="51250"/>
                    </a:cubicBezTo>
                    <a:lnTo>
                      <a:pt x="82222" y="63750"/>
                    </a:lnTo>
                    <a:lnTo>
                      <a:pt x="83055" y="63125"/>
                    </a:lnTo>
                    <a:lnTo>
                      <a:pt x="54444" y="104375"/>
                    </a:lnTo>
                    <a:cubicBezTo>
                      <a:pt x="54166" y="104375"/>
                      <a:pt x="53611" y="105000"/>
                      <a:pt x="53333" y="105000"/>
                    </a:cubicBezTo>
                    <a:lnTo>
                      <a:pt x="38333" y="105000"/>
                    </a:lnTo>
                    <a:lnTo>
                      <a:pt x="39444" y="104375"/>
                    </a:lnTo>
                    <a:lnTo>
                      <a:pt x="24722" y="120000"/>
                    </a:lnTo>
                    <a:cubicBezTo>
                      <a:pt x="24444" y="120000"/>
                      <a:pt x="24166" y="120000"/>
                      <a:pt x="23888" y="120000"/>
                    </a:cubicBezTo>
                    <a:lnTo>
                      <a:pt x="9444" y="120000"/>
                    </a:lnTo>
                    <a:cubicBezTo>
                      <a:pt x="8333" y="120000"/>
                      <a:pt x="7500" y="118750"/>
                      <a:pt x="7222" y="116250"/>
                    </a:cubicBezTo>
                    <a:lnTo>
                      <a:pt x="277" y="34375"/>
                    </a:lnTo>
                    <a:close/>
                    <a:moveTo>
                      <a:pt x="11666" y="114375"/>
                    </a:moveTo>
                    <a:lnTo>
                      <a:pt x="9444" y="110000"/>
                    </a:lnTo>
                    <a:lnTo>
                      <a:pt x="23888" y="110000"/>
                    </a:lnTo>
                    <a:lnTo>
                      <a:pt x="23055" y="110625"/>
                    </a:lnTo>
                    <a:lnTo>
                      <a:pt x="37500" y="95625"/>
                    </a:lnTo>
                    <a:cubicBezTo>
                      <a:pt x="37777" y="95000"/>
                      <a:pt x="38055" y="95000"/>
                      <a:pt x="38333" y="95000"/>
                    </a:cubicBezTo>
                    <a:lnTo>
                      <a:pt x="53333" y="95000"/>
                    </a:lnTo>
                    <a:lnTo>
                      <a:pt x="52222" y="95625"/>
                    </a:lnTo>
                    <a:lnTo>
                      <a:pt x="80555" y="55000"/>
                    </a:lnTo>
                    <a:cubicBezTo>
                      <a:pt x="80833" y="54375"/>
                      <a:pt x="81111" y="54375"/>
                      <a:pt x="81388" y="54375"/>
                    </a:cubicBezTo>
                    <a:lnTo>
                      <a:pt x="110000" y="41250"/>
                    </a:lnTo>
                    <a:lnTo>
                      <a:pt x="108333" y="46250"/>
                    </a:lnTo>
                    <a:lnTo>
                      <a:pt x="108333" y="33125"/>
                    </a:lnTo>
                    <a:cubicBezTo>
                      <a:pt x="108333" y="31875"/>
                      <a:pt x="108611" y="30625"/>
                      <a:pt x="108888" y="29375"/>
                    </a:cubicBezTo>
                    <a:lnTo>
                      <a:pt x="116388" y="15000"/>
                    </a:lnTo>
                    <a:lnTo>
                      <a:pt x="115555" y="18750"/>
                    </a:lnTo>
                    <a:lnTo>
                      <a:pt x="115555" y="5000"/>
                    </a:lnTo>
                    <a:lnTo>
                      <a:pt x="118333" y="10000"/>
                    </a:lnTo>
                    <a:lnTo>
                      <a:pt x="89444" y="23750"/>
                    </a:lnTo>
                    <a:lnTo>
                      <a:pt x="90000" y="23125"/>
                    </a:lnTo>
                    <a:lnTo>
                      <a:pt x="39444" y="91250"/>
                    </a:lnTo>
                    <a:cubicBezTo>
                      <a:pt x="38888" y="91875"/>
                      <a:pt x="38333" y="92500"/>
                      <a:pt x="37777" y="91875"/>
                    </a:cubicBezTo>
                    <a:cubicBezTo>
                      <a:pt x="37222" y="91875"/>
                      <a:pt x="36666" y="90625"/>
                      <a:pt x="36388" y="90000"/>
                    </a:cubicBezTo>
                    <a:lnTo>
                      <a:pt x="28888" y="61875"/>
                    </a:lnTo>
                    <a:lnTo>
                      <a:pt x="29444" y="63125"/>
                    </a:lnTo>
                    <a:lnTo>
                      <a:pt x="8055" y="22500"/>
                    </a:lnTo>
                    <a:lnTo>
                      <a:pt x="10833" y="22500"/>
                    </a:lnTo>
                    <a:lnTo>
                      <a:pt x="3888" y="36875"/>
                    </a:lnTo>
                    <a:lnTo>
                      <a:pt x="4444" y="32500"/>
                    </a:lnTo>
                    <a:lnTo>
                      <a:pt x="11666" y="11437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9" name="Google Shape;439;p14"/>
              <p:cNvSpPr/>
              <p:nvPr/>
            </p:nvSpPr>
            <p:spPr>
              <a:xfrm>
                <a:off x="4178300" y="2636837"/>
                <a:ext cx="1270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2307"/>
                    </a:moveTo>
                    <a:lnTo>
                      <a:pt x="0" y="32307"/>
                    </a:lnTo>
                    <a:lnTo>
                      <a:pt x="0" y="87692"/>
                    </a:lnTo>
                    <a:lnTo>
                      <a:pt x="120000" y="120000"/>
                    </a:lnTo>
                    <a:lnTo>
                      <a:pt x="120000" y="0"/>
                    </a:lnTo>
                    <a:lnTo>
                      <a:pt x="0" y="3230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14"/>
              <p:cNvSpPr/>
              <p:nvPr/>
            </p:nvSpPr>
            <p:spPr>
              <a:xfrm>
                <a:off x="4173537" y="2633662"/>
                <a:ext cx="20637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0000" y="36106"/>
                    </a:moveTo>
                    <a:lnTo>
                      <a:pt x="40000" y="83893"/>
                    </a:lnTo>
                    <a:lnTo>
                      <a:pt x="32500" y="77522"/>
                    </a:lnTo>
                    <a:lnTo>
                      <a:pt x="112500" y="104070"/>
                    </a:lnTo>
                    <a:lnTo>
                      <a:pt x="80000" y="110442"/>
                    </a:lnTo>
                    <a:lnTo>
                      <a:pt x="80000" y="8495"/>
                    </a:lnTo>
                    <a:lnTo>
                      <a:pt x="112500" y="15929"/>
                    </a:lnTo>
                    <a:lnTo>
                      <a:pt x="32500" y="42477"/>
                    </a:lnTo>
                    <a:lnTo>
                      <a:pt x="10000" y="28672"/>
                    </a:lnTo>
                    <a:lnTo>
                      <a:pt x="90000" y="2123"/>
                    </a:lnTo>
                    <a:cubicBezTo>
                      <a:pt x="95000" y="0"/>
                      <a:pt x="102500" y="0"/>
                      <a:pt x="110000" y="1061"/>
                    </a:cubicBezTo>
                    <a:cubicBezTo>
                      <a:pt x="117500" y="3185"/>
                      <a:pt x="120000" y="5309"/>
                      <a:pt x="120000" y="8495"/>
                    </a:cubicBezTo>
                    <a:lnTo>
                      <a:pt x="120000" y="110442"/>
                    </a:lnTo>
                    <a:cubicBezTo>
                      <a:pt x="120000" y="114690"/>
                      <a:pt x="117500" y="116814"/>
                      <a:pt x="110000" y="118938"/>
                    </a:cubicBezTo>
                    <a:cubicBezTo>
                      <a:pt x="102500" y="120000"/>
                      <a:pt x="95000" y="120000"/>
                      <a:pt x="90000" y="117876"/>
                    </a:cubicBezTo>
                    <a:lnTo>
                      <a:pt x="10000" y="91327"/>
                    </a:lnTo>
                    <a:cubicBezTo>
                      <a:pt x="5000" y="89203"/>
                      <a:pt x="0" y="87079"/>
                      <a:pt x="0" y="83893"/>
                    </a:cubicBezTo>
                    <a:lnTo>
                      <a:pt x="0" y="36106"/>
                    </a:lnTo>
                    <a:lnTo>
                      <a:pt x="40000" y="3610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4"/>
              <p:cNvSpPr/>
              <p:nvPr/>
            </p:nvSpPr>
            <p:spPr>
              <a:xfrm>
                <a:off x="4170362" y="2678112"/>
                <a:ext cx="28575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40000" y="96000"/>
                    </a:lnTo>
                    <a:lnTo>
                      <a:pt x="40000" y="120000"/>
                    </a:lnTo>
                    <a:lnTo>
                      <a:pt x="80000" y="96000"/>
                    </a:lnTo>
                    <a:lnTo>
                      <a:pt x="120000" y="24000"/>
                    </a:lnTo>
                    <a:lnTo>
                      <a:pt x="8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4"/>
              <p:cNvSpPr/>
              <p:nvPr/>
            </p:nvSpPr>
            <p:spPr>
              <a:xfrm>
                <a:off x="4167187" y="2674937"/>
                <a:ext cx="34925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2500" y="6511"/>
                    </a:moveTo>
                    <a:lnTo>
                      <a:pt x="54000" y="90232"/>
                    </a:lnTo>
                    <a:cubicBezTo>
                      <a:pt x="54000" y="91162"/>
                      <a:pt x="54000" y="92093"/>
                      <a:pt x="54000" y="92093"/>
                    </a:cubicBezTo>
                    <a:lnTo>
                      <a:pt x="54000" y="111627"/>
                    </a:lnTo>
                    <a:lnTo>
                      <a:pt x="34500" y="106976"/>
                    </a:lnTo>
                    <a:lnTo>
                      <a:pt x="67500" y="86511"/>
                    </a:lnTo>
                    <a:lnTo>
                      <a:pt x="64500" y="90232"/>
                    </a:lnTo>
                    <a:lnTo>
                      <a:pt x="96000" y="26976"/>
                    </a:lnTo>
                    <a:lnTo>
                      <a:pt x="99000" y="34418"/>
                    </a:lnTo>
                    <a:lnTo>
                      <a:pt x="67500" y="13023"/>
                    </a:lnTo>
                    <a:lnTo>
                      <a:pt x="76500" y="14883"/>
                    </a:lnTo>
                    <a:lnTo>
                      <a:pt x="10500" y="14883"/>
                    </a:lnTo>
                    <a:lnTo>
                      <a:pt x="10500" y="0"/>
                    </a:lnTo>
                    <a:lnTo>
                      <a:pt x="76500" y="0"/>
                    </a:lnTo>
                    <a:cubicBezTo>
                      <a:pt x="79500" y="0"/>
                      <a:pt x="82500" y="930"/>
                      <a:pt x="84000" y="2790"/>
                    </a:cubicBezTo>
                    <a:lnTo>
                      <a:pt x="115500" y="24186"/>
                    </a:lnTo>
                    <a:cubicBezTo>
                      <a:pt x="118500" y="26046"/>
                      <a:pt x="120000" y="28837"/>
                      <a:pt x="118500" y="31627"/>
                    </a:cubicBezTo>
                    <a:lnTo>
                      <a:pt x="87000" y="94883"/>
                    </a:lnTo>
                    <a:cubicBezTo>
                      <a:pt x="87000" y="95813"/>
                      <a:pt x="85500" y="96744"/>
                      <a:pt x="84000" y="97674"/>
                    </a:cubicBezTo>
                    <a:lnTo>
                      <a:pt x="51000" y="117209"/>
                    </a:lnTo>
                    <a:cubicBezTo>
                      <a:pt x="48000" y="119069"/>
                      <a:pt x="42000" y="120000"/>
                      <a:pt x="37500" y="119069"/>
                    </a:cubicBezTo>
                    <a:cubicBezTo>
                      <a:pt x="33000" y="118139"/>
                      <a:pt x="30000" y="115348"/>
                      <a:pt x="30000" y="111627"/>
                    </a:cubicBezTo>
                    <a:lnTo>
                      <a:pt x="30000" y="92093"/>
                    </a:lnTo>
                    <a:lnTo>
                      <a:pt x="31500" y="93953"/>
                    </a:lnTo>
                    <a:lnTo>
                      <a:pt x="0" y="9302"/>
                    </a:lnTo>
                    <a:lnTo>
                      <a:pt x="22500" y="651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3" name="Google Shape;443;p14"/>
              <p:cNvSpPr/>
              <p:nvPr/>
            </p:nvSpPr>
            <p:spPr>
              <a:xfrm>
                <a:off x="4246562" y="2740025"/>
                <a:ext cx="55562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35294"/>
                    </a:lnTo>
                    <a:lnTo>
                      <a:pt x="92571" y="120000"/>
                    </a:lnTo>
                    <a:lnTo>
                      <a:pt x="120000" y="0"/>
                    </a:lnTo>
                    <a:lnTo>
                      <a:pt x="68571" y="0"/>
                    </a:lnTo>
                    <a:lnTo>
                      <a:pt x="24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14"/>
              <p:cNvSpPr/>
              <p:nvPr/>
            </p:nvSpPr>
            <p:spPr>
              <a:xfrm>
                <a:off x="4243387" y="2736850"/>
                <a:ext cx="61912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3241" y="11851"/>
                    </a:moveTo>
                    <a:lnTo>
                      <a:pt x="13241" y="41481"/>
                    </a:lnTo>
                    <a:lnTo>
                      <a:pt x="9931" y="31111"/>
                    </a:lnTo>
                    <a:lnTo>
                      <a:pt x="92689" y="96296"/>
                    </a:lnTo>
                    <a:lnTo>
                      <a:pt x="83586" y="102222"/>
                    </a:lnTo>
                    <a:lnTo>
                      <a:pt x="106758" y="7407"/>
                    </a:lnTo>
                    <a:lnTo>
                      <a:pt x="112551" y="23703"/>
                    </a:lnTo>
                    <a:lnTo>
                      <a:pt x="69517" y="23703"/>
                    </a:lnTo>
                    <a:lnTo>
                      <a:pt x="27310" y="23703"/>
                    </a:lnTo>
                    <a:lnTo>
                      <a:pt x="6620" y="23703"/>
                    </a:lnTo>
                    <a:lnTo>
                      <a:pt x="6620" y="0"/>
                    </a:lnTo>
                    <a:lnTo>
                      <a:pt x="27310" y="0"/>
                    </a:lnTo>
                    <a:lnTo>
                      <a:pt x="69517" y="0"/>
                    </a:lnTo>
                    <a:lnTo>
                      <a:pt x="112551" y="0"/>
                    </a:lnTo>
                    <a:cubicBezTo>
                      <a:pt x="115034" y="0"/>
                      <a:pt x="117517" y="2962"/>
                      <a:pt x="118344" y="5925"/>
                    </a:cubicBezTo>
                    <a:cubicBezTo>
                      <a:pt x="120000" y="8888"/>
                      <a:pt x="120000" y="13333"/>
                      <a:pt x="119172" y="17777"/>
                    </a:cubicBezTo>
                    <a:lnTo>
                      <a:pt x="96000" y="112592"/>
                    </a:lnTo>
                    <a:cubicBezTo>
                      <a:pt x="95172" y="115555"/>
                      <a:pt x="94344" y="117037"/>
                      <a:pt x="92689" y="118518"/>
                    </a:cubicBezTo>
                    <a:cubicBezTo>
                      <a:pt x="91034" y="120000"/>
                      <a:pt x="89379" y="120000"/>
                      <a:pt x="87724" y="118518"/>
                    </a:cubicBezTo>
                    <a:lnTo>
                      <a:pt x="4137" y="53333"/>
                    </a:lnTo>
                    <a:cubicBezTo>
                      <a:pt x="1655" y="51851"/>
                      <a:pt x="0" y="47407"/>
                      <a:pt x="0" y="41481"/>
                    </a:cubicBezTo>
                    <a:lnTo>
                      <a:pt x="0" y="11851"/>
                    </a:lnTo>
                    <a:lnTo>
                      <a:pt x="13241" y="1185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5" name="Google Shape;445;p14"/>
              <p:cNvSpPr/>
              <p:nvPr/>
            </p:nvSpPr>
            <p:spPr>
              <a:xfrm>
                <a:off x="4397375" y="2740025"/>
                <a:ext cx="3492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5294"/>
                    </a:moveTo>
                    <a:lnTo>
                      <a:pt x="0" y="35294"/>
                    </a:lnTo>
                    <a:lnTo>
                      <a:pt x="38181" y="35294"/>
                    </a:lnTo>
                    <a:lnTo>
                      <a:pt x="38181" y="120000"/>
                    </a:lnTo>
                    <a:lnTo>
                      <a:pt x="81818" y="120000"/>
                    </a:lnTo>
                    <a:lnTo>
                      <a:pt x="120000" y="120000"/>
                    </a:lnTo>
                    <a:lnTo>
                      <a:pt x="81818" y="35294"/>
                    </a:lnTo>
                    <a:lnTo>
                      <a:pt x="120000" y="77647"/>
                    </a:lnTo>
                    <a:lnTo>
                      <a:pt x="120000" y="35294"/>
                    </a:lnTo>
                    <a:lnTo>
                      <a:pt x="38181" y="0"/>
                    </a:lnTo>
                    <a:lnTo>
                      <a:pt x="0" y="3529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6" name="Google Shape;446;p14"/>
              <p:cNvSpPr/>
              <p:nvPr/>
            </p:nvSpPr>
            <p:spPr>
              <a:xfrm>
                <a:off x="4395787" y="2736850"/>
                <a:ext cx="39687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161" y="30000"/>
                    </a:moveTo>
                    <a:lnTo>
                      <a:pt x="40000" y="30000"/>
                    </a:lnTo>
                    <a:cubicBezTo>
                      <a:pt x="45161" y="30000"/>
                      <a:pt x="50322" y="36000"/>
                      <a:pt x="50322" y="42000"/>
                    </a:cubicBezTo>
                    <a:lnTo>
                      <a:pt x="50322" y="108000"/>
                    </a:lnTo>
                    <a:lnTo>
                      <a:pt x="40000" y="96000"/>
                    </a:lnTo>
                    <a:lnTo>
                      <a:pt x="73548" y="96000"/>
                    </a:lnTo>
                    <a:lnTo>
                      <a:pt x="108387" y="96000"/>
                    </a:lnTo>
                    <a:lnTo>
                      <a:pt x="100645" y="115500"/>
                    </a:lnTo>
                    <a:lnTo>
                      <a:pt x="64516" y="49500"/>
                    </a:lnTo>
                    <a:cubicBezTo>
                      <a:pt x="61935" y="43500"/>
                      <a:pt x="63225" y="37500"/>
                      <a:pt x="65806" y="34500"/>
                    </a:cubicBezTo>
                    <a:cubicBezTo>
                      <a:pt x="69677" y="30000"/>
                      <a:pt x="76129" y="30000"/>
                      <a:pt x="80000" y="33000"/>
                    </a:cubicBezTo>
                    <a:lnTo>
                      <a:pt x="114838" y="64500"/>
                    </a:lnTo>
                    <a:lnTo>
                      <a:pt x="98064" y="75000"/>
                    </a:lnTo>
                    <a:lnTo>
                      <a:pt x="98064" y="42000"/>
                    </a:lnTo>
                    <a:lnTo>
                      <a:pt x="105806" y="54000"/>
                    </a:lnTo>
                    <a:lnTo>
                      <a:pt x="36129" y="24000"/>
                    </a:lnTo>
                    <a:lnTo>
                      <a:pt x="45161" y="22500"/>
                    </a:lnTo>
                    <a:lnTo>
                      <a:pt x="11612" y="52500"/>
                    </a:lnTo>
                    <a:lnTo>
                      <a:pt x="0" y="33000"/>
                    </a:lnTo>
                    <a:lnTo>
                      <a:pt x="33548" y="3000"/>
                    </a:lnTo>
                    <a:cubicBezTo>
                      <a:pt x="36129" y="0"/>
                      <a:pt x="40000" y="0"/>
                      <a:pt x="42580" y="1500"/>
                    </a:cubicBezTo>
                    <a:lnTo>
                      <a:pt x="112258" y="31500"/>
                    </a:lnTo>
                    <a:cubicBezTo>
                      <a:pt x="116129" y="33000"/>
                      <a:pt x="118709" y="37500"/>
                      <a:pt x="118709" y="42000"/>
                    </a:cubicBezTo>
                    <a:lnTo>
                      <a:pt x="118709" y="75000"/>
                    </a:lnTo>
                    <a:cubicBezTo>
                      <a:pt x="118709" y="79500"/>
                      <a:pt x="117419" y="84000"/>
                      <a:pt x="113548" y="85500"/>
                    </a:cubicBezTo>
                    <a:cubicBezTo>
                      <a:pt x="109677" y="87000"/>
                      <a:pt x="105806" y="87000"/>
                      <a:pt x="103225" y="84000"/>
                    </a:cubicBezTo>
                    <a:lnTo>
                      <a:pt x="67096" y="52500"/>
                    </a:lnTo>
                    <a:lnTo>
                      <a:pt x="82580" y="36000"/>
                    </a:lnTo>
                    <a:lnTo>
                      <a:pt x="117419" y="102000"/>
                    </a:lnTo>
                    <a:cubicBezTo>
                      <a:pt x="120000" y="106500"/>
                      <a:pt x="120000" y="111000"/>
                      <a:pt x="117419" y="114000"/>
                    </a:cubicBezTo>
                    <a:cubicBezTo>
                      <a:pt x="116129" y="118500"/>
                      <a:pt x="112258" y="120000"/>
                      <a:pt x="108387" y="120000"/>
                    </a:cubicBezTo>
                    <a:lnTo>
                      <a:pt x="73548" y="120000"/>
                    </a:lnTo>
                    <a:lnTo>
                      <a:pt x="40000" y="120000"/>
                    </a:lnTo>
                    <a:cubicBezTo>
                      <a:pt x="33548" y="120000"/>
                      <a:pt x="29677" y="115500"/>
                      <a:pt x="29677" y="108000"/>
                    </a:cubicBezTo>
                    <a:lnTo>
                      <a:pt x="29677" y="42000"/>
                    </a:lnTo>
                    <a:lnTo>
                      <a:pt x="40000" y="54000"/>
                    </a:lnTo>
                    <a:lnTo>
                      <a:pt x="5161" y="54000"/>
                    </a:lnTo>
                    <a:lnTo>
                      <a:pt x="5161" y="3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14"/>
              <p:cNvSpPr/>
              <p:nvPr/>
            </p:nvSpPr>
            <p:spPr>
              <a:xfrm>
                <a:off x="4446587" y="2787650"/>
                <a:ext cx="41275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60000" y="120000"/>
                    </a:lnTo>
                    <a:lnTo>
                      <a:pt x="120000" y="120000"/>
                    </a:lnTo>
                    <a:lnTo>
                      <a:pt x="87692" y="12000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14"/>
              <p:cNvSpPr/>
              <p:nvPr/>
            </p:nvSpPr>
            <p:spPr>
              <a:xfrm>
                <a:off x="4441825" y="2784475"/>
                <a:ext cx="49212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571" y="80000"/>
                    </a:moveTo>
                    <a:lnTo>
                      <a:pt x="61071" y="80000"/>
                    </a:lnTo>
                    <a:lnTo>
                      <a:pt x="111428" y="80000"/>
                    </a:lnTo>
                    <a:cubicBezTo>
                      <a:pt x="116785" y="80000"/>
                      <a:pt x="119999" y="90000"/>
                      <a:pt x="119999" y="100000"/>
                    </a:cubicBezTo>
                    <a:cubicBezTo>
                      <a:pt x="119999" y="112500"/>
                      <a:pt x="116785" y="120000"/>
                      <a:pt x="111428" y="120000"/>
                    </a:cubicBezTo>
                    <a:lnTo>
                      <a:pt x="86785" y="120000"/>
                    </a:lnTo>
                    <a:cubicBezTo>
                      <a:pt x="85714" y="120000"/>
                      <a:pt x="84642" y="120000"/>
                      <a:pt x="83571" y="120000"/>
                    </a:cubicBezTo>
                    <a:lnTo>
                      <a:pt x="5357" y="40000"/>
                    </a:lnTo>
                    <a:lnTo>
                      <a:pt x="17142" y="20000"/>
                    </a:lnTo>
                    <a:lnTo>
                      <a:pt x="17142" y="100000"/>
                    </a:lnTo>
                    <a:lnTo>
                      <a:pt x="0" y="100000"/>
                    </a:lnTo>
                    <a:lnTo>
                      <a:pt x="0" y="20000"/>
                    </a:lnTo>
                    <a:cubicBezTo>
                      <a:pt x="0" y="15000"/>
                      <a:pt x="2142" y="7500"/>
                      <a:pt x="4285" y="5000"/>
                    </a:cubicBezTo>
                    <a:cubicBezTo>
                      <a:pt x="6428" y="0"/>
                      <a:pt x="9642" y="0"/>
                      <a:pt x="12857" y="2500"/>
                    </a:cubicBezTo>
                    <a:lnTo>
                      <a:pt x="91071" y="82500"/>
                    </a:lnTo>
                    <a:lnTo>
                      <a:pt x="86785" y="80000"/>
                    </a:lnTo>
                    <a:lnTo>
                      <a:pt x="111428" y="80000"/>
                    </a:lnTo>
                    <a:lnTo>
                      <a:pt x="111428" y="120000"/>
                    </a:lnTo>
                    <a:lnTo>
                      <a:pt x="61071" y="120000"/>
                    </a:lnTo>
                    <a:lnTo>
                      <a:pt x="8571" y="120000"/>
                    </a:lnTo>
                    <a:lnTo>
                      <a:pt x="8571" y="8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9" name="Google Shape;449;p14"/>
            <p:cNvGrpSpPr/>
            <p:nvPr/>
          </p:nvGrpSpPr>
          <p:grpSpPr>
            <a:xfrm>
              <a:off x="3727450" y="1746250"/>
              <a:ext cx="1314449" cy="2249487"/>
              <a:chOff x="3727450" y="1746250"/>
              <a:chExt cx="1314449" cy="2249487"/>
            </a:xfrm>
          </p:grpSpPr>
          <p:sp>
            <p:nvSpPr>
              <p:cNvPr id="450" name="Google Shape;450;p14"/>
              <p:cNvSpPr/>
              <p:nvPr/>
            </p:nvSpPr>
            <p:spPr>
              <a:xfrm>
                <a:off x="4589462" y="2787650"/>
                <a:ext cx="4127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4615"/>
                    </a:moveTo>
                    <a:lnTo>
                      <a:pt x="0" y="64615"/>
                    </a:lnTo>
                    <a:lnTo>
                      <a:pt x="32307" y="120000"/>
                    </a:lnTo>
                    <a:lnTo>
                      <a:pt x="60000" y="120000"/>
                    </a:lnTo>
                    <a:lnTo>
                      <a:pt x="92307" y="64615"/>
                    </a:lnTo>
                    <a:lnTo>
                      <a:pt x="120000" y="0"/>
                    </a:lnTo>
                    <a:lnTo>
                      <a:pt x="0" y="6461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14"/>
              <p:cNvSpPr/>
              <p:nvPr/>
            </p:nvSpPr>
            <p:spPr>
              <a:xfrm>
                <a:off x="4587875" y="2784475"/>
                <a:ext cx="4762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" y="52500"/>
                    </a:moveTo>
                    <a:lnTo>
                      <a:pt x="39272" y="95625"/>
                    </a:lnTo>
                    <a:lnTo>
                      <a:pt x="32727" y="90000"/>
                    </a:lnTo>
                    <a:lnTo>
                      <a:pt x="57818" y="90000"/>
                    </a:lnTo>
                    <a:lnTo>
                      <a:pt x="52363" y="95625"/>
                    </a:lnTo>
                    <a:lnTo>
                      <a:pt x="77454" y="52500"/>
                    </a:lnTo>
                    <a:lnTo>
                      <a:pt x="104727" y="5625"/>
                    </a:lnTo>
                    <a:lnTo>
                      <a:pt x="113454" y="30000"/>
                    </a:lnTo>
                    <a:lnTo>
                      <a:pt x="8727" y="78750"/>
                    </a:lnTo>
                    <a:lnTo>
                      <a:pt x="3272" y="48750"/>
                    </a:lnTo>
                    <a:lnTo>
                      <a:pt x="108000" y="1875"/>
                    </a:lnTo>
                    <a:cubicBezTo>
                      <a:pt x="112363" y="0"/>
                      <a:pt x="116727" y="1875"/>
                      <a:pt x="117818" y="7500"/>
                    </a:cubicBezTo>
                    <a:cubicBezTo>
                      <a:pt x="120000" y="15000"/>
                      <a:pt x="120000" y="20625"/>
                      <a:pt x="116727" y="26250"/>
                    </a:cubicBezTo>
                    <a:lnTo>
                      <a:pt x="89454" y="75000"/>
                    </a:lnTo>
                    <a:lnTo>
                      <a:pt x="64363" y="116250"/>
                    </a:lnTo>
                    <a:cubicBezTo>
                      <a:pt x="63272" y="120000"/>
                      <a:pt x="61090" y="120000"/>
                      <a:pt x="57818" y="120000"/>
                    </a:cubicBezTo>
                    <a:lnTo>
                      <a:pt x="32727" y="120000"/>
                    </a:lnTo>
                    <a:cubicBezTo>
                      <a:pt x="30545" y="120000"/>
                      <a:pt x="28363" y="120000"/>
                      <a:pt x="27272" y="116250"/>
                    </a:cubicBezTo>
                    <a:lnTo>
                      <a:pt x="0" y="75000"/>
                    </a:lnTo>
                    <a:lnTo>
                      <a:pt x="12000" y="52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14"/>
              <p:cNvSpPr/>
              <p:nvPr/>
            </p:nvSpPr>
            <p:spPr>
              <a:xfrm>
                <a:off x="4511675" y="2773362"/>
                <a:ext cx="20637" cy="301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7368"/>
                    </a:moveTo>
                    <a:lnTo>
                      <a:pt x="83076" y="0"/>
                    </a:lnTo>
                    <a:lnTo>
                      <a:pt x="120000" y="6315"/>
                    </a:lnTo>
                    <a:lnTo>
                      <a:pt x="36923" y="120000"/>
                    </a:lnTo>
                    <a:lnTo>
                      <a:pt x="0" y="10736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14"/>
              <p:cNvSpPr/>
              <p:nvPr/>
            </p:nvSpPr>
            <p:spPr>
              <a:xfrm>
                <a:off x="4810125" y="2698750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64615" y="120000"/>
                    </a:lnTo>
                    <a:lnTo>
                      <a:pt x="0" y="0"/>
                    </a:lnTo>
                    <a:lnTo>
                      <a:pt x="120000" y="55384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14"/>
              <p:cNvSpPr/>
              <p:nvPr/>
            </p:nvSpPr>
            <p:spPr>
              <a:xfrm>
                <a:off x="4806950" y="2695575"/>
                <a:ext cx="2698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5000" y="120000"/>
                    </a:moveTo>
                    <a:lnTo>
                      <a:pt x="60000" y="120000"/>
                    </a:lnTo>
                    <a:cubicBezTo>
                      <a:pt x="54375" y="120000"/>
                      <a:pt x="48750" y="118125"/>
                      <a:pt x="46875" y="112500"/>
                    </a:cubicBezTo>
                    <a:lnTo>
                      <a:pt x="1875" y="22500"/>
                    </a:lnTo>
                    <a:cubicBezTo>
                      <a:pt x="0" y="16875"/>
                      <a:pt x="0" y="9375"/>
                      <a:pt x="5625" y="5625"/>
                    </a:cubicBezTo>
                    <a:cubicBezTo>
                      <a:pt x="9375" y="0"/>
                      <a:pt x="16875" y="0"/>
                      <a:pt x="22500" y="1875"/>
                    </a:cubicBezTo>
                    <a:lnTo>
                      <a:pt x="112500" y="48750"/>
                    </a:lnTo>
                    <a:cubicBezTo>
                      <a:pt x="118125" y="50625"/>
                      <a:pt x="120000" y="56250"/>
                      <a:pt x="120000" y="61875"/>
                    </a:cubicBezTo>
                    <a:lnTo>
                      <a:pt x="120000" y="105000"/>
                    </a:lnTo>
                    <a:lnTo>
                      <a:pt x="90000" y="105000"/>
                    </a:lnTo>
                    <a:lnTo>
                      <a:pt x="90000" y="61875"/>
                    </a:lnTo>
                    <a:lnTo>
                      <a:pt x="99375" y="75000"/>
                    </a:lnTo>
                    <a:lnTo>
                      <a:pt x="9375" y="30000"/>
                    </a:lnTo>
                    <a:lnTo>
                      <a:pt x="30000" y="9375"/>
                    </a:lnTo>
                    <a:lnTo>
                      <a:pt x="73125" y="99375"/>
                    </a:lnTo>
                    <a:lnTo>
                      <a:pt x="60000" y="90000"/>
                    </a:lnTo>
                    <a:lnTo>
                      <a:pt x="105000" y="90000"/>
                    </a:lnTo>
                    <a:lnTo>
                      <a:pt x="105000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14"/>
              <p:cNvSpPr/>
              <p:nvPr/>
            </p:nvSpPr>
            <p:spPr>
              <a:xfrm>
                <a:off x="4645025" y="2760662"/>
                <a:ext cx="1301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19999"/>
                    </a:moveTo>
                    <a:lnTo>
                      <a:pt x="0" y="119999"/>
                    </a:lnTo>
                    <a:lnTo>
                      <a:pt x="10243" y="107142"/>
                    </a:lnTo>
                    <a:lnTo>
                      <a:pt x="20487" y="79285"/>
                    </a:lnTo>
                    <a:lnTo>
                      <a:pt x="10243" y="66428"/>
                    </a:lnTo>
                    <a:lnTo>
                      <a:pt x="10243" y="25714"/>
                    </a:lnTo>
                    <a:lnTo>
                      <a:pt x="20487" y="25714"/>
                    </a:lnTo>
                    <a:lnTo>
                      <a:pt x="20487" y="12857"/>
                    </a:lnTo>
                    <a:lnTo>
                      <a:pt x="51219" y="0"/>
                    </a:lnTo>
                    <a:lnTo>
                      <a:pt x="61463" y="12857"/>
                    </a:lnTo>
                    <a:lnTo>
                      <a:pt x="90731" y="0"/>
                    </a:lnTo>
                    <a:lnTo>
                      <a:pt x="120000" y="0"/>
                    </a:lnTo>
                    <a:lnTo>
                      <a:pt x="100975" y="12857"/>
                    </a:lnTo>
                    <a:lnTo>
                      <a:pt x="90731" y="66428"/>
                    </a:lnTo>
                    <a:lnTo>
                      <a:pt x="61463" y="94285"/>
                    </a:lnTo>
                    <a:lnTo>
                      <a:pt x="51219" y="94285"/>
                    </a:lnTo>
                    <a:lnTo>
                      <a:pt x="20487" y="119999"/>
                    </a:lnTo>
                    <a:lnTo>
                      <a:pt x="0" y="11999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14"/>
              <p:cNvSpPr/>
              <p:nvPr/>
            </p:nvSpPr>
            <p:spPr>
              <a:xfrm>
                <a:off x="4641850" y="2757487"/>
                <a:ext cx="138112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90" y="119999"/>
                    </a:moveTo>
                    <a:cubicBezTo>
                      <a:pt x="1869" y="119999"/>
                      <a:pt x="747" y="118928"/>
                      <a:pt x="373" y="117321"/>
                    </a:cubicBezTo>
                    <a:cubicBezTo>
                      <a:pt x="0" y="115714"/>
                      <a:pt x="373" y="114107"/>
                      <a:pt x="1121" y="113035"/>
                    </a:cubicBezTo>
                    <a:lnTo>
                      <a:pt x="10467" y="100178"/>
                    </a:lnTo>
                    <a:lnTo>
                      <a:pt x="9719" y="101785"/>
                    </a:lnTo>
                    <a:lnTo>
                      <a:pt x="19065" y="76607"/>
                    </a:lnTo>
                    <a:lnTo>
                      <a:pt x="19813" y="81964"/>
                    </a:lnTo>
                    <a:lnTo>
                      <a:pt x="10467" y="69642"/>
                    </a:lnTo>
                    <a:cubicBezTo>
                      <a:pt x="9719" y="68571"/>
                      <a:pt x="9345" y="67500"/>
                      <a:pt x="9345" y="66428"/>
                    </a:cubicBezTo>
                    <a:lnTo>
                      <a:pt x="9345" y="29464"/>
                    </a:lnTo>
                    <a:cubicBezTo>
                      <a:pt x="9345" y="26785"/>
                      <a:pt x="10841" y="25178"/>
                      <a:pt x="12336" y="25178"/>
                    </a:cubicBezTo>
                    <a:lnTo>
                      <a:pt x="21682" y="25178"/>
                    </a:lnTo>
                    <a:lnTo>
                      <a:pt x="18691" y="29464"/>
                    </a:lnTo>
                    <a:lnTo>
                      <a:pt x="18691" y="17678"/>
                    </a:lnTo>
                    <a:cubicBezTo>
                      <a:pt x="18691" y="16071"/>
                      <a:pt x="19813" y="13928"/>
                      <a:pt x="20934" y="13392"/>
                    </a:cubicBezTo>
                    <a:lnTo>
                      <a:pt x="49345" y="535"/>
                    </a:lnTo>
                    <a:cubicBezTo>
                      <a:pt x="50467" y="0"/>
                      <a:pt x="51588" y="535"/>
                      <a:pt x="52336" y="1607"/>
                    </a:cubicBezTo>
                    <a:lnTo>
                      <a:pt x="62429" y="14464"/>
                    </a:lnTo>
                    <a:lnTo>
                      <a:pt x="59439" y="13392"/>
                    </a:lnTo>
                    <a:lnTo>
                      <a:pt x="87476" y="535"/>
                    </a:lnTo>
                    <a:cubicBezTo>
                      <a:pt x="87476" y="535"/>
                      <a:pt x="87850" y="0"/>
                      <a:pt x="88224" y="0"/>
                    </a:cubicBezTo>
                    <a:lnTo>
                      <a:pt x="116635" y="0"/>
                    </a:lnTo>
                    <a:cubicBezTo>
                      <a:pt x="118130" y="0"/>
                      <a:pt x="119252" y="1607"/>
                      <a:pt x="119626" y="3749"/>
                    </a:cubicBezTo>
                    <a:cubicBezTo>
                      <a:pt x="120000" y="5357"/>
                      <a:pt x="119252" y="7499"/>
                      <a:pt x="118130" y="8571"/>
                    </a:cubicBezTo>
                    <a:lnTo>
                      <a:pt x="99439" y="21428"/>
                    </a:lnTo>
                    <a:lnTo>
                      <a:pt x="100934" y="18750"/>
                    </a:lnTo>
                    <a:lnTo>
                      <a:pt x="91214" y="67500"/>
                    </a:lnTo>
                    <a:cubicBezTo>
                      <a:pt x="90841" y="68571"/>
                      <a:pt x="90467" y="69642"/>
                      <a:pt x="89719" y="70178"/>
                    </a:cubicBezTo>
                    <a:lnTo>
                      <a:pt x="61682" y="95357"/>
                    </a:lnTo>
                    <a:cubicBezTo>
                      <a:pt x="61308" y="95892"/>
                      <a:pt x="60934" y="96428"/>
                      <a:pt x="60186" y="96428"/>
                    </a:cubicBezTo>
                    <a:lnTo>
                      <a:pt x="50467" y="96428"/>
                    </a:lnTo>
                    <a:lnTo>
                      <a:pt x="51962" y="95892"/>
                    </a:lnTo>
                    <a:lnTo>
                      <a:pt x="23177" y="119464"/>
                    </a:lnTo>
                    <a:cubicBezTo>
                      <a:pt x="22803" y="119999"/>
                      <a:pt x="22429" y="119999"/>
                      <a:pt x="21682" y="119999"/>
                    </a:cubicBezTo>
                    <a:lnTo>
                      <a:pt x="2990" y="119999"/>
                    </a:lnTo>
                    <a:close/>
                    <a:moveTo>
                      <a:pt x="21682" y="111428"/>
                    </a:moveTo>
                    <a:lnTo>
                      <a:pt x="20186" y="112499"/>
                    </a:lnTo>
                    <a:lnTo>
                      <a:pt x="48971" y="88392"/>
                    </a:lnTo>
                    <a:cubicBezTo>
                      <a:pt x="49345" y="87857"/>
                      <a:pt x="49719" y="87857"/>
                      <a:pt x="50467" y="87857"/>
                    </a:cubicBezTo>
                    <a:lnTo>
                      <a:pt x="60186" y="87857"/>
                    </a:lnTo>
                    <a:lnTo>
                      <a:pt x="58691" y="88392"/>
                    </a:lnTo>
                    <a:lnTo>
                      <a:pt x="86728" y="62678"/>
                    </a:lnTo>
                    <a:lnTo>
                      <a:pt x="85233" y="65357"/>
                    </a:lnTo>
                    <a:lnTo>
                      <a:pt x="95327" y="16607"/>
                    </a:lnTo>
                    <a:cubicBezTo>
                      <a:pt x="95327" y="15535"/>
                      <a:pt x="96074" y="14464"/>
                      <a:pt x="96822" y="13928"/>
                    </a:cubicBezTo>
                    <a:lnTo>
                      <a:pt x="115514" y="535"/>
                    </a:lnTo>
                    <a:lnTo>
                      <a:pt x="116635" y="8571"/>
                    </a:lnTo>
                    <a:lnTo>
                      <a:pt x="88224" y="8571"/>
                    </a:lnTo>
                    <a:lnTo>
                      <a:pt x="89345" y="8571"/>
                    </a:lnTo>
                    <a:lnTo>
                      <a:pt x="61308" y="21964"/>
                    </a:lnTo>
                    <a:cubicBezTo>
                      <a:pt x="60186" y="22499"/>
                      <a:pt x="59065" y="21964"/>
                      <a:pt x="58317" y="20892"/>
                    </a:cubicBezTo>
                    <a:lnTo>
                      <a:pt x="48224" y="7499"/>
                    </a:lnTo>
                    <a:lnTo>
                      <a:pt x="51214" y="8571"/>
                    </a:lnTo>
                    <a:lnTo>
                      <a:pt x="22803" y="21964"/>
                    </a:lnTo>
                    <a:lnTo>
                      <a:pt x="24672" y="17678"/>
                    </a:lnTo>
                    <a:lnTo>
                      <a:pt x="24672" y="29464"/>
                    </a:lnTo>
                    <a:cubicBezTo>
                      <a:pt x="24672" y="31607"/>
                      <a:pt x="23551" y="33750"/>
                      <a:pt x="21682" y="33750"/>
                    </a:cubicBezTo>
                    <a:lnTo>
                      <a:pt x="12336" y="33750"/>
                    </a:lnTo>
                    <a:lnTo>
                      <a:pt x="15327" y="29464"/>
                    </a:lnTo>
                    <a:lnTo>
                      <a:pt x="15327" y="66428"/>
                    </a:lnTo>
                    <a:lnTo>
                      <a:pt x="14579" y="63214"/>
                    </a:lnTo>
                    <a:lnTo>
                      <a:pt x="23925" y="75535"/>
                    </a:lnTo>
                    <a:cubicBezTo>
                      <a:pt x="25046" y="77142"/>
                      <a:pt x="25046" y="79285"/>
                      <a:pt x="24299" y="80892"/>
                    </a:cubicBezTo>
                    <a:lnTo>
                      <a:pt x="14953" y="105535"/>
                    </a:lnTo>
                    <a:cubicBezTo>
                      <a:pt x="14953" y="106071"/>
                      <a:pt x="14953" y="106607"/>
                      <a:pt x="14579" y="106607"/>
                    </a:cubicBezTo>
                    <a:lnTo>
                      <a:pt x="5233" y="118928"/>
                    </a:lnTo>
                    <a:lnTo>
                      <a:pt x="2990" y="111428"/>
                    </a:lnTo>
                    <a:lnTo>
                      <a:pt x="21682" y="11142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14"/>
              <p:cNvSpPr/>
              <p:nvPr/>
            </p:nvSpPr>
            <p:spPr>
              <a:xfrm>
                <a:off x="4618037" y="2843212"/>
                <a:ext cx="33337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0000" y="16744"/>
                    </a:moveTo>
                    <a:lnTo>
                      <a:pt x="80000" y="16744"/>
                    </a:lnTo>
                    <a:lnTo>
                      <a:pt x="80000" y="36279"/>
                    </a:lnTo>
                    <a:lnTo>
                      <a:pt x="80000" y="69767"/>
                    </a:lnTo>
                    <a:lnTo>
                      <a:pt x="40000" y="120000"/>
                    </a:lnTo>
                    <a:lnTo>
                      <a:pt x="0" y="50232"/>
                    </a:lnTo>
                    <a:lnTo>
                      <a:pt x="40000" y="36279"/>
                    </a:lnTo>
                    <a:lnTo>
                      <a:pt x="80000" y="0"/>
                    </a:lnTo>
                    <a:lnTo>
                      <a:pt x="120000" y="0"/>
                    </a:lnTo>
                    <a:lnTo>
                      <a:pt x="80000" y="1674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14"/>
              <p:cNvSpPr/>
              <p:nvPr/>
            </p:nvSpPr>
            <p:spPr>
              <a:xfrm>
                <a:off x="4614862" y="2840037"/>
                <a:ext cx="41275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6597" y="21016"/>
                    </a:moveTo>
                    <a:lnTo>
                      <a:pt x="86597" y="37966"/>
                    </a:lnTo>
                    <a:lnTo>
                      <a:pt x="86597" y="67796"/>
                    </a:lnTo>
                    <a:cubicBezTo>
                      <a:pt x="86597" y="68474"/>
                      <a:pt x="86597" y="69152"/>
                      <a:pt x="86597" y="69830"/>
                    </a:cubicBezTo>
                    <a:lnTo>
                      <a:pt x="54432" y="115932"/>
                    </a:lnTo>
                    <a:cubicBezTo>
                      <a:pt x="51958" y="118644"/>
                      <a:pt x="48247" y="119999"/>
                      <a:pt x="44536" y="119322"/>
                    </a:cubicBezTo>
                    <a:cubicBezTo>
                      <a:pt x="39587" y="119322"/>
                      <a:pt x="35876" y="117966"/>
                      <a:pt x="34639" y="115932"/>
                    </a:cubicBezTo>
                    <a:lnTo>
                      <a:pt x="1237" y="53559"/>
                    </a:lnTo>
                    <a:cubicBezTo>
                      <a:pt x="0" y="51525"/>
                      <a:pt x="1237" y="49491"/>
                      <a:pt x="4948" y="48135"/>
                    </a:cubicBezTo>
                    <a:lnTo>
                      <a:pt x="38350" y="33220"/>
                    </a:lnTo>
                    <a:lnTo>
                      <a:pt x="35876" y="35254"/>
                    </a:lnTo>
                    <a:lnTo>
                      <a:pt x="68041" y="3389"/>
                    </a:lnTo>
                    <a:cubicBezTo>
                      <a:pt x="70515" y="1355"/>
                      <a:pt x="72989" y="0"/>
                      <a:pt x="76701" y="0"/>
                    </a:cubicBezTo>
                    <a:lnTo>
                      <a:pt x="108865" y="0"/>
                    </a:lnTo>
                    <a:cubicBezTo>
                      <a:pt x="113814" y="0"/>
                      <a:pt x="117525" y="2033"/>
                      <a:pt x="118762" y="4067"/>
                    </a:cubicBezTo>
                    <a:cubicBezTo>
                      <a:pt x="120000" y="6101"/>
                      <a:pt x="118762" y="8135"/>
                      <a:pt x="116288" y="9491"/>
                    </a:cubicBezTo>
                    <a:lnTo>
                      <a:pt x="84123" y="25084"/>
                    </a:lnTo>
                    <a:lnTo>
                      <a:pt x="70515" y="16949"/>
                    </a:lnTo>
                    <a:lnTo>
                      <a:pt x="102680" y="1355"/>
                    </a:lnTo>
                    <a:lnTo>
                      <a:pt x="108865" y="10847"/>
                    </a:lnTo>
                    <a:lnTo>
                      <a:pt x="76701" y="10847"/>
                    </a:lnTo>
                    <a:lnTo>
                      <a:pt x="85360" y="8135"/>
                    </a:lnTo>
                    <a:lnTo>
                      <a:pt x="53195" y="40000"/>
                    </a:lnTo>
                    <a:cubicBezTo>
                      <a:pt x="53195" y="40677"/>
                      <a:pt x="51958" y="41355"/>
                      <a:pt x="50721" y="42033"/>
                    </a:cubicBezTo>
                    <a:lnTo>
                      <a:pt x="16082" y="56271"/>
                    </a:lnTo>
                    <a:lnTo>
                      <a:pt x="19793" y="50847"/>
                    </a:lnTo>
                    <a:lnTo>
                      <a:pt x="54432" y="112542"/>
                    </a:lnTo>
                    <a:lnTo>
                      <a:pt x="35876" y="112542"/>
                    </a:lnTo>
                    <a:lnTo>
                      <a:pt x="68041" y="65762"/>
                    </a:lnTo>
                    <a:lnTo>
                      <a:pt x="66804" y="67796"/>
                    </a:lnTo>
                    <a:lnTo>
                      <a:pt x="66804" y="37966"/>
                    </a:lnTo>
                    <a:lnTo>
                      <a:pt x="66804" y="21016"/>
                    </a:lnTo>
                    <a:lnTo>
                      <a:pt x="86597" y="2101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14"/>
              <p:cNvSpPr/>
              <p:nvPr/>
            </p:nvSpPr>
            <p:spPr>
              <a:xfrm>
                <a:off x="4706937" y="2746375"/>
                <a:ext cx="165100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1538" y="8076"/>
                    </a:moveTo>
                    <a:lnTo>
                      <a:pt x="71538" y="8076"/>
                    </a:lnTo>
                    <a:lnTo>
                      <a:pt x="79615" y="23076"/>
                    </a:lnTo>
                    <a:lnTo>
                      <a:pt x="88846" y="23076"/>
                    </a:lnTo>
                    <a:lnTo>
                      <a:pt x="88846" y="38076"/>
                    </a:lnTo>
                    <a:lnTo>
                      <a:pt x="79615" y="53076"/>
                    </a:lnTo>
                    <a:lnTo>
                      <a:pt x="88846" y="68076"/>
                    </a:lnTo>
                    <a:lnTo>
                      <a:pt x="103846" y="75000"/>
                    </a:lnTo>
                    <a:lnTo>
                      <a:pt x="111923" y="98076"/>
                    </a:lnTo>
                    <a:lnTo>
                      <a:pt x="120000" y="106153"/>
                    </a:lnTo>
                    <a:lnTo>
                      <a:pt x="120000" y="113076"/>
                    </a:lnTo>
                    <a:lnTo>
                      <a:pt x="103846" y="113076"/>
                    </a:lnTo>
                    <a:lnTo>
                      <a:pt x="95769" y="120000"/>
                    </a:lnTo>
                    <a:lnTo>
                      <a:pt x="79615" y="113076"/>
                    </a:lnTo>
                    <a:lnTo>
                      <a:pt x="71538" y="120000"/>
                    </a:lnTo>
                    <a:lnTo>
                      <a:pt x="55384" y="113076"/>
                    </a:lnTo>
                    <a:lnTo>
                      <a:pt x="55384" y="106153"/>
                    </a:lnTo>
                    <a:lnTo>
                      <a:pt x="48461" y="98076"/>
                    </a:lnTo>
                    <a:lnTo>
                      <a:pt x="24230" y="83076"/>
                    </a:lnTo>
                    <a:lnTo>
                      <a:pt x="0" y="75000"/>
                    </a:lnTo>
                    <a:lnTo>
                      <a:pt x="0" y="61153"/>
                    </a:lnTo>
                    <a:lnTo>
                      <a:pt x="24230" y="45000"/>
                    </a:lnTo>
                    <a:lnTo>
                      <a:pt x="32307" y="16153"/>
                    </a:lnTo>
                    <a:lnTo>
                      <a:pt x="48461" y="8076"/>
                    </a:lnTo>
                    <a:lnTo>
                      <a:pt x="48461" y="0"/>
                    </a:lnTo>
                    <a:lnTo>
                      <a:pt x="71538" y="807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14"/>
              <p:cNvSpPr/>
              <p:nvPr/>
            </p:nvSpPr>
            <p:spPr>
              <a:xfrm>
                <a:off x="4703762" y="2743200"/>
                <a:ext cx="171450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3500" y="8678"/>
                    </a:moveTo>
                    <a:lnTo>
                      <a:pt x="81300" y="23042"/>
                    </a:lnTo>
                    <a:lnTo>
                      <a:pt x="78900" y="21546"/>
                    </a:lnTo>
                    <a:lnTo>
                      <a:pt x="87000" y="21546"/>
                    </a:lnTo>
                    <a:cubicBezTo>
                      <a:pt x="88500" y="21546"/>
                      <a:pt x="89400" y="22743"/>
                      <a:pt x="89400" y="23940"/>
                    </a:cubicBezTo>
                    <a:lnTo>
                      <a:pt x="89400" y="38902"/>
                    </a:lnTo>
                    <a:cubicBezTo>
                      <a:pt x="89400" y="39201"/>
                      <a:pt x="89400" y="39800"/>
                      <a:pt x="89100" y="40099"/>
                    </a:cubicBezTo>
                    <a:lnTo>
                      <a:pt x="81000" y="53865"/>
                    </a:lnTo>
                    <a:lnTo>
                      <a:pt x="81000" y="51770"/>
                    </a:lnTo>
                    <a:lnTo>
                      <a:pt x="89100" y="66134"/>
                    </a:lnTo>
                    <a:lnTo>
                      <a:pt x="88200" y="64937"/>
                    </a:lnTo>
                    <a:lnTo>
                      <a:pt x="103200" y="72119"/>
                    </a:lnTo>
                    <a:cubicBezTo>
                      <a:pt x="103800" y="72418"/>
                      <a:pt x="104100" y="73017"/>
                      <a:pt x="104400" y="73615"/>
                    </a:cubicBezTo>
                    <a:lnTo>
                      <a:pt x="111900" y="95162"/>
                    </a:lnTo>
                    <a:lnTo>
                      <a:pt x="111300" y="94264"/>
                    </a:lnTo>
                    <a:lnTo>
                      <a:pt x="119400" y="101745"/>
                    </a:lnTo>
                    <a:cubicBezTo>
                      <a:pt x="120000" y="102344"/>
                      <a:pt x="120000" y="102942"/>
                      <a:pt x="120000" y="103541"/>
                    </a:cubicBezTo>
                    <a:lnTo>
                      <a:pt x="120000" y="110124"/>
                    </a:lnTo>
                    <a:cubicBezTo>
                      <a:pt x="120000" y="111620"/>
                      <a:pt x="119100" y="112518"/>
                      <a:pt x="117600" y="112518"/>
                    </a:cubicBezTo>
                    <a:lnTo>
                      <a:pt x="102300" y="112518"/>
                    </a:lnTo>
                    <a:lnTo>
                      <a:pt x="103800" y="111920"/>
                    </a:lnTo>
                    <a:lnTo>
                      <a:pt x="96300" y="119102"/>
                    </a:lnTo>
                    <a:cubicBezTo>
                      <a:pt x="95700" y="120000"/>
                      <a:pt x="94500" y="120000"/>
                      <a:pt x="93600" y="119700"/>
                    </a:cubicBezTo>
                    <a:lnTo>
                      <a:pt x="78000" y="112518"/>
                    </a:lnTo>
                    <a:lnTo>
                      <a:pt x="80700" y="111920"/>
                    </a:lnTo>
                    <a:lnTo>
                      <a:pt x="73200" y="119102"/>
                    </a:lnTo>
                    <a:cubicBezTo>
                      <a:pt x="72300" y="120000"/>
                      <a:pt x="71400" y="120000"/>
                      <a:pt x="70500" y="119700"/>
                    </a:cubicBezTo>
                    <a:lnTo>
                      <a:pt x="54900" y="112518"/>
                    </a:lnTo>
                    <a:cubicBezTo>
                      <a:pt x="54000" y="111920"/>
                      <a:pt x="53400" y="111321"/>
                      <a:pt x="53400" y="110124"/>
                    </a:cubicBezTo>
                    <a:lnTo>
                      <a:pt x="53400" y="103541"/>
                    </a:lnTo>
                    <a:lnTo>
                      <a:pt x="54300" y="105336"/>
                    </a:lnTo>
                    <a:lnTo>
                      <a:pt x="46500" y="97556"/>
                    </a:lnTo>
                    <a:lnTo>
                      <a:pt x="47100" y="97855"/>
                    </a:lnTo>
                    <a:lnTo>
                      <a:pt x="24000" y="84089"/>
                    </a:lnTo>
                    <a:lnTo>
                      <a:pt x="24600" y="84389"/>
                    </a:lnTo>
                    <a:lnTo>
                      <a:pt x="1800" y="76608"/>
                    </a:lnTo>
                    <a:cubicBezTo>
                      <a:pt x="900" y="76309"/>
                      <a:pt x="0" y="75411"/>
                      <a:pt x="0" y="74214"/>
                    </a:cubicBezTo>
                    <a:lnTo>
                      <a:pt x="0" y="60448"/>
                    </a:lnTo>
                    <a:cubicBezTo>
                      <a:pt x="0" y="59551"/>
                      <a:pt x="600" y="58952"/>
                      <a:pt x="1200" y="58354"/>
                    </a:cubicBezTo>
                    <a:lnTo>
                      <a:pt x="24000" y="43690"/>
                    </a:lnTo>
                    <a:lnTo>
                      <a:pt x="22800" y="44887"/>
                    </a:lnTo>
                    <a:lnTo>
                      <a:pt x="30900" y="16758"/>
                    </a:lnTo>
                    <a:cubicBezTo>
                      <a:pt x="31200" y="16159"/>
                      <a:pt x="31500" y="15561"/>
                      <a:pt x="32100" y="15261"/>
                    </a:cubicBezTo>
                    <a:lnTo>
                      <a:pt x="47400" y="7481"/>
                    </a:lnTo>
                    <a:lnTo>
                      <a:pt x="45900" y="9576"/>
                    </a:lnTo>
                    <a:lnTo>
                      <a:pt x="45900" y="2394"/>
                    </a:lnTo>
                    <a:cubicBezTo>
                      <a:pt x="45900" y="1795"/>
                      <a:pt x="46200" y="1197"/>
                      <a:pt x="46800" y="598"/>
                    </a:cubicBezTo>
                    <a:cubicBezTo>
                      <a:pt x="47400" y="299"/>
                      <a:pt x="48300" y="0"/>
                      <a:pt x="49200" y="299"/>
                    </a:cubicBezTo>
                    <a:lnTo>
                      <a:pt x="72300" y="7481"/>
                    </a:lnTo>
                    <a:lnTo>
                      <a:pt x="70800" y="11970"/>
                    </a:lnTo>
                    <a:lnTo>
                      <a:pt x="47700" y="4788"/>
                    </a:lnTo>
                    <a:lnTo>
                      <a:pt x="50700" y="2394"/>
                    </a:lnTo>
                    <a:lnTo>
                      <a:pt x="50700" y="9576"/>
                    </a:lnTo>
                    <a:cubicBezTo>
                      <a:pt x="50700" y="10473"/>
                      <a:pt x="50100" y="11371"/>
                      <a:pt x="49500" y="11970"/>
                    </a:cubicBezTo>
                    <a:lnTo>
                      <a:pt x="34200" y="19451"/>
                    </a:lnTo>
                    <a:lnTo>
                      <a:pt x="35400" y="17955"/>
                    </a:lnTo>
                    <a:lnTo>
                      <a:pt x="27600" y="46384"/>
                    </a:lnTo>
                    <a:cubicBezTo>
                      <a:pt x="27300" y="46982"/>
                      <a:pt x="27000" y="47281"/>
                      <a:pt x="26400" y="47581"/>
                    </a:cubicBezTo>
                    <a:lnTo>
                      <a:pt x="3900" y="62543"/>
                    </a:lnTo>
                    <a:lnTo>
                      <a:pt x="4800" y="60448"/>
                    </a:lnTo>
                    <a:lnTo>
                      <a:pt x="4800" y="74214"/>
                    </a:lnTo>
                    <a:lnTo>
                      <a:pt x="3300" y="72119"/>
                    </a:lnTo>
                    <a:lnTo>
                      <a:pt x="26100" y="79600"/>
                    </a:lnTo>
                    <a:cubicBezTo>
                      <a:pt x="26100" y="79900"/>
                      <a:pt x="26400" y="79900"/>
                      <a:pt x="26400" y="79900"/>
                    </a:cubicBezTo>
                    <a:lnTo>
                      <a:pt x="49500" y="93965"/>
                    </a:lnTo>
                    <a:cubicBezTo>
                      <a:pt x="49800" y="93965"/>
                      <a:pt x="49800" y="93965"/>
                      <a:pt x="50100" y="94264"/>
                    </a:cubicBezTo>
                    <a:lnTo>
                      <a:pt x="57600" y="101745"/>
                    </a:lnTo>
                    <a:cubicBezTo>
                      <a:pt x="58200" y="102344"/>
                      <a:pt x="58200" y="102942"/>
                      <a:pt x="58200" y="103541"/>
                    </a:cubicBezTo>
                    <a:lnTo>
                      <a:pt x="58200" y="110124"/>
                    </a:lnTo>
                    <a:lnTo>
                      <a:pt x="57000" y="108029"/>
                    </a:lnTo>
                    <a:lnTo>
                      <a:pt x="72600" y="115211"/>
                    </a:lnTo>
                    <a:lnTo>
                      <a:pt x="69900" y="115810"/>
                    </a:lnTo>
                    <a:lnTo>
                      <a:pt x="77400" y="108628"/>
                    </a:lnTo>
                    <a:cubicBezTo>
                      <a:pt x="78000" y="107730"/>
                      <a:pt x="79200" y="107730"/>
                      <a:pt x="80100" y="108029"/>
                    </a:cubicBezTo>
                    <a:lnTo>
                      <a:pt x="95700" y="115211"/>
                    </a:lnTo>
                    <a:lnTo>
                      <a:pt x="93000" y="115810"/>
                    </a:lnTo>
                    <a:lnTo>
                      <a:pt x="100500" y="108628"/>
                    </a:lnTo>
                    <a:cubicBezTo>
                      <a:pt x="101100" y="108029"/>
                      <a:pt x="101700" y="107730"/>
                      <a:pt x="102300" y="107730"/>
                    </a:cubicBezTo>
                    <a:lnTo>
                      <a:pt x="117600" y="107730"/>
                    </a:lnTo>
                    <a:lnTo>
                      <a:pt x="115200" y="110124"/>
                    </a:lnTo>
                    <a:lnTo>
                      <a:pt x="115200" y="103541"/>
                    </a:lnTo>
                    <a:lnTo>
                      <a:pt x="116100" y="105336"/>
                    </a:lnTo>
                    <a:lnTo>
                      <a:pt x="108000" y="97556"/>
                    </a:lnTo>
                    <a:cubicBezTo>
                      <a:pt x="107700" y="97256"/>
                      <a:pt x="107700" y="96957"/>
                      <a:pt x="107400" y="96658"/>
                    </a:cubicBezTo>
                    <a:lnTo>
                      <a:pt x="99900" y="75112"/>
                    </a:lnTo>
                    <a:lnTo>
                      <a:pt x="101100" y="76608"/>
                    </a:lnTo>
                    <a:lnTo>
                      <a:pt x="86100" y="69426"/>
                    </a:lnTo>
                    <a:cubicBezTo>
                      <a:pt x="85500" y="69127"/>
                      <a:pt x="85200" y="68827"/>
                      <a:pt x="84900" y="68229"/>
                    </a:cubicBezTo>
                    <a:lnTo>
                      <a:pt x="76800" y="53865"/>
                    </a:lnTo>
                    <a:cubicBezTo>
                      <a:pt x="76500" y="53266"/>
                      <a:pt x="76500" y="52369"/>
                      <a:pt x="77100" y="51471"/>
                    </a:cubicBezTo>
                    <a:lnTo>
                      <a:pt x="84900" y="37705"/>
                    </a:lnTo>
                    <a:lnTo>
                      <a:pt x="84600" y="38902"/>
                    </a:lnTo>
                    <a:lnTo>
                      <a:pt x="84600" y="23940"/>
                    </a:lnTo>
                    <a:lnTo>
                      <a:pt x="87000" y="26334"/>
                    </a:lnTo>
                    <a:lnTo>
                      <a:pt x="78900" y="26334"/>
                    </a:lnTo>
                    <a:cubicBezTo>
                      <a:pt x="78000" y="26334"/>
                      <a:pt x="77400" y="26034"/>
                      <a:pt x="76800" y="25137"/>
                    </a:cubicBezTo>
                    <a:lnTo>
                      <a:pt x="69300" y="10773"/>
                    </a:lnTo>
                    <a:lnTo>
                      <a:pt x="73500" y="867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14"/>
              <p:cNvSpPr/>
              <p:nvPr/>
            </p:nvSpPr>
            <p:spPr>
              <a:xfrm>
                <a:off x="4645025" y="2808287"/>
                <a:ext cx="20637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5384" y="120000"/>
                    </a:moveTo>
                    <a:lnTo>
                      <a:pt x="55384" y="120000"/>
                    </a:lnTo>
                    <a:lnTo>
                      <a:pt x="0" y="120000"/>
                    </a:lnTo>
                    <a:lnTo>
                      <a:pt x="55384" y="0"/>
                    </a:lnTo>
                    <a:lnTo>
                      <a:pt x="120000" y="38181"/>
                    </a:lnTo>
                    <a:lnTo>
                      <a:pt x="55384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14"/>
              <p:cNvSpPr/>
              <p:nvPr/>
            </p:nvSpPr>
            <p:spPr>
              <a:xfrm>
                <a:off x="4641850" y="2805112"/>
                <a:ext cx="2857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7230" y="120000"/>
                    </a:moveTo>
                    <a:lnTo>
                      <a:pt x="14769" y="120000"/>
                    </a:lnTo>
                    <a:cubicBezTo>
                      <a:pt x="11076" y="120000"/>
                      <a:pt x="7384" y="118750"/>
                      <a:pt x="3692" y="116250"/>
                    </a:cubicBezTo>
                    <a:cubicBezTo>
                      <a:pt x="1846" y="113750"/>
                      <a:pt x="0" y="111250"/>
                      <a:pt x="1846" y="107500"/>
                    </a:cubicBezTo>
                    <a:lnTo>
                      <a:pt x="42461" y="7500"/>
                    </a:lnTo>
                    <a:cubicBezTo>
                      <a:pt x="44307" y="5000"/>
                      <a:pt x="48000" y="1250"/>
                      <a:pt x="53538" y="1250"/>
                    </a:cubicBezTo>
                    <a:cubicBezTo>
                      <a:pt x="59076" y="0"/>
                      <a:pt x="64615" y="1250"/>
                      <a:pt x="68307" y="3750"/>
                    </a:cubicBezTo>
                    <a:lnTo>
                      <a:pt x="114461" y="37500"/>
                    </a:lnTo>
                    <a:cubicBezTo>
                      <a:pt x="120000" y="40000"/>
                      <a:pt x="120000" y="45000"/>
                      <a:pt x="118153" y="48750"/>
                    </a:cubicBezTo>
                    <a:lnTo>
                      <a:pt x="70153" y="115000"/>
                    </a:lnTo>
                    <a:lnTo>
                      <a:pt x="44307" y="106250"/>
                    </a:lnTo>
                    <a:lnTo>
                      <a:pt x="90461" y="40000"/>
                    </a:lnTo>
                    <a:lnTo>
                      <a:pt x="94153" y="51250"/>
                    </a:lnTo>
                    <a:lnTo>
                      <a:pt x="46153" y="17500"/>
                    </a:lnTo>
                    <a:lnTo>
                      <a:pt x="72000" y="13750"/>
                    </a:lnTo>
                    <a:lnTo>
                      <a:pt x="29538" y="113750"/>
                    </a:lnTo>
                    <a:lnTo>
                      <a:pt x="14769" y="100000"/>
                    </a:lnTo>
                    <a:lnTo>
                      <a:pt x="57230" y="100000"/>
                    </a:lnTo>
                    <a:lnTo>
                      <a:pt x="57230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14"/>
              <p:cNvSpPr/>
              <p:nvPr/>
            </p:nvSpPr>
            <p:spPr>
              <a:xfrm>
                <a:off x="4837112" y="2905125"/>
                <a:ext cx="34925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0000"/>
                    </a:moveTo>
                    <a:lnTo>
                      <a:pt x="0" y="60000"/>
                    </a:lnTo>
                    <a:lnTo>
                      <a:pt x="43636" y="0"/>
                    </a:lnTo>
                    <a:lnTo>
                      <a:pt x="120000" y="0"/>
                    </a:lnTo>
                    <a:lnTo>
                      <a:pt x="81818" y="60000"/>
                    </a:lnTo>
                    <a:lnTo>
                      <a:pt x="120000" y="120000"/>
                    </a:lnTo>
                    <a:lnTo>
                      <a:pt x="0" y="6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14"/>
              <p:cNvSpPr/>
              <p:nvPr/>
            </p:nvSpPr>
            <p:spPr>
              <a:xfrm>
                <a:off x="4835525" y="2901950"/>
                <a:ext cx="4127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41632"/>
                    </a:moveTo>
                    <a:lnTo>
                      <a:pt x="34838" y="4897"/>
                    </a:lnTo>
                    <a:cubicBezTo>
                      <a:pt x="36129" y="2448"/>
                      <a:pt x="37419" y="0"/>
                      <a:pt x="40000" y="0"/>
                    </a:cubicBezTo>
                    <a:lnTo>
                      <a:pt x="108387" y="0"/>
                    </a:lnTo>
                    <a:cubicBezTo>
                      <a:pt x="113548" y="0"/>
                      <a:pt x="117419" y="7346"/>
                      <a:pt x="118709" y="14693"/>
                    </a:cubicBezTo>
                    <a:cubicBezTo>
                      <a:pt x="120000" y="24489"/>
                      <a:pt x="118709" y="34285"/>
                      <a:pt x="113548" y="36734"/>
                    </a:cubicBezTo>
                    <a:lnTo>
                      <a:pt x="78709" y="75918"/>
                    </a:lnTo>
                    <a:lnTo>
                      <a:pt x="78709" y="41632"/>
                    </a:lnTo>
                    <a:lnTo>
                      <a:pt x="114838" y="83265"/>
                    </a:lnTo>
                    <a:cubicBezTo>
                      <a:pt x="118709" y="88163"/>
                      <a:pt x="120000" y="97959"/>
                      <a:pt x="118709" y="105306"/>
                    </a:cubicBezTo>
                    <a:cubicBezTo>
                      <a:pt x="117419" y="115102"/>
                      <a:pt x="112258" y="119999"/>
                      <a:pt x="107096" y="117551"/>
                    </a:cubicBezTo>
                    <a:lnTo>
                      <a:pt x="3870" y="78367"/>
                    </a:lnTo>
                    <a:lnTo>
                      <a:pt x="7741" y="39183"/>
                    </a:lnTo>
                    <a:lnTo>
                      <a:pt x="110967" y="80816"/>
                    </a:lnTo>
                    <a:lnTo>
                      <a:pt x="103225" y="115102"/>
                    </a:lnTo>
                    <a:lnTo>
                      <a:pt x="68387" y="75918"/>
                    </a:lnTo>
                    <a:cubicBezTo>
                      <a:pt x="64516" y="71020"/>
                      <a:pt x="63225" y="66122"/>
                      <a:pt x="63225" y="58775"/>
                    </a:cubicBezTo>
                    <a:cubicBezTo>
                      <a:pt x="63225" y="51428"/>
                      <a:pt x="64516" y="44081"/>
                      <a:pt x="68387" y="41632"/>
                    </a:cubicBezTo>
                    <a:lnTo>
                      <a:pt x="104516" y="2448"/>
                    </a:lnTo>
                    <a:lnTo>
                      <a:pt x="108387" y="39183"/>
                    </a:lnTo>
                    <a:lnTo>
                      <a:pt x="40000" y="39183"/>
                    </a:lnTo>
                    <a:lnTo>
                      <a:pt x="45161" y="36734"/>
                    </a:lnTo>
                    <a:lnTo>
                      <a:pt x="11612" y="75918"/>
                    </a:lnTo>
                    <a:lnTo>
                      <a:pt x="0" y="4163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465;p14"/>
              <p:cNvSpPr/>
              <p:nvPr/>
            </p:nvSpPr>
            <p:spPr>
              <a:xfrm>
                <a:off x="4438650" y="2298700"/>
                <a:ext cx="165100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1923" y="102068"/>
                    </a:moveTo>
                    <a:lnTo>
                      <a:pt x="111923" y="102068"/>
                    </a:lnTo>
                    <a:lnTo>
                      <a:pt x="103846" y="82758"/>
                    </a:lnTo>
                    <a:lnTo>
                      <a:pt x="103846" y="74482"/>
                    </a:lnTo>
                    <a:lnTo>
                      <a:pt x="111923" y="82758"/>
                    </a:lnTo>
                    <a:lnTo>
                      <a:pt x="120000" y="64827"/>
                    </a:lnTo>
                    <a:lnTo>
                      <a:pt x="111923" y="64827"/>
                    </a:lnTo>
                    <a:lnTo>
                      <a:pt x="95769" y="38620"/>
                    </a:lnTo>
                    <a:lnTo>
                      <a:pt x="95769" y="19310"/>
                    </a:lnTo>
                    <a:lnTo>
                      <a:pt x="88846" y="11034"/>
                    </a:lnTo>
                    <a:lnTo>
                      <a:pt x="64615" y="0"/>
                    </a:lnTo>
                    <a:lnTo>
                      <a:pt x="48461" y="19310"/>
                    </a:lnTo>
                    <a:lnTo>
                      <a:pt x="48461" y="27586"/>
                    </a:lnTo>
                    <a:lnTo>
                      <a:pt x="32307" y="38620"/>
                    </a:lnTo>
                    <a:lnTo>
                      <a:pt x="32307" y="55172"/>
                    </a:lnTo>
                    <a:lnTo>
                      <a:pt x="24230" y="55172"/>
                    </a:lnTo>
                    <a:lnTo>
                      <a:pt x="8076" y="64827"/>
                    </a:lnTo>
                    <a:lnTo>
                      <a:pt x="0" y="64827"/>
                    </a:lnTo>
                    <a:lnTo>
                      <a:pt x="8076" y="82758"/>
                    </a:lnTo>
                    <a:lnTo>
                      <a:pt x="0" y="102068"/>
                    </a:lnTo>
                    <a:lnTo>
                      <a:pt x="0" y="120000"/>
                    </a:lnTo>
                    <a:lnTo>
                      <a:pt x="16153" y="110344"/>
                    </a:lnTo>
                    <a:lnTo>
                      <a:pt x="32307" y="110344"/>
                    </a:lnTo>
                    <a:lnTo>
                      <a:pt x="56538" y="120000"/>
                    </a:lnTo>
                    <a:lnTo>
                      <a:pt x="64615" y="120000"/>
                    </a:lnTo>
                    <a:lnTo>
                      <a:pt x="71538" y="120000"/>
                    </a:lnTo>
                    <a:lnTo>
                      <a:pt x="79615" y="120000"/>
                    </a:lnTo>
                    <a:lnTo>
                      <a:pt x="95769" y="120000"/>
                    </a:lnTo>
                    <a:lnTo>
                      <a:pt x="103846" y="102068"/>
                    </a:lnTo>
                    <a:lnTo>
                      <a:pt x="111923" y="10206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466;p14"/>
              <p:cNvSpPr/>
              <p:nvPr/>
            </p:nvSpPr>
            <p:spPr>
              <a:xfrm>
                <a:off x="4435475" y="2295525"/>
                <a:ext cx="173037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9526" y="96498"/>
                    </a:moveTo>
                    <a:lnTo>
                      <a:pt x="107431" y="100771"/>
                    </a:lnTo>
                    <a:lnTo>
                      <a:pt x="99650" y="82967"/>
                    </a:lnTo>
                    <a:cubicBezTo>
                      <a:pt x="99650" y="82255"/>
                      <a:pt x="99650" y="81899"/>
                      <a:pt x="99650" y="81543"/>
                    </a:cubicBezTo>
                    <a:lnTo>
                      <a:pt x="99650" y="73353"/>
                    </a:lnTo>
                    <a:cubicBezTo>
                      <a:pt x="99650" y="72284"/>
                      <a:pt x="99950" y="71216"/>
                      <a:pt x="100847" y="70860"/>
                    </a:cubicBezTo>
                    <a:cubicBezTo>
                      <a:pt x="101745" y="70148"/>
                      <a:pt x="102942" y="70504"/>
                      <a:pt x="103541" y="71216"/>
                    </a:cubicBezTo>
                    <a:lnTo>
                      <a:pt x="111022" y="79406"/>
                    </a:lnTo>
                    <a:lnTo>
                      <a:pt x="107431" y="80118"/>
                    </a:lnTo>
                    <a:lnTo>
                      <a:pt x="115211" y="63382"/>
                    </a:lnTo>
                    <a:lnTo>
                      <a:pt x="117306" y="67299"/>
                    </a:lnTo>
                    <a:lnTo>
                      <a:pt x="109526" y="67299"/>
                    </a:lnTo>
                    <a:cubicBezTo>
                      <a:pt x="108628" y="67299"/>
                      <a:pt x="108029" y="66943"/>
                      <a:pt x="107431" y="66231"/>
                    </a:cubicBezTo>
                    <a:lnTo>
                      <a:pt x="92468" y="40593"/>
                    </a:lnTo>
                    <a:cubicBezTo>
                      <a:pt x="92169" y="40237"/>
                      <a:pt x="91870" y="39525"/>
                      <a:pt x="91870" y="39169"/>
                    </a:cubicBezTo>
                    <a:lnTo>
                      <a:pt x="91870" y="21008"/>
                    </a:lnTo>
                    <a:lnTo>
                      <a:pt x="92768" y="23145"/>
                    </a:lnTo>
                    <a:lnTo>
                      <a:pt x="85286" y="14955"/>
                    </a:lnTo>
                    <a:lnTo>
                      <a:pt x="85885" y="15667"/>
                    </a:lnTo>
                    <a:lnTo>
                      <a:pt x="62842" y="5697"/>
                    </a:lnTo>
                    <a:lnTo>
                      <a:pt x="65536" y="4985"/>
                    </a:lnTo>
                    <a:lnTo>
                      <a:pt x="49975" y="23145"/>
                    </a:lnTo>
                    <a:lnTo>
                      <a:pt x="50573" y="21008"/>
                    </a:lnTo>
                    <a:lnTo>
                      <a:pt x="50573" y="29198"/>
                    </a:lnTo>
                    <a:cubicBezTo>
                      <a:pt x="50573" y="30267"/>
                      <a:pt x="50274" y="31335"/>
                      <a:pt x="49376" y="31691"/>
                    </a:cubicBezTo>
                    <a:lnTo>
                      <a:pt x="34413" y="41661"/>
                    </a:lnTo>
                    <a:lnTo>
                      <a:pt x="35610" y="39169"/>
                    </a:lnTo>
                    <a:lnTo>
                      <a:pt x="35610" y="55192"/>
                    </a:lnTo>
                    <a:cubicBezTo>
                      <a:pt x="35610" y="56973"/>
                      <a:pt x="34413" y="58041"/>
                      <a:pt x="33216" y="58041"/>
                    </a:cubicBezTo>
                    <a:lnTo>
                      <a:pt x="25137" y="58041"/>
                    </a:lnTo>
                    <a:lnTo>
                      <a:pt x="26334" y="58041"/>
                    </a:lnTo>
                    <a:lnTo>
                      <a:pt x="11072" y="67299"/>
                    </a:lnTo>
                    <a:cubicBezTo>
                      <a:pt x="10773" y="67299"/>
                      <a:pt x="10473" y="67299"/>
                      <a:pt x="10174" y="67299"/>
                    </a:cubicBezTo>
                    <a:lnTo>
                      <a:pt x="2394" y="67299"/>
                    </a:lnTo>
                    <a:lnTo>
                      <a:pt x="4788" y="63382"/>
                    </a:lnTo>
                    <a:lnTo>
                      <a:pt x="12269" y="80118"/>
                    </a:lnTo>
                    <a:cubicBezTo>
                      <a:pt x="12568" y="80830"/>
                      <a:pt x="12568" y="81899"/>
                      <a:pt x="12269" y="82967"/>
                    </a:cubicBezTo>
                    <a:lnTo>
                      <a:pt x="4788" y="100771"/>
                    </a:lnTo>
                    <a:lnTo>
                      <a:pt x="4788" y="99347"/>
                    </a:lnTo>
                    <a:lnTo>
                      <a:pt x="4788" y="116795"/>
                    </a:lnTo>
                    <a:lnTo>
                      <a:pt x="1496" y="114302"/>
                    </a:lnTo>
                    <a:lnTo>
                      <a:pt x="16458" y="105044"/>
                    </a:lnTo>
                    <a:cubicBezTo>
                      <a:pt x="16758" y="105044"/>
                      <a:pt x="17356" y="104688"/>
                      <a:pt x="17655" y="104688"/>
                    </a:cubicBezTo>
                    <a:lnTo>
                      <a:pt x="33216" y="104688"/>
                    </a:lnTo>
                    <a:cubicBezTo>
                      <a:pt x="33516" y="104688"/>
                      <a:pt x="33815" y="105044"/>
                      <a:pt x="33815" y="105044"/>
                    </a:cubicBezTo>
                    <a:lnTo>
                      <a:pt x="56857" y="114302"/>
                    </a:lnTo>
                    <a:lnTo>
                      <a:pt x="56259" y="113946"/>
                    </a:lnTo>
                    <a:lnTo>
                      <a:pt x="63740" y="113946"/>
                    </a:lnTo>
                    <a:lnTo>
                      <a:pt x="71221" y="113946"/>
                    </a:lnTo>
                    <a:lnTo>
                      <a:pt x="78703" y="113946"/>
                    </a:lnTo>
                    <a:lnTo>
                      <a:pt x="94264" y="113946"/>
                    </a:lnTo>
                    <a:lnTo>
                      <a:pt x="92169" y="115727"/>
                    </a:lnTo>
                    <a:lnTo>
                      <a:pt x="99650" y="98278"/>
                    </a:lnTo>
                    <a:cubicBezTo>
                      <a:pt x="100249" y="97210"/>
                      <a:pt x="101147" y="96498"/>
                      <a:pt x="102044" y="96498"/>
                    </a:cubicBezTo>
                    <a:lnTo>
                      <a:pt x="109526" y="96498"/>
                    </a:lnTo>
                    <a:close/>
                    <a:moveTo>
                      <a:pt x="102044" y="102195"/>
                    </a:moveTo>
                    <a:lnTo>
                      <a:pt x="104139" y="100771"/>
                    </a:lnTo>
                    <a:lnTo>
                      <a:pt x="96359" y="118219"/>
                    </a:lnTo>
                    <a:cubicBezTo>
                      <a:pt x="96059" y="119287"/>
                      <a:pt x="95162" y="119643"/>
                      <a:pt x="94264" y="119643"/>
                    </a:cubicBezTo>
                    <a:lnTo>
                      <a:pt x="78703" y="119643"/>
                    </a:lnTo>
                    <a:lnTo>
                      <a:pt x="71221" y="119643"/>
                    </a:lnTo>
                    <a:lnTo>
                      <a:pt x="63740" y="119643"/>
                    </a:lnTo>
                    <a:lnTo>
                      <a:pt x="56259" y="119643"/>
                    </a:lnTo>
                    <a:cubicBezTo>
                      <a:pt x="55960" y="119643"/>
                      <a:pt x="55660" y="119643"/>
                      <a:pt x="55361" y="119643"/>
                    </a:cubicBezTo>
                    <a:lnTo>
                      <a:pt x="32319" y="110385"/>
                    </a:lnTo>
                    <a:lnTo>
                      <a:pt x="33216" y="110385"/>
                    </a:lnTo>
                    <a:lnTo>
                      <a:pt x="17655" y="110385"/>
                    </a:lnTo>
                    <a:lnTo>
                      <a:pt x="18852" y="110385"/>
                    </a:lnTo>
                    <a:lnTo>
                      <a:pt x="3591" y="119643"/>
                    </a:lnTo>
                    <a:cubicBezTo>
                      <a:pt x="2992" y="120000"/>
                      <a:pt x="2094" y="120000"/>
                      <a:pt x="1197" y="119287"/>
                    </a:cubicBezTo>
                    <a:cubicBezTo>
                      <a:pt x="598" y="118931"/>
                      <a:pt x="0" y="117863"/>
                      <a:pt x="0" y="116795"/>
                    </a:cubicBezTo>
                    <a:lnTo>
                      <a:pt x="0" y="99347"/>
                    </a:lnTo>
                    <a:cubicBezTo>
                      <a:pt x="0" y="98991"/>
                      <a:pt x="299" y="98635"/>
                      <a:pt x="299" y="98278"/>
                    </a:cubicBezTo>
                    <a:lnTo>
                      <a:pt x="8079" y="80118"/>
                    </a:lnTo>
                    <a:lnTo>
                      <a:pt x="8079" y="82967"/>
                    </a:lnTo>
                    <a:lnTo>
                      <a:pt x="299" y="65875"/>
                    </a:lnTo>
                    <a:cubicBezTo>
                      <a:pt x="0" y="65163"/>
                      <a:pt x="0" y="64094"/>
                      <a:pt x="598" y="63026"/>
                    </a:cubicBezTo>
                    <a:cubicBezTo>
                      <a:pt x="897" y="62314"/>
                      <a:pt x="1795" y="61602"/>
                      <a:pt x="2394" y="61602"/>
                    </a:cubicBezTo>
                    <a:lnTo>
                      <a:pt x="10174" y="61602"/>
                    </a:lnTo>
                    <a:lnTo>
                      <a:pt x="8977" y="61958"/>
                    </a:lnTo>
                    <a:lnTo>
                      <a:pt x="23940" y="52700"/>
                    </a:lnTo>
                    <a:cubicBezTo>
                      <a:pt x="24538" y="52700"/>
                      <a:pt x="24837" y="52344"/>
                      <a:pt x="25137" y="52344"/>
                    </a:cubicBezTo>
                    <a:lnTo>
                      <a:pt x="33216" y="52344"/>
                    </a:lnTo>
                    <a:lnTo>
                      <a:pt x="30822" y="55192"/>
                    </a:lnTo>
                    <a:lnTo>
                      <a:pt x="30822" y="39169"/>
                    </a:lnTo>
                    <a:cubicBezTo>
                      <a:pt x="30822" y="38100"/>
                      <a:pt x="31122" y="37032"/>
                      <a:pt x="32019" y="36320"/>
                    </a:cubicBezTo>
                    <a:lnTo>
                      <a:pt x="46982" y="26706"/>
                    </a:lnTo>
                    <a:lnTo>
                      <a:pt x="45785" y="29198"/>
                    </a:lnTo>
                    <a:lnTo>
                      <a:pt x="45785" y="21008"/>
                    </a:lnTo>
                    <a:cubicBezTo>
                      <a:pt x="45785" y="20296"/>
                      <a:pt x="46084" y="19584"/>
                      <a:pt x="46683" y="18872"/>
                    </a:cubicBezTo>
                    <a:lnTo>
                      <a:pt x="61945" y="1068"/>
                    </a:lnTo>
                    <a:cubicBezTo>
                      <a:pt x="62842" y="356"/>
                      <a:pt x="63740" y="0"/>
                      <a:pt x="64638" y="356"/>
                    </a:cubicBezTo>
                    <a:lnTo>
                      <a:pt x="87680" y="9970"/>
                    </a:lnTo>
                    <a:cubicBezTo>
                      <a:pt x="87980" y="10326"/>
                      <a:pt x="88279" y="10326"/>
                      <a:pt x="88578" y="10682"/>
                    </a:cubicBezTo>
                    <a:lnTo>
                      <a:pt x="96059" y="18872"/>
                    </a:lnTo>
                    <a:cubicBezTo>
                      <a:pt x="96359" y="19584"/>
                      <a:pt x="96658" y="20296"/>
                      <a:pt x="96658" y="21008"/>
                    </a:cubicBezTo>
                    <a:lnTo>
                      <a:pt x="96658" y="39169"/>
                    </a:lnTo>
                    <a:lnTo>
                      <a:pt x="96359" y="37388"/>
                    </a:lnTo>
                    <a:lnTo>
                      <a:pt x="111321" y="63026"/>
                    </a:lnTo>
                    <a:lnTo>
                      <a:pt x="109526" y="61602"/>
                    </a:lnTo>
                    <a:lnTo>
                      <a:pt x="117306" y="61602"/>
                    </a:lnTo>
                    <a:cubicBezTo>
                      <a:pt x="118204" y="61602"/>
                      <a:pt x="119102" y="62314"/>
                      <a:pt x="119401" y="63026"/>
                    </a:cubicBezTo>
                    <a:cubicBezTo>
                      <a:pt x="120000" y="64094"/>
                      <a:pt x="120000" y="65163"/>
                      <a:pt x="119401" y="65875"/>
                    </a:cubicBezTo>
                    <a:lnTo>
                      <a:pt x="111620" y="82967"/>
                    </a:lnTo>
                    <a:cubicBezTo>
                      <a:pt x="111321" y="83679"/>
                      <a:pt x="110423" y="84035"/>
                      <a:pt x="109825" y="84391"/>
                    </a:cubicBezTo>
                    <a:cubicBezTo>
                      <a:pt x="109226" y="84391"/>
                      <a:pt x="108329" y="84391"/>
                      <a:pt x="107730" y="83679"/>
                    </a:cubicBezTo>
                    <a:lnTo>
                      <a:pt x="100249" y="75489"/>
                    </a:lnTo>
                    <a:lnTo>
                      <a:pt x="104438" y="73353"/>
                    </a:lnTo>
                    <a:lnTo>
                      <a:pt x="104438" y="81543"/>
                    </a:lnTo>
                    <a:lnTo>
                      <a:pt x="104139" y="80118"/>
                    </a:lnTo>
                    <a:lnTo>
                      <a:pt x="111620" y="98278"/>
                    </a:lnTo>
                    <a:cubicBezTo>
                      <a:pt x="111920" y="98991"/>
                      <a:pt x="111920" y="100059"/>
                      <a:pt x="111620" y="101127"/>
                    </a:cubicBezTo>
                    <a:cubicBezTo>
                      <a:pt x="111022" y="101839"/>
                      <a:pt x="110423" y="102195"/>
                      <a:pt x="109526" y="102195"/>
                    </a:cubicBezTo>
                    <a:lnTo>
                      <a:pt x="102044" y="10219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14"/>
              <p:cNvSpPr/>
              <p:nvPr/>
            </p:nvSpPr>
            <p:spPr>
              <a:xfrm>
                <a:off x="4411662" y="2409825"/>
                <a:ext cx="322262" cy="1984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0246" y="108480"/>
                    </a:moveTo>
                    <a:lnTo>
                      <a:pt x="50246" y="108480"/>
                    </a:lnTo>
                    <a:lnTo>
                      <a:pt x="41379" y="108480"/>
                    </a:lnTo>
                    <a:lnTo>
                      <a:pt x="41379" y="101760"/>
                    </a:lnTo>
                    <a:lnTo>
                      <a:pt x="46108" y="89280"/>
                    </a:lnTo>
                    <a:lnTo>
                      <a:pt x="54384" y="89280"/>
                    </a:lnTo>
                    <a:lnTo>
                      <a:pt x="54384" y="82560"/>
                    </a:lnTo>
                    <a:lnTo>
                      <a:pt x="50246" y="70080"/>
                    </a:lnTo>
                    <a:lnTo>
                      <a:pt x="50246" y="63360"/>
                    </a:lnTo>
                    <a:lnTo>
                      <a:pt x="37241" y="57600"/>
                    </a:lnTo>
                    <a:lnTo>
                      <a:pt x="28965" y="63360"/>
                    </a:lnTo>
                    <a:lnTo>
                      <a:pt x="20689" y="70080"/>
                    </a:lnTo>
                    <a:lnTo>
                      <a:pt x="16551" y="70080"/>
                    </a:lnTo>
                    <a:lnTo>
                      <a:pt x="4137" y="70080"/>
                    </a:lnTo>
                    <a:lnTo>
                      <a:pt x="0" y="63360"/>
                    </a:lnTo>
                    <a:lnTo>
                      <a:pt x="4137" y="50880"/>
                    </a:lnTo>
                    <a:lnTo>
                      <a:pt x="8275" y="38400"/>
                    </a:lnTo>
                    <a:lnTo>
                      <a:pt x="12413" y="31680"/>
                    </a:lnTo>
                    <a:lnTo>
                      <a:pt x="8275" y="12480"/>
                    </a:lnTo>
                    <a:lnTo>
                      <a:pt x="16551" y="5760"/>
                    </a:lnTo>
                    <a:lnTo>
                      <a:pt x="24827" y="5760"/>
                    </a:lnTo>
                    <a:lnTo>
                      <a:pt x="37241" y="12480"/>
                    </a:lnTo>
                    <a:lnTo>
                      <a:pt x="41379" y="12480"/>
                    </a:lnTo>
                    <a:lnTo>
                      <a:pt x="46108" y="12480"/>
                    </a:lnTo>
                    <a:lnTo>
                      <a:pt x="50246" y="12480"/>
                    </a:lnTo>
                    <a:lnTo>
                      <a:pt x="58522" y="12480"/>
                    </a:lnTo>
                    <a:lnTo>
                      <a:pt x="62660" y="0"/>
                    </a:lnTo>
                    <a:lnTo>
                      <a:pt x="66206" y="0"/>
                    </a:lnTo>
                    <a:lnTo>
                      <a:pt x="79211" y="0"/>
                    </a:lnTo>
                    <a:lnTo>
                      <a:pt x="83349" y="5760"/>
                    </a:lnTo>
                    <a:lnTo>
                      <a:pt x="79211" y="5760"/>
                    </a:lnTo>
                    <a:lnTo>
                      <a:pt x="83349" y="12480"/>
                    </a:lnTo>
                    <a:lnTo>
                      <a:pt x="87487" y="12480"/>
                    </a:lnTo>
                    <a:lnTo>
                      <a:pt x="91625" y="24960"/>
                    </a:lnTo>
                    <a:lnTo>
                      <a:pt x="95763" y="31680"/>
                    </a:lnTo>
                    <a:lnTo>
                      <a:pt x="99901" y="24960"/>
                    </a:lnTo>
                    <a:lnTo>
                      <a:pt x="120000" y="44160"/>
                    </a:lnTo>
                    <a:lnTo>
                      <a:pt x="116453" y="70080"/>
                    </a:lnTo>
                    <a:lnTo>
                      <a:pt x="111724" y="63360"/>
                    </a:lnTo>
                    <a:lnTo>
                      <a:pt x="108177" y="70080"/>
                    </a:lnTo>
                    <a:lnTo>
                      <a:pt x="108177" y="82560"/>
                    </a:lnTo>
                    <a:lnTo>
                      <a:pt x="104039" y="82560"/>
                    </a:lnTo>
                    <a:lnTo>
                      <a:pt x="83349" y="101760"/>
                    </a:lnTo>
                    <a:lnTo>
                      <a:pt x="91625" y="108480"/>
                    </a:lnTo>
                    <a:lnTo>
                      <a:pt x="95763" y="108480"/>
                    </a:lnTo>
                    <a:lnTo>
                      <a:pt x="91625" y="108480"/>
                    </a:lnTo>
                    <a:lnTo>
                      <a:pt x="79211" y="120000"/>
                    </a:lnTo>
                    <a:lnTo>
                      <a:pt x="75073" y="120000"/>
                    </a:lnTo>
                    <a:lnTo>
                      <a:pt x="75073" y="114240"/>
                    </a:lnTo>
                    <a:lnTo>
                      <a:pt x="70935" y="108480"/>
                    </a:lnTo>
                    <a:lnTo>
                      <a:pt x="79211" y="101760"/>
                    </a:lnTo>
                    <a:lnTo>
                      <a:pt x="66206" y="95040"/>
                    </a:lnTo>
                    <a:lnTo>
                      <a:pt x="66206" y="89280"/>
                    </a:lnTo>
                    <a:lnTo>
                      <a:pt x="58522" y="89280"/>
                    </a:lnTo>
                    <a:lnTo>
                      <a:pt x="54384" y="101760"/>
                    </a:lnTo>
                    <a:lnTo>
                      <a:pt x="50246" y="101760"/>
                    </a:lnTo>
                    <a:lnTo>
                      <a:pt x="50246" y="10848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14"/>
              <p:cNvSpPr/>
              <p:nvPr/>
            </p:nvSpPr>
            <p:spPr>
              <a:xfrm>
                <a:off x="4408487" y="2406650"/>
                <a:ext cx="330200" cy="2063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1339" y="106250"/>
                    </a:moveTo>
                    <a:cubicBezTo>
                      <a:pt x="51339" y="107250"/>
                      <a:pt x="50715" y="108250"/>
                      <a:pt x="50091" y="108250"/>
                    </a:cubicBezTo>
                    <a:lnTo>
                      <a:pt x="41664" y="108250"/>
                    </a:lnTo>
                    <a:cubicBezTo>
                      <a:pt x="41040" y="108250"/>
                      <a:pt x="40416" y="107250"/>
                      <a:pt x="40416" y="106250"/>
                    </a:cubicBezTo>
                    <a:lnTo>
                      <a:pt x="40416" y="99750"/>
                    </a:lnTo>
                    <a:cubicBezTo>
                      <a:pt x="40416" y="99500"/>
                      <a:pt x="40416" y="99000"/>
                      <a:pt x="40572" y="98750"/>
                    </a:cubicBezTo>
                    <a:lnTo>
                      <a:pt x="45097" y="86750"/>
                    </a:lnTo>
                    <a:cubicBezTo>
                      <a:pt x="45253" y="86250"/>
                      <a:pt x="45721" y="85750"/>
                      <a:pt x="46189" y="85750"/>
                    </a:cubicBezTo>
                    <a:lnTo>
                      <a:pt x="54304" y="85750"/>
                    </a:lnTo>
                    <a:lnTo>
                      <a:pt x="53055" y="87750"/>
                    </a:lnTo>
                    <a:lnTo>
                      <a:pt x="53055" y="81250"/>
                    </a:lnTo>
                    <a:lnTo>
                      <a:pt x="53211" y="82250"/>
                    </a:lnTo>
                    <a:lnTo>
                      <a:pt x="48998" y="70500"/>
                    </a:lnTo>
                    <a:cubicBezTo>
                      <a:pt x="48842" y="70250"/>
                      <a:pt x="48842" y="69750"/>
                      <a:pt x="48842" y="69500"/>
                    </a:cubicBezTo>
                    <a:lnTo>
                      <a:pt x="48842" y="63000"/>
                    </a:lnTo>
                    <a:lnTo>
                      <a:pt x="49778" y="65000"/>
                    </a:lnTo>
                    <a:lnTo>
                      <a:pt x="37295" y="59250"/>
                    </a:lnTo>
                    <a:lnTo>
                      <a:pt x="38231" y="59000"/>
                    </a:lnTo>
                    <a:lnTo>
                      <a:pt x="30117" y="64750"/>
                    </a:lnTo>
                    <a:lnTo>
                      <a:pt x="22002" y="71250"/>
                    </a:lnTo>
                    <a:cubicBezTo>
                      <a:pt x="21690" y="71500"/>
                      <a:pt x="21534" y="71500"/>
                      <a:pt x="21378" y="71500"/>
                    </a:cubicBezTo>
                    <a:lnTo>
                      <a:pt x="17477" y="71500"/>
                    </a:lnTo>
                    <a:lnTo>
                      <a:pt x="5305" y="71500"/>
                    </a:lnTo>
                    <a:cubicBezTo>
                      <a:pt x="4993" y="71500"/>
                      <a:pt x="4681" y="71250"/>
                      <a:pt x="4369" y="71000"/>
                    </a:cubicBezTo>
                    <a:lnTo>
                      <a:pt x="468" y="64500"/>
                    </a:lnTo>
                    <a:cubicBezTo>
                      <a:pt x="0" y="63750"/>
                      <a:pt x="0" y="62750"/>
                      <a:pt x="156" y="62000"/>
                    </a:cubicBezTo>
                    <a:lnTo>
                      <a:pt x="4213" y="50250"/>
                    </a:lnTo>
                    <a:lnTo>
                      <a:pt x="8426" y="38000"/>
                    </a:lnTo>
                    <a:cubicBezTo>
                      <a:pt x="8426" y="37750"/>
                      <a:pt x="8582" y="37500"/>
                      <a:pt x="8582" y="37500"/>
                    </a:cubicBezTo>
                    <a:lnTo>
                      <a:pt x="12639" y="31250"/>
                    </a:lnTo>
                    <a:lnTo>
                      <a:pt x="12327" y="33500"/>
                    </a:lnTo>
                    <a:lnTo>
                      <a:pt x="8270" y="15000"/>
                    </a:lnTo>
                    <a:cubicBezTo>
                      <a:pt x="8114" y="14000"/>
                      <a:pt x="8426" y="13000"/>
                      <a:pt x="8894" y="12500"/>
                    </a:cubicBezTo>
                    <a:lnTo>
                      <a:pt x="16853" y="6000"/>
                    </a:lnTo>
                    <a:cubicBezTo>
                      <a:pt x="17009" y="6000"/>
                      <a:pt x="17165" y="5750"/>
                      <a:pt x="17477" y="5750"/>
                    </a:cubicBezTo>
                    <a:lnTo>
                      <a:pt x="25591" y="5750"/>
                    </a:lnTo>
                    <a:cubicBezTo>
                      <a:pt x="25747" y="5750"/>
                      <a:pt x="25903" y="6000"/>
                      <a:pt x="25903" y="6000"/>
                    </a:cubicBezTo>
                    <a:lnTo>
                      <a:pt x="38075" y="12500"/>
                    </a:lnTo>
                    <a:lnTo>
                      <a:pt x="37763" y="12250"/>
                    </a:lnTo>
                    <a:lnTo>
                      <a:pt x="41664" y="12250"/>
                    </a:lnTo>
                    <a:lnTo>
                      <a:pt x="46189" y="12250"/>
                    </a:lnTo>
                    <a:lnTo>
                      <a:pt x="50091" y="12250"/>
                    </a:lnTo>
                    <a:lnTo>
                      <a:pt x="58205" y="12250"/>
                    </a:lnTo>
                    <a:lnTo>
                      <a:pt x="57113" y="13500"/>
                    </a:lnTo>
                    <a:lnTo>
                      <a:pt x="61170" y="1250"/>
                    </a:lnTo>
                    <a:cubicBezTo>
                      <a:pt x="61326" y="500"/>
                      <a:pt x="61794" y="0"/>
                      <a:pt x="62262" y="0"/>
                    </a:cubicBezTo>
                    <a:lnTo>
                      <a:pt x="66163" y="0"/>
                    </a:lnTo>
                    <a:lnTo>
                      <a:pt x="78335" y="0"/>
                    </a:lnTo>
                    <a:cubicBezTo>
                      <a:pt x="78647" y="0"/>
                      <a:pt x="78959" y="250"/>
                      <a:pt x="79115" y="500"/>
                    </a:cubicBezTo>
                    <a:lnTo>
                      <a:pt x="83328" y="6250"/>
                    </a:lnTo>
                    <a:cubicBezTo>
                      <a:pt x="83641" y="7000"/>
                      <a:pt x="83797" y="7750"/>
                      <a:pt x="83641" y="8500"/>
                    </a:cubicBezTo>
                    <a:cubicBezTo>
                      <a:pt x="83485" y="9250"/>
                      <a:pt x="83016" y="9750"/>
                      <a:pt x="82548" y="9750"/>
                    </a:cubicBezTo>
                    <a:lnTo>
                      <a:pt x="78335" y="9750"/>
                    </a:lnTo>
                    <a:lnTo>
                      <a:pt x="79115" y="6500"/>
                    </a:lnTo>
                    <a:lnTo>
                      <a:pt x="83328" y="13000"/>
                    </a:lnTo>
                    <a:lnTo>
                      <a:pt x="82548" y="12250"/>
                    </a:lnTo>
                    <a:lnTo>
                      <a:pt x="86449" y="12250"/>
                    </a:lnTo>
                    <a:cubicBezTo>
                      <a:pt x="86918" y="12250"/>
                      <a:pt x="87386" y="12750"/>
                      <a:pt x="87542" y="13500"/>
                    </a:cubicBezTo>
                    <a:lnTo>
                      <a:pt x="91599" y="25250"/>
                    </a:lnTo>
                    <a:lnTo>
                      <a:pt x="91287" y="24750"/>
                    </a:lnTo>
                    <a:lnTo>
                      <a:pt x="95344" y="31250"/>
                    </a:lnTo>
                    <a:lnTo>
                      <a:pt x="93472" y="31250"/>
                    </a:lnTo>
                    <a:lnTo>
                      <a:pt x="97685" y="24750"/>
                    </a:lnTo>
                    <a:cubicBezTo>
                      <a:pt x="98153" y="24250"/>
                      <a:pt x="98777" y="24000"/>
                      <a:pt x="99245" y="24500"/>
                    </a:cubicBezTo>
                    <a:lnTo>
                      <a:pt x="119219" y="42750"/>
                    </a:lnTo>
                    <a:cubicBezTo>
                      <a:pt x="119843" y="43250"/>
                      <a:pt x="120000" y="44250"/>
                      <a:pt x="119843" y="45000"/>
                    </a:cubicBezTo>
                    <a:lnTo>
                      <a:pt x="115942" y="70000"/>
                    </a:lnTo>
                    <a:cubicBezTo>
                      <a:pt x="115786" y="70750"/>
                      <a:pt x="115474" y="71250"/>
                      <a:pt x="115006" y="71500"/>
                    </a:cubicBezTo>
                    <a:cubicBezTo>
                      <a:pt x="114538" y="71500"/>
                      <a:pt x="114226" y="71500"/>
                      <a:pt x="113758" y="71000"/>
                    </a:cubicBezTo>
                    <a:lnTo>
                      <a:pt x="109700" y="64500"/>
                    </a:lnTo>
                    <a:lnTo>
                      <a:pt x="111417" y="64500"/>
                    </a:lnTo>
                    <a:lnTo>
                      <a:pt x="107360" y="71000"/>
                    </a:lnTo>
                    <a:lnTo>
                      <a:pt x="107828" y="69500"/>
                    </a:lnTo>
                    <a:lnTo>
                      <a:pt x="107828" y="81250"/>
                    </a:lnTo>
                    <a:cubicBezTo>
                      <a:pt x="107828" y="82500"/>
                      <a:pt x="107204" y="83250"/>
                      <a:pt x="106579" y="83250"/>
                    </a:cubicBezTo>
                    <a:lnTo>
                      <a:pt x="102522" y="83250"/>
                    </a:lnTo>
                    <a:lnTo>
                      <a:pt x="103146" y="83000"/>
                    </a:lnTo>
                    <a:lnTo>
                      <a:pt x="83172" y="101500"/>
                    </a:lnTo>
                    <a:lnTo>
                      <a:pt x="83016" y="98000"/>
                    </a:lnTo>
                    <a:lnTo>
                      <a:pt x="90975" y="104500"/>
                    </a:lnTo>
                    <a:lnTo>
                      <a:pt x="90507" y="104250"/>
                    </a:lnTo>
                    <a:lnTo>
                      <a:pt x="94408" y="104250"/>
                    </a:lnTo>
                    <a:lnTo>
                      <a:pt x="96124" y="104250"/>
                    </a:lnTo>
                    <a:lnTo>
                      <a:pt x="96124" y="108250"/>
                    </a:lnTo>
                    <a:lnTo>
                      <a:pt x="90507" y="108250"/>
                    </a:lnTo>
                    <a:lnTo>
                      <a:pt x="91131" y="108000"/>
                    </a:lnTo>
                    <a:lnTo>
                      <a:pt x="78959" y="119750"/>
                    </a:lnTo>
                    <a:cubicBezTo>
                      <a:pt x="78803" y="120000"/>
                      <a:pt x="78491" y="120000"/>
                      <a:pt x="78335" y="120000"/>
                    </a:cubicBezTo>
                    <a:lnTo>
                      <a:pt x="74278" y="120000"/>
                    </a:lnTo>
                    <a:cubicBezTo>
                      <a:pt x="73654" y="120000"/>
                      <a:pt x="73029" y="119250"/>
                      <a:pt x="73029" y="118000"/>
                    </a:cubicBezTo>
                    <a:lnTo>
                      <a:pt x="73029" y="112250"/>
                    </a:lnTo>
                    <a:lnTo>
                      <a:pt x="73498" y="113750"/>
                    </a:lnTo>
                    <a:lnTo>
                      <a:pt x="69440" y="107750"/>
                    </a:lnTo>
                    <a:cubicBezTo>
                      <a:pt x="69284" y="107250"/>
                      <a:pt x="69128" y="106500"/>
                      <a:pt x="69128" y="106000"/>
                    </a:cubicBezTo>
                    <a:cubicBezTo>
                      <a:pt x="69128" y="105250"/>
                      <a:pt x="69440" y="104750"/>
                      <a:pt x="69752" y="104500"/>
                    </a:cubicBezTo>
                    <a:lnTo>
                      <a:pt x="77711" y="98000"/>
                    </a:lnTo>
                    <a:lnTo>
                      <a:pt x="78023" y="101750"/>
                    </a:lnTo>
                    <a:lnTo>
                      <a:pt x="65851" y="96000"/>
                    </a:lnTo>
                    <a:cubicBezTo>
                      <a:pt x="65227" y="95750"/>
                      <a:pt x="64915" y="95000"/>
                      <a:pt x="64915" y="94000"/>
                    </a:cubicBezTo>
                    <a:lnTo>
                      <a:pt x="64915" y="87750"/>
                    </a:lnTo>
                    <a:lnTo>
                      <a:pt x="66163" y="89750"/>
                    </a:lnTo>
                    <a:lnTo>
                      <a:pt x="58205" y="89750"/>
                    </a:lnTo>
                    <a:lnTo>
                      <a:pt x="59297" y="88750"/>
                    </a:lnTo>
                    <a:lnTo>
                      <a:pt x="55396" y="100750"/>
                    </a:lnTo>
                    <a:cubicBezTo>
                      <a:pt x="55240" y="101250"/>
                      <a:pt x="54772" y="101750"/>
                      <a:pt x="54304" y="101750"/>
                    </a:cubicBezTo>
                    <a:lnTo>
                      <a:pt x="50091" y="101750"/>
                    </a:lnTo>
                    <a:lnTo>
                      <a:pt x="51339" y="99750"/>
                    </a:lnTo>
                    <a:lnTo>
                      <a:pt x="51339" y="106250"/>
                    </a:lnTo>
                    <a:close/>
                    <a:moveTo>
                      <a:pt x="48842" y="99750"/>
                    </a:moveTo>
                    <a:cubicBezTo>
                      <a:pt x="48842" y="98750"/>
                      <a:pt x="49466" y="97750"/>
                      <a:pt x="50091" y="97750"/>
                    </a:cubicBezTo>
                    <a:lnTo>
                      <a:pt x="54304" y="97750"/>
                    </a:lnTo>
                    <a:lnTo>
                      <a:pt x="53211" y="98750"/>
                    </a:lnTo>
                    <a:lnTo>
                      <a:pt x="57113" y="87000"/>
                    </a:lnTo>
                    <a:cubicBezTo>
                      <a:pt x="57425" y="86250"/>
                      <a:pt x="57737" y="85750"/>
                      <a:pt x="58205" y="85750"/>
                    </a:cubicBezTo>
                    <a:lnTo>
                      <a:pt x="66163" y="85750"/>
                    </a:lnTo>
                    <a:cubicBezTo>
                      <a:pt x="66944" y="85750"/>
                      <a:pt x="67412" y="86750"/>
                      <a:pt x="67412" y="87750"/>
                    </a:cubicBezTo>
                    <a:lnTo>
                      <a:pt x="67412" y="94000"/>
                    </a:lnTo>
                    <a:lnTo>
                      <a:pt x="66475" y="92000"/>
                    </a:lnTo>
                    <a:lnTo>
                      <a:pt x="78647" y="97750"/>
                    </a:lnTo>
                    <a:cubicBezTo>
                      <a:pt x="79115" y="98000"/>
                      <a:pt x="79427" y="98750"/>
                      <a:pt x="79583" y="99500"/>
                    </a:cubicBezTo>
                    <a:cubicBezTo>
                      <a:pt x="79583" y="100250"/>
                      <a:pt x="79271" y="101250"/>
                      <a:pt x="78803" y="101500"/>
                    </a:cubicBezTo>
                    <a:lnTo>
                      <a:pt x="71001" y="108000"/>
                    </a:lnTo>
                    <a:lnTo>
                      <a:pt x="71313" y="104750"/>
                    </a:lnTo>
                    <a:lnTo>
                      <a:pt x="75214" y="111000"/>
                    </a:lnTo>
                    <a:cubicBezTo>
                      <a:pt x="75526" y="111250"/>
                      <a:pt x="75526" y="111750"/>
                      <a:pt x="75526" y="112250"/>
                    </a:cubicBezTo>
                    <a:lnTo>
                      <a:pt x="75526" y="118000"/>
                    </a:lnTo>
                    <a:lnTo>
                      <a:pt x="74278" y="116000"/>
                    </a:lnTo>
                    <a:lnTo>
                      <a:pt x="78335" y="116000"/>
                    </a:lnTo>
                    <a:lnTo>
                      <a:pt x="77711" y="116500"/>
                    </a:lnTo>
                    <a:lnTo>
                      <a:pt x="89726" y="104500"/>
                    </a:lnTo>
                    <a:cubicBezTo>
                      <a:pt x="90039" y="104250"/>
                      <a:pt x="90195" y="104250"/>
                      <a:pt x="90507" y="104250"/>
                    </a:cubicBezTo>
                    <a:lnTo>
                      <a:pt x="94408" y="104250"/>
                    </a:lnTo>
                    <a:lnTo>
                      <a:pt x="94408" y="108250"/>
                    </a:lnTo>
                    <a:lnTo>
                      <a:pt x="90507" y="108250"/>
                    </a:lnTo>
                    <a:cubicBezTo>
                      <a:pt x="90195" y="108250"/>
                      <a:pt x="90039" y="108250"/>
                      <a:pt x="89882" y="108000"/>
                    </a:cubicBezTo>
                    <a:lnTo>
                      <a:pt x="81924" y="101500"/>
                    </a:lnTo>
                    <a:cubicBezTo>
                      <a:pt x="81456" y="101250"/>
                      <a:pt x="81300" y="100500"/>
                      <a:pt x="81300" y="99750"/>
                    </a:cubicBezTo>
                    <a:cubicBezTo>
                      <a:pt x="81300" y="99000"/>
                      <a:pt x="81456" y="98250"/>
                      <a:pt x="81924" y="98000"/>
                    </a:cubicBezTo>
                    <a:lnTo>
                      <a:pt x="101898" y="79750"/>
                    </a:lnTo>
                    <a:cubicBezTo>
                      <a:pt x="102210" y="79500"/>
                      <a:pt x="102366" y="79250"/>
                      <a:pt x="102522" y="79250"/>
                    </a:cubicBezTo>
                    <a:lnTo>
                      <a:pt x="106579" y="79250"/>
                    </a:lnTo>
                    <a:lnTo>
                      <a:pt x="105331" y="81250"/>
                    </a:lnTo>
                    <a:lnTo>
                      <a:pt x="105331" y="69500"/>
                    </a:lnTo>
                    <a:cubicBezTo>
                      <a:pt x="105331" y="69000"/>
                      <a:pt x="105487" y="68500"/>
                      <a:pt x="105643" y="68000"/>
                    </a:cubicBezTo>
                    <a:lnTo>
                      <a:pt x="109544" y="61500"/>
                    </a:lnTo>
                    <a:cubicBezTo>
                      <a:pt x="110013" y="60750"/>
                      <a:pt x="110949" y="60750"/>
                      <a:pt x="111417" y="61500"/>
                    </a:cubicBezTo>
                    <a:lnTo>
                      <a:pt x="115630" y="68000"/>
                    </a:lnTo>
                    <a:lnTo>
                      <a:pt x="113446" y="69000"/>
                    </a:lnTo>
                    <a:lnTo>
                      <a:pt x="117503" y="44000"/>
                    </a:lnTo>
                    <a:lnTo>
                      <a:pt x="117971" y="46250"/>
                    </a:lnTo>
                    <a:lnTo>
                      <a:pt x="97997" y="28000"/>
                    </a:lnTo>
                    <a:lnTo>
                      <a:pt x="99401" y="27750"/>
                    </a:lnTo>
                    <a:lnTo>
                      <a:pt x="95344" y="34250"/>
                    </a:lnTo>
                    <a:cubicBezTo>
                      <a:pt x="94720" y="35000"/>
                      <a:pt x="93940" y="35000"/>
                      <a:pt x="93472" y="34250"/>
                    </a:cubicBezTo>
                    <a:lnTo>
                      <a:pt x="89570" y="27750"/>
                    </a:lnTo>
                    <a:cubicBezTo>
                      <a:pt x="89414" y="27500"/>
                      <a:pt x="89414" y="27250"/>
                      <a:pt x="89414" y="27250"/>
                    </a:cubicBezTo>
                    <a:lnTo>
                      <a:pt x="85357" y="15250"/>
                    </a:lnTo>
                    <a:lnTo>
                      <a:pt x="86449" y="16250"/>
                    </a:lnTo>
                    <a:lnTo>
                      <a:pt x="82548" y="16250"/>
                    </a:lnTo>
                    <a:cubicBezTo>
                      <a:pt x="82236" y="16250"/>
                      <a:pt x="81924" y="16250"/>
                      <a:pt x="81612" y="15750"/>
                    </a:cubicBezTo>
                    <a:lnTo>
                      <a:pt x="77399" y="9250"/>
                    </a:lnTo>
                    <a:cubicBezTo>
                      <a:pt x="77087" y="8750"/>
                      <a:pt x="76931" y="7750"/>
                      <a:pt x="77087" y="7000"/>
                    </a:cubicBezTo>
                    <a:cubicBezTo>
                      <a:pt x="77399" y="6250"/>
                      <a:pt x="77867" y="5750"/>
                      <a:pt x="78335" y="5750"/>
                    </a:cubicBezTo>
                    <a:lnTo>
                      <a:pt x="82548" y="5750"/>
                    </a:lnTo>
                    <a:lnTo>
                      <a:pt x="81768" y="9500"/>
                    </a:lnTo>
                    <a:lnTo>
                      <a:pt x="77555" y="3750"/>
                    </a:lnTo>
                    <a:lnTo>
                      <a:pt x="78335" y="4000"/>
                    </a:lnTo>
                    <a:lnTo>
                      <a:pt x="66163" y="4000"/>
                    </a:lnTo>
                    <a:lnTo>
                      <a:pt x="62262" y="4000"/>
                    </a:lnTo>
                    <a:lnTo>
                      <a:pt x="63355" y="3000"/>
                    </a:lnTo>
                    <a:lnTo>
                      <a:pt x="59297" y="15250"/>
                    </a:lnTo>
                    <a:cubicBezTo>
                      <a:pt x="59141" y="16000"/>
                      <a:pt x="58673" y="16250"/>
                      <a:pt x="58205" y="16250"/>
                    </a:cubicBezTo>
                    <a:lnTo>
                      <a:pt x="50091" y="16250"/>
                    </a:lnTo>
                    <a:lnTo>
                      <a:pt x="46189" y="16250"/>
                    </a:lnTo>
                    <a:lnTo>
                      <a:pt x="41664" y="16250"/>
                    </a:lnTo>
                    <a:lnTo>
                      <a:pt x="37763" y="16250"/>
                    </a:lnTo>
                    <a:cubicBezTo>
                      <a:pt x="37607" y="16250"/>
                      <a:pt x="37451" y="16250"/>
                      <a:pt x="37295" y="16250"/>
                    </a:cubicBezTo>
                    <a:lnTo>
                      <a:pt x="25123" y="9750"/>
                    </a:lnTo>
                    <a:lnTo>
                      <a:pt x="25591" y="9750"/>
                    </a:lnTo>
                    <a:lnTo>
                      <a:pt x="17477" y="9750"/>
                    </a:lnTo>
                    <a:lnTo>
                      <a:pt x="17945" y="9750"/>
                    </a:lnTo>
                    <a:lnTo>
                      <a:pt x="9986" y="16250"/>
                    </a:lnTo>
                    <a:lnTo>
                      <a:pt x="10611" y="13750"/>
                    </a:lnTo>
                    <a:lnTo>
                      <a:pt x="14668" y="32000"/>
                    </a:lnTo>
                    <a:cubicBezTo>
                      <a:pt x="14824" y="32750"/>
                      <a:pt x="14668" y="33750"/>
                      <a:pt x="14356" y="34250"/>
                    </a:cubicBezTo>
                    <a:lnTo>
                      <a:pt x="10299" y="40250"/>
                    </a:lnTo>
                    <a:lnTo>
                      <a:pt x="10611" y="39750"/>
                    </a:lnTo>
                    <a:lnTo>
                      <a:pt x="6397" y="52000"/>
                    </a:lnTo>
                    <a:lnTo>
                      <a:pt x="2496" y="64000"/>
                    </a:lnTo>
                    <a:lnTo>
                      <a:pt x="2184" y="61500"/>
                    </a:lnTo>
                    <a:lnTo>
                      <a:pt x="6241" y="68000"/>
                    </a:lnTo>
                    <a:lnTo>
                      <a:pt x="5305" y="67500"/>
                    </a:lnTo>
                    <a:lnTo>
                      <a:pt x="17477" y="67500"/>
                    </a:lnTo>
                    <a:lnTo>
                      <a:pt x="21378" y="67500"/>
                    </a:lnTo>
                    <a:lnTo>
                      <a:pt x="20754" y="67750"/>
                    </a:lnTo>
                    <a:lnTo>
                      <a:pt x="29024" y="61250"/>
                    </a:lnTo>
                    <a:lnTo>
                      <a:pt x="37139" y="55500"/>
                    </a:lnTo>
                    <a:cubicBezTo>
                      <a:pt x="37451" y="55250"/>
                      <a:pt x="37763" y="55250"/>
                      <a:pt x="38075" y="55250"/>
                    </a:cubicBezTo>
                    <a:lnTo>
                      <a:pt x="50403" y="61000"/>
                    </a:lnTo>
                    <a:cubicBezTo>
                      <a:pt x="51027" y="61250"/>
                      <a:pt x="51339" y="62000"/>
                      <a:pt x="51339" y="63000"/>
                    </a:cubicBezTo>
                    <a:lnTo>
                      <a:pt x="51339" y="69500"/>
                    </a:lnTo>
                    <a:lnTo>
                      <a:pt x="51183" y="68500"/>
                    </a:lnTo>
                    <a:lnTo>
                      <a:pt x="55396" y="80500"/>
                    </a:lnTo>
                    <a:cubicBezTo>
                      <a:pt x="55396" y="80750"/>
                      <a:pt x="55552" y="81000"/>
                      <a:pt x="55552" y="81250"/>
                    </a:cubicBezTo>
                    <a:lnTo>
                      <a:pt x="55552" y="87750"/>
                    </a:lnTo>
                    <a:cubicBezTo>
                      <a:pt x="55552" y="89000"/>
                      <a:pt x="54928" y="89750"/>
                      <a:pt x="54304" y="89750"/>
                    </a:cubicBezTo>
                    <a:lnTo>
                      <a:pt x="46189" y="89750"/>
                    </a:lnTo>
                    <a:lnTo>
                      <a:pt x="47126" y="89000"/>
                    </a:lnTo>
                    <a:lnTo>
                      <a:pt x="42756" y="100750"/>
                    </a:lnTo>
                    <a:lnTo>
                      <a:pt x="42912" y="99750"/>
                    </a:lnTo>
                    <a:lnTo>
                      <a:pt x="42912" y="106250"/>
                    </a:lnTo>
                    <a:lnTo>
                      <a:pt x="41664" y="104250"/>
                    </a:lnTo>
                    <a:lnTo>
                      <a:pt x="50091" y="104250"/>
                    </a:lnTo>
                    <a:lnTo>
                      <a:pt x="48842" y="106250"/>
                    </a:lnTo>
                    <a:lnTo>
                      <a:pt x="48842" y="997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14"/>
              <p:cNvSpPr/>
              <p:nvPr/>
            </p:nvSpPr>
            <p:spPr>
              <a:xfrm>
                <a:off x="4405312" y="2251075"/>
                <a:ext cx="123825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3846" y="0"/>
                    </a:moveTo>
                    <a:lnTo>
                      <a:pt x="53846" y="0"/>
                    </a:lnTo>
                    <a:lnTo>
                      <a:pt x="53846" y="53023"/>
                    </a:lnTo>
                    <a:lnTo>
                      <a:pt x="43076" y="53023"/>
                    </a:lnTo>
                    <a:lnTo>
                      <a:pt x="32307" y="53023"/>
                    </a:lnTo>
                    <a:lnTo>
                      <a:pt x="21538" y="16744"/>
                    </a:lnTo>
                    <a:lnTo>
                      <a:pt x="10769" y="33488"/>
                    </a:lnTo>
                    <a:lnTo>
                      <a:pt x="0" y="69767"/>
                    </a:lnTo>
                    <a:lnTo>
                      <a:pt x="0" y="106046"/>
                    </a:lnTo>
                    <a:lnTo>
                      <a:pt x="10769" y="86511"/>
                    </a:lnTo>
                    <a:lnTo>
                      <a:pt x="53846" y="86511"/>
                    </a:lnTo>
                    <a:lnTo>
                      <a:pt x="64615" y="86511"/>
                    </a:lnTo>
                    <a:lnTo>
                      <a:pt x="96923" y="120000"/>
                    </a:lnTo>
                    <a:lnTo>
                      <a:pt x="120000" y="86511"/>
                    </a:lnTo>
                    <a:lnTo>
                      <a:pt x="109230" y="53023"/>
                    </a:lnTo>
                    <a:lnTo>
                      <a:pt x="109230" y="33488"/>
                    </a:lnTo>
                    <a:lnTo>
                      <a:pt x="109230" y="16744"/>
                    </a:lnTo>
                    <a:lnTo>
                      <a:pt x="86153" y="16744"/>
                    </a:lnTo>
                    <a:lnTo>
                      <a:pt x="64615" y="0"/>
                    </a:lnTo>
                    <a:lnTo>
                      <a:pt x="53846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14"/>
              <p:cNvSpPr/>
              <p:nvPr/>
            </p:nvSpPr>
            <p:spPr>
              <a:xfrm>
                <a:off x="4400550" y="2247900"/>
                <a:ext cx="131762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4688" y="10847"/>
                    </a:moveTo>
                    <a:lnTo>
                      <a:pt x="57836" y="5423"/>
                    </a:lnTo>
                    <a:lnTo>
                      <a:pt x="57836" y="52881"/>
                    </a:lnTo>
                    <a:cubicBezTo>
                      <a:pt x="57836" y="55593"/>
                      <a:pt x="56262" y="58305"/>
                      <a:pt x="54688" y="58305"/>
                    </a:cubicBezTo>
                    <a:lnTo>
                      <a:pt x="44459" y="58305"/>
                    </a:lnTo>
                    <a:lnTo>
                      <a:pt x="34229" y="58305"/>
                    </a:lnTo>
                    <a:cubicBezTo>
                      <a:pt x="33049" y="58305"/>
                      <a:pt x="32262" y="56949"/>
                      <a:pt x="31475" y="55593"/>
                    </a:cubicBezTo>
                    <a:lnTo>
                      <a:pt x="20852" y="23050"/>
                    </a:lnTo>
                    <a:lnTo>
                      <a:pt x="25573" y="24406"/>
                    </a:lnTo>
                    <a:lnTo>
                      <a:pt x="15344" y="39322"/>
                    </a:lnTo>
                    <a:lnTo>
                      <a:pt x="16131" y="37966"/>
                    </a:lnTo>
                    <a:lnTo>
                      <a:pt x="6295" y="69830"/>
                    </a:lnTo>
                    <a:lnTo>
                      <a:pt x="6295" y="67118"/>
                    </a:lnTo>
                    <a:lnTo>
                      <a:pt x="6295" y="99661"/>
                    </a:lnTo>
                    <a:lnTo>
                      <a:pt x="1180" y="95593"/>
                    </a:lnTo>
                    <a:lnTo>
                      <a:pt x="11409" y="77966"/>
                    </a:lnTo>
                    <a:cubicBezTo>
                      <a:pt x="11803" y="77288"/>
                      <a:pt x="12590" y="76610"/>
                      <a:pt x="13377" y="76610"/>
                    </a:cubicBezTo>
                    <a:lnTo>
                      <a:pt x="54688" y="76610"/>
                    </a:lnTo>
                    <a:lnTo>
                      <a:pt x="64918" y="76610"/>
                    </a:lnTo>
                    <a:cubicBezTo>
                      <a:pt x="65311" y="76610"/>
                      <a:pt x="65704" y="76610"/>
                      <a:pt x="66491" y="77288"/>
                    </a:cubicBezTo>
                    <a:lnTo>
                      <a:pt x="97573" y="109830"/>
                    </a:lnTo>
                    <a:lnTo>
                      <a:pt x="93639" y="110508"/>
                    </a:lnTo>
                    <a:lnTo>
                      <a:pt x="114491" y="77966"/>
                    </a:lnTo>
                    <a:lnTo>
                      <a:pt x="114098" y="84745"/>
                    </a:lnTo>
                    <a:lnTo>
                      <a:pt x="103868" y="55593"/>
                    </a:lnTo>
                    <a:cubicBezTo>
                      <a:pt x="103475" y="54915"/>
                      <a:pt x="103475" y="53559"/>
                      <a:pt x="103475" y="52881"/>
                    </a:cubicBezTo>
                    <a:lnTo>
                      <a:pt x="103475" y="35254"/>
                    </a:lnTo>
                    <a:lnTo>
                      <a:pt x="103475" y="20338"/>
                    </a:lnTo>
                    <a:lnTo>
                      <a:pt x="106622" y="25762"/>
                    </a:lnTo>
                    <a:lnTo>
                      <a:pt x="85770" y="25762"/>
                    </a:lnTo>
                    <a:cubicBezTo>
                      <a:pt x="85377" y="25762"/>
                      <a:pt x="84983" y="25762"/>
                      <a:pt x="84590" y="25762"/>
                    </a:cubicBezTo>
                    <a:lnTo>
                      <a:pt x="63737" y="10847"/>
                    </a:lnTo>
                    <a:lnTo>
                      <a:pt x="64918" y="10847"/>
                    </a:lnTo>
                    <a:lnTo>
                      <a:pt x="54688" y="10847"/>
                    </a:lnTo>
                    <a:close/>
                    <a:moveTo>
                      <a:pt x="64918" y="0"/>
                    </a:moveTo>
                    <a:cubicBezTo>
                      <a:pt x="65311" y="0"/>
                      <a:pt x="65704" y="677"/>
                      <a:pt x="66098" y="677"/>
                    </a:cubicBezTo>
                    <a:lnTo>
                      <a:pt x="86950" y="15593"/>
                    </a:lnTo>
                    <a:lnTo>
                      <a:pt x="85770" y="14915"/>
                    </a:lnTo>
                    <a:lnTo>
                      <a:pt x="106622" y="14915"/>
                    </a:lnTo>
                    <a:cubicBezTo>
                      <a:pt x="108196" y="14915"/>
                      <a:pt x="109770" y="17627"/>
                      <a:pt x="109770" y="20338"/>
                    </a:cubicBezTo>
                    <a:lnTo>
                      <a:pt x="109770" y="35254"/>
                    </a:lnTo>
                    <a:lnTo>
                      <a:pt x="109770" y="52881"/>
                    </a:lnTo>
                    <a:lnTo>
                      <a:pt x="109377" y="50169"/>
                    </a:lnTo>
                    <a:lnTo>
                      <a:pt x="119213" y="79322"/>
                    </a:lnTo>
                    <a:cubicBezTo>
                      <a:pt x="120000" y="81355"/>
                      <a:pt x="120000" y="84067"/>
                      <a:pt x="118819" y="86101"/>
                    </a:cubicBezTo>
                    <a:lnTo>
                      <a:pt x="97967" y="117966"/>
                    </a:lnTo>
                    <a:cubicBezTo>
                      <a:pt x="96786" y="119999"/>
                      <a:pt x="95213" y="119999"/>
                      <a:pt x="94032" y="118644"/>
                    </a:cubicBezTo>
                    <a:lnTo>
                      <a:pt x="62950" y="86779"/>
                    </a:lnTo>
                    <a:lnTo>
                      <a:pt x="64918" y="87457"/>
                    </a:lnTo>
                    <a:lnTo>
                      <a:pt x="54688" y="87457"/>
                    </a:lnTo>
                    <a:lnTo>
                      <a:pt x="13377" y="87457"/>
                    </a:lnTo>
                    <a:lnTo>
                      <a:pt x="15737" y="86101"/>
                    </a:lnTo>
                    <a:lnTo>
                      <a:pt x="5508" y="103050"/>
                    </a:lnTo>
                    <a:cubicBezTo>
                      <a:pt x="4721" y="105084"/>
                      <a:pt x="3147" y="105084"/>
                      <a:pt x="1967" y="104406"/>
                    </a:cubicBezTo>
                    <a:cubicBezTo>
                      <a:pt x="786" y="103728"/>
                      <a:pt x="0" y="101694"/>
                      <a:pt x="0" y="99661"/>
                    </a:cubicBezTo>
                    <a:lnTo>
                      <a:pt x="0" y="67118"/>
                    </a:lnTo>
                    <a:cubicBezTo>
                      <a:pt x="0" y="66440"/>
                      <a:pt x="393" y="65762"/>
                      <a:pt x="393" y="64406"/>
                    </a:cubicBezTo>
                    <a:lnTo>
                      <a:pt x="10622" y="32542"/>
                    </a:lnTo>
                    <a:cubicBezTo>
                      <a:pt x="11016" y="31864"/>
                      <a:pt x="11016" y="31186"/>
                      <a:pt x="11409" y="31186"/>
                    </a:cubicBezTo>
                    <a:lnTo>
                      <a:pt x="21639" y="16271"/>
                    </a:lnTo>
                    <a:cubicBezTo>
                      <a:pt x="22426" y="14915"/>
                      <a:pt x="23213" y="14915"/>
                      <a:pt x="24000" y="14915"/>
                    </a:cubicBezTo>
                    <a:cubicBezTo>
                      <a:pt x="25180" y="15593"/>
                      <a:pt x="25967" y="16271"/>
                      <a:pt x="26360" y="17627"/>
                    </a:cubicBezTo>
                    <a:lnTo>
                      <a:pt x="36983" y="50169"/>
                    </a:lnTo>
                    <a:lnTo>
                      <a:pt x="34229" y="47457"/>
                    </a:lnTo>
                    <a:lnTo>
                      <a:pt x="44459" y="47457"/>
                    </a:lnTo>
                    <a:lnTo>
                      <a:pt x="54688" y="47457"/>
                    </a:lnTo>
                    <a:lnTo>
                      <a:pt x="51540" y="52881"/>
                    </a:lnTo>
                    <a:lnTo>
                      <a:pt x="51540" y="5423"/>
                    </a:lnTo>
                    <a:cubicBezTo>
                      <a:pt x="51540" y="2711"/>
                      <a:pt x="52721" y="0"/>
                      <a:pt x="54688" y="0"/>
                    </a:cubicBezTo>
                    <a:lnTo>
                      <a:pt x="64918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14"/>
              <p:cNvSpPr/>
              <p:nvPr/>
            </p:nvSpPr>
            <p:spPr>
              <a:xfrm>
                <a:off x="4405312" y="2298700"/>
                <a:ext cx="9525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2500"/>
                    </a:moveTo>
                    <a:lnTo>
                      <a:pt x="0" y="52500"/>
                    </a:lnTo>
                    <a:lnTo>
                      <a:pt x="0" y="35000"/>
                    </a:lnTo>
                    <a:lnTo>
                      <a:pt x="0" y="20000"/>
                    </a:lnTo>
                    <a:lnTo>
                      <a:pt x="12000" y="0"/>
                    </a:lnTo>
                    <a:lnTo>
                      <a:pt x="66000" y="0"/>
                    </a:lnTo>
                    <a:lnTo>
                      <a:pt x="80000" y="0"/>
                    </a:lnTo>
                    <a:lnTo>
                      <a:pt x="120000" y="35000"/>
                    </a:lnTo>
                    <a:lnTo>
                      <a:pt x="120000" y="52500"/>
                    </a:lnTo>
                    <a:lnTo>
                      <a:pt x="94000" y="70000"/>
                    </a:lnTo>
                    <a:lnTo>
                      <a:pt x="94000" y="102500"/>
                    </a:lnTo>
                    <a:lnTo>
                      <a:pt x="80000" y="102500"/>
                    </a:lnTo>
                    <a:lnTo>
                      <a:pt x="54000" y="120000"/>
                    </a:lnTo>
                    <a:lnTo>
                      <a:pt x="40000" y="120000"/>
                    </a:lnTo>
                    <a:lnTo>
                      <a:pt x="26000" y="102500"/>
                    </a:lnTo>
                    <a:lnTo>
                      <a:pt x="26000" y="52500"/>
                    </a:lnTo>
                    <a:lnTo>
                      <a:pt x="0" y="525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14"/>
              <p:cNvSpPr/>
              <p:nvPr/>
            </p:nvSpPr>
            <p:spPr>
              <a:xfrm>
                <a:off x="4400550" y="2295525"/>
                <a:ext cx="103187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000" y="56875"/>
                    </a:moveTo>
                    <a:cubicBezTo>
                      <a:pt x="2000" y="56875"/>
                      <a:pt x="0" y="55000"/>
                      <a:pt x="0" y="51875"/>
                    </a:cubicBezTo>
                    <a:lnTo>
                      <a:pt x="0" y="37500"/>
                    </a:lnTo>
                    <a:lnTo>
                      <a:pt x="0" y="23125"/>
                    </a:lnTo>
                    <a:cubicBezTo>
                      <a:pt x="0" y="21875"/>
                      <a:pt x="500" y="20625"/>
                      <a:pt x="1000" y="19375"/>
                    </a:cubicBezTo>
                    <a:lnTo>
                      <a:pt x="13500" y="1875"/>
                    </a:lnTo>
                    <a:cubicBezTo>
                      <a:pt x="14500" y="625"/>
                      <a:pt x="15500" y="0"/>
                      <a:pt x="16500" y="0"/>
                    </a:cubicBezTo>
                    <a:lnTo>
                      <a:pt x="66500" y="0"/>
                    </a:lnTo>
                    <a:lnTo>
                      <a:pt x="78500" y="0"/>
                    </a:lnTo>
                    <a:cubicBezTo>
                      <a:pt x="79500" y="0"/>
                      <a:pt x="80500" y="625"/>
                      <a:pt x="81000" y="1250"/>
                    </a:cubicBezTo>
                    <a:lnTo>
                      <a:pt x="118500" y="33125"/>
                    </a:lnTo>
                    <a:cubicBezTo>
                      <a:pt x="119500" y="34375"/>
                      <a:pt x="120000" y="35625"/>
                      <a:pt x="120000" y="37500"/>
                    </a:cubicBezTo>
                    <a:lnTo>
                      <a:pt x="120000" y="51875"/>
                    </a:lnTo>
                    <a:cubicBezTo>
                      <a:pt x="120000" y="53750"/>
                      <a:pt x="119500" y="55625"/>
                      <a:pt x="118000" y="56250"/>
                    </a:cubicBezTo>
                    <a:lnTo>
                      <a:pt x="93500" y="73750"/>
                    </a:lnTo>
                    <a:lnTo>
                      <a:pt x="95500" y="69375"/>
                    </a:lnTo>
                    <a:lnTo>
                      <a:pt x="95500" y="98750"/>
                    </a:lnTo>
                    <a:cubicBezTo>
                      <a:pt x="95500" y="101250"/>
                      <a:pt x="94000" y="103750"/>
                      <a:pt x="91500" y="103750"/>
                    </a:cubicBezTo>
                    <a:lnTo>
                      <a:pt x="78500" y="103750"/>
                    </a:lnTo>
                    <a:lnTo>
                      <a:pt x="80500" y="103125"/>
                    </a:lnTo>
                    <a:lnTo>
                      <a:pt x="56000" y="120000"/>
                    </a:lnTo>
                    <a:cubicBezTo>
                      <a:pt x="55500" y="120000"/>
                      <a:pt x="55000" y="120000"/>
                      <a:pt x="54000" y="120000"/>
                    </a:cubicBezTo>
                    <a:lnTo>
                      <a:pt x="42000" y="120000"/>
                    </a:lnTo>
                    <a:cubicBezTo>
                      <a:pt x="40500" y="120000"/>
                      <a:pt x="39500" y="120000"/>
                      <a:pt x="39000" y="118750"/>
                    </a:cubicBezTo>
                    <a:lnTo>
                      <a:pt x="26000" y="102500"/>
                    </a:lnTo>
                    <a:cubicBezTo>
                      <a:pt x="25000" y="101250"/>
                      <a:pt x="25000" y="100000"/>
                      <a:pt x="25000" y="98750"/>
                    </a:cubicBezTo>
                    <a:lnTo>
                      <a:pt x="25000" y="51875"/>
                    </a:lnTo>
                    <a:lnTo>
                      <a:pt x="29000" y="56875"/>
                    </a:lnTo>
                    <a:lnTo>
                      <a:pt x="4000" y="56875"/>
                    </a:lnTo>
                    <a:close/>
                    <a:moveTo>
                      <a:pt x="29000" y="46875"/>
                    </a:moveTo>
                    <a:cubicBezTo>
                      <a:pt x="31000" y="46875"/>
                      <a:pt x="33000" y="49375"/>
                      <a:pt x="33000" y="51875"/>
                    </a:cubicBezTo>
                    <a:lnTo>
                      <a:pt x="33000" y="98750"/>
                    </a:lnTo>
                    <a:lnTo>
                      <a:pt x="31500" y="95000"/>
                    </a:lnTo>
                    <a:lnTo>
                      <a:pt x="44500" y="111875"/>
                    </a:lnTo>
                    <a:lnTo>
                      <a:pt x="42000" y="110000"/>
                    </a:lnTo>
                    <a:lnTo>
                      <a:pt x="54000" y="110000"/>
                    </a:lnTo>
                    <a:lnTo>
                      <a:pt x="52000" y="110625"/>
                    </a:lnTo>
                    <a:lnTo>
                      <a:pt x="77000" y="94375"/>
                    </a:lnTo>
                    <a:cubicBezTo>
                      <a:pt x="77500" y="93750"/>
                      <a:pt x="78000" y="93750"/>
                      <a:pt x="78500" y="93750"/>
                    </a:cubicBezTo>
                    <a:lnTo>
                      <a:pt x="91500" y="93750"/>
                    </a:lnTo>
                    <a:lnTo>
                      <a:pt x="87500" y="98750"/>
                    </a:lnTo>
                    <a:lnTo>
                      <a:pt x="87500" y="69375"/>
                    </a:lnTo>
                    <a:cubicBezTo>
                      <a:pt x="87500" y="67500"/>
                      <a:pt x="88500" y="66250"/>
                      <a:pt x="89500" y="65000"/>
                    </a:cubicBezTo>
                    <a:lnTo>
                      <a:pt x="114000" y="47500"/>
                    </a:lnTo>
                    <a:lnTo>
                      <a:pt x="112000" y="51875"/>
                    </a:lnTo>
                    <a:lnTo>
                      <a:pt x="112000" y="37500"/>
                    </a:lnTo>
                    <a:lnTo>
                      <a:pt x="114000" y="41250"/>
                    </a:lnTo>
                    <a:lnTo>
                      <a:pt x="76500" y="9375"/>
                    </a:lnTo>
                    <a:lnTo>
                      <a:pt x="78500" y="10000"/>
                    </a:lnTo>
                    <a:lnTo>
                      <a:pt x="66500" y="10000"/>
                    </a:lnTo>
                    <a:lnTo>
                      <a:pt x="16500" y="10000"/>
                    </a:lnTo>
                    <a:lnTo>
                      <a:pt x="19500" y="8750"/>
                    </a:lnTo>
                    <a:lnTo>
                      <a:pt x="7000" y="26250"/>
                    </a:lnTo>
                    <a:lnTo>
                      <a:pt x="8000" y="23125"/>
                    </a:lnTo>
                    <a:lnTo>
                      <a:pt x="8000" y="37500"/>
                    </a:lnTo>
                    <a:lnTo>
                      <a:pt x="8000" y="51875"/>
                    </a:lnTo>
                    <a:lnTo>
                      <a:pt x="4000" y="46875"/>
                    </a:lnTo>
                    <a:lnTo>
                      <a:pt x="29000" y="4687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3" name="Google Shape;473;p14"/>
              <p:cNvSpPr/>
              <p:nvPr/>
            </p:nvSpPr>
            <p:spPr>
              <a:xfrm>
                <a:off x="4446587" y="2209800"/>
                <a:ext cx="8255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6153" y="100000"/>
                    </a:moveTo>
                    <a:lnTo>
                      <a:pt x="16153" y="100000"/>
                    </a:lnTo>
                    <a:lnTo>
                      <a:pt x="0" y="72000"/>
                    </a:lnTo>
                    <a:lnTo>
                      <a:pt x="0" y="28000"/>
                    </a:lnTo>
                    <a:lnTo>
                      <a:pt x="16153" y="0"/>
                    </a:lnTo>
                    <a:lnTo>
                      <a:pt x="50769" y="0"/>
                    </a:lnTo>
                    <a:lnTo>
                      <a:pt x="120000" y="0"/>
                    </a:lnTo>
                    <a:lnTo>
                      <a:pt x="101538" y="28000"/>
                    </a:lnTo>
                    <a:lnTo>
                      <a:pt x="85384" y="28000"/>
                    </a:lnTo>
                    <a:lnTo>
                      <a:pt x="101538" y="100000"/>
                    </a:lnTo>
                    <a:lnTo>
                      <a:pt x="101538" y="120000"/>
                    </a:lnTo>
                    <a:lnTo>
                      <a:pt x="66923" y="120000"/>
                    </a:lnTo>
                    <a:lnTo>
                      <a:pt x="32307" y="100000"/>
                    </a:lnTo>
                    <a:lnTo>
                      <a:pt x="16153" y="10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4" name="Google Shape;474;p14"/>
              <p:cNvSpPr/>
              <p:nvPr/>
            </p:nvSpPr>
            <p:spPr>
              <a:xfrm>
                <a:off x="4441825" y="2206625"/>
                <a:ext cx="90487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0095" y="101250"/>
                    </a:moveTo>
                    <a:cubicBezTo>
                      <a:pt x="18947" y="101250"/>
                      <a:pt x="17799" y="100312"/>
                      <a:pt x="17224" y="99375"/>
                    </a:cubicBezTo>
                    <a:lnTo>
                      <a:pt x="1722" y="75937"/>
                    </a:lnTo>
                    <a:cubicBezTo>
                      <a:pt x="574" y="74062"/>
                      <a:pt x="0" y="72187"/>
                      <a:pt x="0" y="70312"/>
                    </a:cubicBezTo>
                    <a:lnTo>
                      <a:pt x="0" y="30937"/>
                    </a:lnTo>
                    <a:cubicBezTo>
                      <a:pt x="0" y="29062"/>
                      <a:pt x="574" y="27187"/>
                      <a:pt x="1722" y="25312"/>
                    </a:cubicBezTo>
                    <a:lnTo>
                      <a:pt x="17224" y="2812"/>
                    </a:lnTo>
                    <a:cubicBezTo>
                      <a:pt x="17799" y="937"/>
                      <a:pt x="18947" y="0"/>
                      <a:pt x="20095" y="0"/>
                    </a:cubicBezTo>
                    <a:lnTo>
                      <a:pt x="52248" y="0"/>
                    </a:lnTo>
                    <a:lnTo>
                      <a:pt x="114832" y="0"/>
                    </a:lnTo>
                    <a:cubicBezTo>
                      <a:pt x="117129" y="0"/>
                      <a:pt x="118851" y="1875"/>
                      <a:pt x="119425" y="5625"/>
                    </a:cubicBezTo>
                    <a:cubicBezTo>
                      <a:pt x="119999" y="8437"/>
                      <a:pt x="119425" y="11250"/>
                      <a:pt x="118277" y="13125"/>
                    </a:cubicBezTo>
                    <a:lnTo>
                      <a:pt x="102775" y="36562"/>
                    </a:lnTo>
                    <a:cubicBezTo>
                      <a:pt x="101626" y="38437"/>
                      <a:pt x="101052" y="38437"/>
                      <a:pt x="99330" y="38437"/>
                    </a:cubicBezTo>
                    <a:lnTo>
                      <a:pt x="83253" y="38437"/>
                    </a:lnTo>
                    <a:lnTo>
                      <a:pt x="87272" y="28125"/>
                    </a:lnTo>
                    <a:lnTo>
                      <a:pt x="103923" y="90937"/>
                    </a:lnTo>
                    <a:cubicBezTo>
                      <a:pt x="103923" y="91875"/>
                      <a:pt x="103923" y="92812"/>
                      <a:pt x="103923" y="93750"/>
                    </a:cubicBezTo>
                    <a:lnTo>
                      <a:pt x="103923" y="112500"/>
                    </a:lnTo>
                    <a:cubicBezTo>
                      <a:pt x="103923" y="117187"/>
                      <a:pt x="102200" y="120000"/>
                      <a:pt x="99330" y="120000"/>
                    </a:cubicBezTo>
                    <a:lnTo>
                      <a:pt x="67751" y="120000"/>
                    </a:lnTo>
                    <a:cubicBezTo>
                      <a:pt x="67177" y="120000"/>
                      <a:pt x="66602" y="120000"/>
                      <a:pt x="66028" y="120000"/>
                    </a:cubicBezTo>
                    <a:lnTo>
                      <a:pt x="34449" y="100312"/>
                    </a:lnTo>
                    <a:lnTo>
                      <a:pt x="35598" y="101250"/>
                    </a:lnTo>
                    <a:lnTo>
                      <a:pt x="20095" y="101250"/>
                    </a:lnTo>
                    <a:close/>
                    <a:moveTo>
                      <a:pt x="35598" y="86250"/>
                    </a:moveTo>
                    <a:cubicBezTo>
                      <a:pt x="36172" y="86250"/>
                      <a:pt x="36746" y="86250"/>
                      <a:pt x="37320" y="86250"/>
                    </a:cubicBezTo>
                    <a:lnTo>
                      <a:pt x="69473" y="105937"/>
                    </a:lnTo>
                    <a:lnTo>
                      <a:pt x="67751" y="105000"/>
                    </a:lnTo>
                    <a:lnTo>
                      <a:pt x="99330" y="105000"/>
                    </a:lnTo>
                    <a:lnTo>
                      <a:pt x="94736" y="112500"/>
                    </a:lnTo>
                    <a:lnTo>
                      <a:pt x="94736" y="93750"/>
                    </a:lnTo>
                    <a:lnTo>
                      <a:pt x="95311" y="96562"/>
                    </a:lnTo>
                    <a:lnTo>
                      <a:pt x="79234" y="34687"/>
                    </a:lnTo>
                    <a:cubicBezTo>
                      <a:pt x="78660" y="31875"/>
                      <a:pt x="78660" y="29062"/>
                      <a:pt x="79234" y="27187"/>
                    </a:cubicBezTo>
                    <a:cubicBezTo>
                      <a:pt x="80382" y="25312"/>
                      <a:pt x="81531" y="23437"/>
                      <a:pt x="83253" y="23437"/>
                    </a:cubicBezTo>
                    <a:lnTo>
                      <a:pt x="99330" y="23437"/>
                    </a:lnTo>
                    <a:lnTo>
                      <a:pt x="96459" y="25312"/>
                    </a:lnTo>
                    <a:lnTo>
                      <a:pt x="111961" y="2812"/>
                    </a:lnTo>
                    <a:lnTo>
                      <a:pt x="114832" y="15000"/>
                    </a:lnTo>
                    <a:lnTo>
                      <a:pt x="52248" y="15000"/>
                    </a:lnTo>
                    <a:lnTo>
                      <a:pt x="20095" y="15000"/>
                    </a:lnTo>
                    <a:lnTo>
                      <a:pt x="23540" y="13125"/>
                    </a:lnTo>
                    <a:lnTo>
                      <a:pt x="8038" y="36562"/>
                    </a:lnTo>
                    <a:lnTo>
                      <a:pt x="9186" y="30937"/>
                    </a:lnTo>
                    <a:lnTo>
                      <a:pt x="9186" y="70312"/>
                    </a:lnTo>
                    <a:lnTo>
                      <a:pt x="8038" y="64687"/>
                    </a:lnTo>
                    <a:lnTo>
                      <a:pt x="23540" y="88125"/>
                    </a:lnTo>
                    <a:lnTo>
                      <a:pt x="20095" y="86250"/>
                    </a:lnTo>
                    <a:lnTo>
                      <a:pt x="35598" y="862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14"/>
              <p:cNvSpPr/>
              <p:nvPr/>
            </p:nvSpPr>
            <p:spPr>
              <a:xfrm>
                <a:off x="4487862" y="2505075"/>
                <a:ext cx="68262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6363"/>
                    </a:moveTo>
                    <a:lnTo>
                      <a:pt x="0" y="16363"/>
                    </a:lnTo>
                    <a:lnTo>
                      <a:pt x="19534" y="16363"/>
                    </a:lnTo>
                    <a:lnTo>
                      <a:pt x="58604" y="68181"/>
                    </a:lnTo>
                    <a:lnTo>
                      <a:pt x="58604" y="120000"/>
                    </a:lnTo>
                    <a:lnTo>
                      <a:pt x="78139" y="87272"/>
                    </a:lnTo>
                    <a:lnTo>
                      <a:pt x="120000" y="87272"/>
                    </a:lnTo>
                    <a:lnTo>
                      <a:pt x="120000" y="68181"/>
                    </a:lnTo>
                    <a:lnTo>
                      <a:pt x="100465" y="35454"/>
                    </a:lnTo>
                    <a:lnTo>
                      <a:pt x="100465" y="16363"/>
                    </a:lnTo>
                    <a:lnTo>
                      <a:pt x="39069" y="0"/>
                    </a:lnTo>
                    <a:lnTo>
                      <a:pt x="0" y="16363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14"/>
              <p:cNvSpPr/>
              <p:nvPr/>
            </p:nvSpPr>
            <p:spPr>
              <a:xfrm>
                <a:off x="4483100" y="2501900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500" y="25762"/>
                    </a:moveTo>
                    <a:lnTo>
                      <a:pt x="5454" y="14915"/>
                    </a:lnTo>
                    <a:lnTo>
                      <a:pt x="23863" y="14915"/>
                    </a:lnTo>
                    <a:cubicBezTo>
                      <a:pt x="25227" y="14915"/>
                      <a:pt x="26590" y="15593"/>
                      <a:pt x="27954" y="16949"/>
                    </a:cubicBezTo>
                    <a:lnTo>
                      <a:pt x="64772" y="63728"/>
                    </a:lnTo>
                    <a:cubicBezTo>
                      <a:pt x="65454" y="65084"/>
                      <a:pt x="65454" y="65762"/>
                      <a:pt x="65454" y="67118"/>
                    </a:cubicBezTo>
                    <a:lnTo>
                      <a:pt x="65454" y="113898"/>
                    </a:lnTo>
                    <a:lnTo>
                      <a:pt x="55909" y="111186"/>
                    </a:lnTo>
                    <a:lnTo>
                      <a:pt x="73636" y="81355"/>
                    </a:lnTo>
                    <a:cubicBezTo>
                      <a:pt x="74318" y="79322"/>
                      <a:pt x="76363" y="78644"/>
                      <a:pt x="78409" y="78644"/>
                    </a:cubicBezTo>
                    <a:lnTo>
                      <a:pt x="114545" y="78644"/>
                    </a:lnTo>
                    <a:lnTo>
                      <a:pt x="109090" y="84067"/>
                    </a:lnTo>
                    <a:lnTo>
                      <a:pt x="109090" y="67118"/>
                    </a:lnTo>
                    <a:lnTo>
                      <a:pt x="110454" y="69830"/>
                    </a:lnTo>
                    <a:lnTo>
                      <a:pt x="91363" y="40000"/>
                    </a:lnTo>
                    <a:cubicBezTo>
                      <a:pt x="90681" y="39322"/>
                      <a:pt x="90681" y="37966"/>
                      <a:pt x="90681" y="37288"/>
                    </a:cubicBezTo>
                    <a:lnTo>
                      <a:pt x="90681" y="20338"/>
                    </a:lnTo>
                    <a:lnTo>
                      <a:pt x="94772" y="25762"/>
                    </a:lnTo>
                    <a:lnTo>
                      <a:pt x="40909" y="10847"/>
                    </a:lnTo>
                    <a:lnTo>
                      <a:pt x="44318" y="10847"/>
                    </a:lnTo>
                    <a:lnTo>
                      <a:pt x="7500" y="25762"/>
                    </a:lnTo>
                    <a:close/>
                    <a:moveTo>
                      <a:pt x="40227" y="677"/>
                    </a:moveTo>
                    <a:cubicBezTo>
                      <a:pt x="41590" y="0"/>
                      <a:pt x="42954" y="0"/>
                      <a:pt x="43636" y="677"/>
                    </a:cubicBezTo>
                    <a:lnTo>
                      <a:pt x="97500" y="14915"/>
                    </a:lnTo>
                    <a:cubicBezTo>
                      <a:pt x="99545" y="15593"/>
                      <a:pt x="101590" y="17627"/>
                      <a:pt x="101590" y="20338"/>
                    </a:cubicBezTo>
                    <a:lnTo>
                      <a:pt x="101590" y="37288"/>
                    </a:lnTo>
                    <a:lnTo>
                      <a:pt x="100909" y="33898"/>
                    </a:lnTo>
                    <a:lnTo>
                      <a:pt x="119318" y="64406"/>
                    </a:lnTo>
                    <a:cubicBezTo>
                      <a:pt x="120000" y="65084"/>
                      <a:pt x="120000" y="66440"/>
                      <a:pt x="120000" y="67118"/>
                    </a:cubicBezTo>
                    <a:lnTo>
                      <a:pt x="120000" y="84067"/>
                    </a:lnTo>
                    <a:cubicBezTo>
                      <a:pt x="120000" y="86779"/>
                      <a:pt x="117954" y="89491"/>
                      <a:pt x="114545" y="89491"/>
                    </a:cubicBezTo>
                    <a:lnTo>
                      <a:pt x="78409" y="89491"/>
                    </a:lnTo>
                    <a:lnTo>
                      <a:pt x="83181" y="86779"/>
                    </a:lnTo>
                    <a:lnTo>
                      <a:pt x="64772" y="117288"/>
                    </a:lnTo>
                    <a:cubicBezTo>
                      <a:pt x="64090" y="119322"/>
                      <a:pt x="61363" y="119999"/>
                      <a:pt x="58636" y="119322"/>
                    </a:cubicBezTo>
                    <a:cubicBezTo>
                      <a:pt x="56590" y="118644"/>
                      <a:pt x="54545" y="116610"/>
                      <a:pt x="54545" y="113898"/>
                    </a:cubicBezTo>
                    <a:lnTo>
                      <a:pt x="54545" y="67118"/>
                    </a:lnTo>
                    <a:lnTo>
                      <a:pt x="55909" y="70508"/>
                    </a:lnTo>
                    <a:lnTo>
                      <a:pt x="19090" y="23728"/>
                    </a:lnTo>
                    <a:lnTo>
                      <a:pt x="23863" y="25762"/>
                    </a:lnTo>
                    <a:lnTo>
                      <a:pt x="5454" y="25762"/>
                    </a:lnTo>
                    <a:cubicBezTo>
                      <a:pt x="3409" y="25762"/>
                      <a:pt x="681" y="23728"/>
                      <a:pt x="681" y="21694"/>
                    </a:cubicBezTo>
                    <a:cubicBezTo>
                      <a:pt x="0" y="18983"/>
                      <a:pt x="1363" y="16271"/>
                      <a:pt x="3409" y="15593"/>
                    </a:cubicBezTo>
                    <a:lnTo>
                      <a:pt x="40227" y="67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14"/>
              <p:cNvSpPr/>
              <p:nvPr/>
            </p:nvSpPr>
            <p:spPr>
              <a:xfrm>
                <a:off x="4376737" y="2513012"/>
                <a:ext cx="165100" cy="1158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6153" y="88767"/>
                    </a:moveTo>
                    <a:lnTo>
                      <a:pt x="16153" y="88767"/>
                    </a:lnTo>
                    <a:lnTo>
                      <a:pt x="32307" y="88767"/>
                    </a:lnTo>
                    <a:lnTo>
                      <a:pt x="32307" y="98630"/>
                    </a:lnTo>
                    <a:lnTo>
                      <a:pt x="40384" y="110136"/>
                    </a:lnTo>
                    <a:lnTo>
                      <a:pt x="48461" y="110136"/>
                    </a:lnTo>
                    <a:lnTo>
                      <a:pt x="71538" y="119999"/>
                    </a:lnTo>
                    <a:lnTo>
                      <a:pt x="87692" y="98630"/>
                    </a:lnTo>
                    <a:lnTo>
                      <a:pt x="111923" y="110136"/>
                    </a:lnTo>
                    <a:lnTo>
                      <a:pt x="111923" y="98630"/>
                    </a:lnTo>
                    <a:lnTo>
                      <a:pt x="120000" y="88767"/>
                    </a:lnTo>
                    <a:lnTo>
                      <a:pt x="120000" y="77260"/>
                    </a:lnTo>
                    <a:lnTo>
                      <a:pt x="105000" y="77260"/>
                    </a:lnTo>
                    <a:lnTo>
                      <a:pt x="105000" y="65753"/>
                    </a:lnTo>
                    <a:lnTo>
                      <a:pt x="105000" y="32876"/>
                    </a:lnTo>
                    <a:lnTo>
                      <a:pt x="87692" y="0"/>
                    </a:lnTo>
                    <a:lnTo>
                      <a:pt x="79615" y="0"/>
                    </a:lnTo>
                    <a:lnTo>
                      <a:pt x="64615" y="11506"/>
                    </a:lnTo>
                    <a:lnTo>
                      <a:pt x="55384" y="11506"/>
                    </a:lnTo>
                    <a:lnTo>
                      <a:pt x="32307" y="11506"/>
                    </a:lnTo>
                    <a:lnTo>
                      <a:pt x="24230" y="11506"/>
                    </a:lnTo>
                    <a:lnTo>
                      <a:pt x="16153" y="55890"/>
                    </a:lnTo>
                    <a:lnTo>
                      <a:pt x="0" y="55890"/>
                    </a:lnTo>
                    <a:lnTo>
                      <a:pt x="16153" y="8876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14"/>
              <p:cNvSpPr/>
              <p:nvPr/>
            </p:nvSpPr>
            <p:spPr>
              <a:xfrm>
                <a:off x="4373562" y="2509837"/>
                <a:ext cx="171450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0100" y="83875"/>
                    </a:moveTo>
                    <a:lnTo>
                      <a:pt x="18000" y="82629"/>
                    </a:lnTo>
                    <a:lnTo>
                      <a:pt x="33000" y="82629"/>
                    </a:lnTo>
                    <a:cubicBezTo>
                      <a:pt x="34200" y="82629"/>
                      <a:pt x="35400" y="83875"/>
                      <a:pt x="35400" y="85951"/>
                    </a:cubicBezTo>
                    <a:lnTo>
                      <a:pt x="35400" y="95501"/>
                    </a:lnTo>
                    <a:lnTo>
                      <a:pt x="34800" y="93010"/>
                    </a:lnTo>
                    <a:lnTo>
                      <a:pt x="42600" y="103806"/>
                    </a:lnTo>
                    <a:lnTo>
                      <a:pt x="40800" y="102975"/>
                    </a:lnTo>
                    <a:lnTo>
                      <a:pt x="48300" y="102975"/>
                    </a:lnTo>
                    <a:cubicBezTo>
                      <a:pt x="48600" y="102975"/>
                      <a:pt x="48900" y="102975"/>
                      <a:pt x="49200" y="102975"/>
                    </a:cubicBezTo>
                    <a:lnTo>
                      <a:pt x="72000" y="113356"/>
                    </a:lnTo>
                    <a:lnTo>
                      <a:pt x="69600" y="114186"/>
                    </a:lnTo>
                    <a:lnTo>
                      <a:pt x="84600" y="93010"/>
                    </a:lnTo>
                    <a:cubicBezTo>
                      <a:pt x="85200" y="92179"/>
                      <a:pt x="86400" y="91764"/>
                      <a:pt x="87300" y="92179"/>
                    </a:cubicBezTo>
                    <a:lnTo>
                      <a:pt x="111000" y="102975"/>
                    </a:lnTo>
                    <a:lnTo>
                      <a:pt x="107700" y="106297"/>
                    </a:lnTo>
                    <a:lnTo>
                      <a:pt x="107700" y="95501"/>
                    </a:lnTo>
                    <a:cubicBezTo>
                      <a:pt x="107700" y="94671"/>
                      <a:pt x="108000" y="93425"/>
                      <a:pt x="108600" y="93010"/>
                    </a:cubicBezTo>
                    <a:lnTo>
                      <a:pt x="116100" y="83460"/>
                    </a:lnTo>
                    <a:lnTo>
                      <a:pt x="115200" y="85951"/>
                    </a:lnTo>
                    <a:lnTo>
                      <a:pt x="115200" y="75570"/>
                    </a:lnTo>
                    <a:lnTo>
                      <a:pt x="117600" y="78892"/>
                    </a:lnTo>
                    <a:lnTo>
                      <a:pt x="102600" y="78892"/>
                    </a:lnTo>
                    <a:cubicBezTo>
                      <a:pt x="101400" y="78892"/>
                      <a:pt x="100200" y="77647"/>
                      <a:pt x="100200" y="75570"/>
                    </a:cubicBezTo>
                    <a:lnTo>
                      <a:pt x="100200" y="64775"/>
                    </a:lnTo>
                    <a:lnTo>
                      <a:pt x="100200" y="34048"/>
                    </a:lnTo>
                    <a:lnTo>
                      <a:pt x="100800" y="36124"/>
                    </a:lnTo>
                    <a:lnTo>
                      <a:pt x="84600" y="5397"/>
                    </a:lnTo>
                    <a:lnTo>
                      <a:pt x="86400" y="6643"/>
                    </a:lnTo>
                    <a:lnTo>
                      <a:pt x="78900" y="6643"/>
                    </a:lnTo>
                    <a:lnTo>
                      <a:pt x="80100" y="6643"/>
                    </a:lnTo>
                    <a:lnTo>
                      <a:pt x="65100" y="17439"/>
                    </a:lnTo>
                    <a:cubicBezTo>
                      <a:pt x="64800" y="17439"/>
                      <a:pt x="64200" y="17854"/>
                      <a:pt x="63900" y="17854"/>
                    </a:cubicBezTo>
                    <a:lnTo>
                      <a:pt x="55800" y="17854"/>
                    </a:lnTo>
                    <a:lnTo>
                      <a:pt x="33000" y="17854"/>
                    </a:lnTo>
                    <a:lnTo>
                      <a:pt x="25500" y="17854"/>
                    </a:lnTo>
                    <a:lnTo>
                      <a:pt x="27900" y="15363"/>
                    </a:lnTo>
                    <a:lnTo>
                      <a:pt x="20400" y="56055"/>
                    </a:lnTo>
                    <a:cubicBezTo>
                      <a:pt x="20100" y="57301"/>
                      <a:pt x="19200" y="58546"/>
                      <a:pt x="18000" y="58546"/>
                    </a:cubicBezTo>
                    <a:lnTo>
                      <a:pt x="2400" y="58546"/>
                    </a:lnTo>
                    <a:lnTo>
                      <a:pt x="4500" y="53148"/>
                    </a:lnTo>
                    <a:lnTo>
                      <a:pt x="20100" y="83875"/>
                    </a:lnTo>
                    <a:close/>
                    <a:moveTo>
                      <a:pt x="600" y="57301"/>
                    </a:moveTo>
                    <a:cubicBezTo>
                      <a:pt x="0" y="56055"/>
                      <a:pt x="0" y="54809"/>
                      <a:pt x="300" y="53564"/>
                    </a:cubicBezTo>
                    <a:cubicBezTo>
                      <a:pt x="900" y="52733"/>
                      <a:pt x="1500" y="51903"/>
                      <a:pt x="2400" y="51903"/>
                    </a:cubicBezTo>
                    <a:lnTo>
                      <a:pt x="18000" y="51903"/>
                    </a:lnTo>
                    <a:lnTo>
                      <a:pt x="15600" y="54394"/>
                    </a:lnTo>
                    <a:lnTo>
                      <a:pt x="23100" y="13702"/>
                    </a:lnTo>
                    <a:cubicBezTo>
                      <a:pt x="23400" y="12041"/>
                      <a:pt x="24300" y="11211"/>
                      <a:pt x="25500" y="11211"/>
                    </a:cubicBezTo>
                    <a:lnTo>
                      <a:pt x="33000" y="11211"/>
                    </a:lnTo>
                    <a:lnTo>
                      <a:pt x="55800" y="11211"/>
                    </a:lnTo>
                    <a:lnTo>
                      <a:pt x="63900" y="11211"/>
                    </a:lnTo>
                    <a:lnTo>
                      <a:pt x="62700" y="11211"/>
                    </a:lnTo>
                    <a:lnTo>
                      <a:pt x="77700" y="415"/>
                    </a:lnTo>
                    <a:cubicBezTo>
                      <a:pt x="78000" y="415"/>
                      <a:pt x="78600" y="0"/>
                      <a:pt x="78900" y="0"/>
                    </a:cubicBezTo>
                    <a:lnTo>
                      <a:pt x="86400" y="0"/>
                    </a:lnTo>
                    <a:cubicBezTo>
                      <a:pt x="87300" y="0"/>
                      <a:pt x="87900" y="830"/>
                      <a:pt x="88200" y="1660"/>
                    </a:cubicBezTo>
                    <a:lnTo>
                      <a:pt x="104700" y="31972"/>
                    </a:lnTo>
                    <a:cubicBezTo>
                      <a:pt x="105000" y="32802"/>
                      <a:pt x="105000" y="33633"/>
                      <a:pt x="105000" y="34048"/>
                    </a:cubicBezTo>
                    <a:lnTo>
                      <a:pt x="105000" y="64775"/>
                    </a:lnTo>
                    <a:lnTo>
                      <a:pt x="105000" y="75570"/>
                    </a:lnTo>
                    <a:lnTo>
                      <a:pt x="102600" y="72249"/>
                    </a:lnTo>
                    <a:lnTo>
                      <a:pt x="117600" y="72249"/>
                    </a:lnTo>
                    <a:cubicBezTo>
                      <a:pt x="119100" y="72249"/>
                      <a:pt x="120000" y="73910"/>
                      <a:pt x="120000" y="75570"/>
                    </a:cubicBezTo>
                    <a:lnTo>
                      <a:pt x="120000" y="85951"/>
                    </a:lnTo>
                    <a:cubicBezTo>
                      <a:pt x="120000" y="86782"/>
                      <a:pt x="120000" y="87612"/>
                      <a:pt x="119400" y="88442"/>
                    </a:cubicBezTo>
                    <a:lnTo>
                      <a:pt x="111900" y="97993"/>
                    </a:lnTo>
                    <a:lnTo>
                      <a:pt x="112500" y="95501"/>
                    </a:lnTo>
                    <a:lnTo>
                      <a:pt x="112500" y="106297"/>
                    </a:lnTo>
                    <a:cubicBezTo>
                      <a:pt x="112500" y="107128"/>
                      <a:pt x="112200" y="108373"/>
                      <a:pt x="111600" y="108788"/>
                    </a:cubicBezTo>
                    <a:cubicBezTo>
                      <a:pt x="111000" y="109619"/>
                      <a:pt x="110100" y="109619"/>
                      <a:pt x="109500" y="109204"/>
                    </a:cubicBezTo>
                    <a:lnTo>
                      <a:pt x="85800" y="98408"/>
                    </a:lnTo>
                    <a:lnTo>
                      <a:pt x="88200" y="97577"/>
                    </a:lnTo>
                    <a:lnTo>
                      <a:pt x="73200" y="118754"/>
                    </a:lnTo>
                    <a:cubicBezTo>
                      <a:pt x="72600" y="119584"/>
                      <a:pt x="71400" y="120000"/>
                      <a:pt x="70800" y="119584"/>
                    </a:cubicBezTo>
                    <a:lnTo>
                      <a:pt x="47700" y="109619"/>
                    </a:lnTo>
                    <a:lnTo>
                      <a:pt x="48300" y="109619"/>
                    </a:lnTo>
                    <a:lnTo>
                      <a:pt x="40800" y="109619"/>
                    </a:lnTo>
                    <a:cubicBezTo>
                      <a:pt x="40200" y="109619"/>
                      <a:pt x="39600" y="109204"/>
                      <a:pt x="39300" y="108788"/>
                    </a:cubicBezTo>
                    <a:lnTo>
                      <a:pt x="31200" y="97577"/>
                    </a:lnTo>
                    <a:cubicBezTo>
                      <a:pt x="30900" y="97162"/>
                      <a:pt x="30600" y="96332"/>
                      <a:pt x="30600" y="95501"/>
                    </a:cubicBezTo>
                    <a:lnTo>
                      <a:pt x="30600" y="85951"/>
                    </a:lnTo>
                    <a:lnTo>
                      <a:pt x="33000" y="89273"/>
                    </a:lnTo>
                    <a:lnTo>
                      <a:pt x="18000" y="89273"/>
                    </a:lnTo>
                    <a:cubicBezTo>
                      <a:pt x="17100" y="89273"/>
                      <a:pt x="16500" y="88442"/>
                      <a:pt x="15900" y="87612"/>
                    </a:cubicBezTo>
                    <a:lnTo>
                      <a:pt x="600" y="5730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14"/>
              <p:cNvSpPr/>
              <p:nvPr/>
            </p:nvSpPr>
            <p:spPr>
              <a:xfrm>
                <a:off x="4376737" y="2663825"/>
                <a:ext cx="111125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4000" y="16153"/>
                    </a:moveTo>
                    <a:lnTo>
                      <a:pt x="24000" y="16153"/>
                    </a:lnTo>
                    <a:lnTo>
                      <a:pt x="61714" y="0"/>
                    </a:lnTo>
                    <a:lnTo>
                      <a:pt x="84000" y="0"/>
                    </a:lnTo>
                    <a:lnTo>
                      <a:pt x="108000" y="16153"/>
                    </a:lnTo>
                    <a:lnTo>
                      <a:pt x="120000" y="0"/>
                    </a:lnTo>
                    <a:lnTo>
                      <a:pt x="108000" y="32307"/>
                    </a:lnTo>
                    <a:lnTo>
                      <a:pt x="84000" y="16153"/>
                    </a:lnTo>
                    <a:lnTo>
                      <a:pt x="72000" y="32307"/>
                    </a:lnTo>
                    <a:lnTo>
                      <a:pt x="72000" y="46153"/>
                    </a:lnTo>
                    <a:lnTo>
                      <a:pt x="61714" y="46153"/>
                    </a:lnTo>
                    <a:lnTo>
                      <a:pt x="48000" y="32307"/>
                    </a:lnTo>
                    <a:lnTo>
                      <a:pt x="48000" y="46153"/>
                    </a:lnTo>
                    <a:lnTo>
                      <a:pt x="61714" y="76153"/>
                    </a:lnTo>
                    <a:lnTo>
                      <a:pt x="84000" y="106153"/>
                    </a:lnTo>
                    <a:lnTo>
                      <a:pt x="72000" y="106153"/>
                    </a:lnTo>
                    <a:lnTo>
                      <a:pt x="72000" y="120000"/>
                    </a:lnTo>
                    <a:lnTo>
                      <a:pt x="48000" y="106153"/>
                    </a:lnTo>
                    <a:lnTo>
                      <a:pt x="24000" y="106153"/>
                    </a:lnTo>
                    <a:lnTo>
                      <a:pt x="0" y="62307"/>
                    </a:lnTo>
                    <a:lnTo>
                      <a:pt x="24000" y="32307"/>
                    </a:lnTo>
                    <a:lnTo>
                      <a:pt x="24000" y="16153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14"/>
              <p:cNvSpPr/>
              <p:nvPr/>
            </p:nvSpPr>
            <p:spPr>
              <a:xfrm>
                <a:off x="4373562" y="2660650"/>
                <a:ext cx="1174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5054" y="14928"/>
                    </a:moveTo>
                    <a:lnTo>
                      <a:pt x="59780" y="574"/>
                    </a:lnTo>
                    <a:cubicBezTo>
                      <a:pt x="60219" y="574"/>
                      <a:pt x="60659" y="0"/>
                      <a:pt x="61098" y="0"/>
                    </a:cubicBezTo>
                    <a:lnTo>
                      <a:pt x="82637" y="0"/>
                    </a:lnTo>
                    <a:cubicBezTo>
                      <a:pt x="83516" y="0"/>
                      <a:pt x="83956" y="574"/>
                      <a:pt x="84395" y="574"/>
                    </a:cubicBezTo>
                    <a:lnTo>
                      <a:pt x="106813" y="15502"/>
                    </a:lnTo>
                    <a:lnTo>
                      <a:pt x="102857" y="16076"/>
                    </a:lnTo>
                    <a:lnTo>
                      <a:pt x="113846" y="1722"/>
                    </a:lnTo>
                    <a:cubicBezTo>
                      <a:pt x="114725" y="0"/>
                      <a:pt x="116923" y="0"/>
                      <a:pt x="118241" y="1148"/>
                    </a:cubicBezTo>
                    <a:cubicBezTo>
                      <a:pt x="119560" y="2296"/>
                      <a:pt x="119999" y="5167"/>
                      <a:pt x="119560" y="6889"/>
                    </a:cubicBezTo>
                    <a:lnTo>
                      <a:pt x="108571" y="35598"/>
                    </a:lnTo>
                    <a:cubicBezTo>
                      <a:pt x="107692" y="37320"/>
                      <a:pt x="105494" y="38468"/>
                      <a:pt x="103736" y="37320"/>
                    </a:cubicBezTo>
                    <a:lnTo>
                      <a:pt x="81318" y="23540"/>
                    </a:lnTo>
                    <a:lnTo>
                      <a:pt x="85274" y="22966"/>
                    </a:lnTo>
                    <a:lnTo>
                      <a:pt x="74285" y="36746"/>
                    </a:lnTo>
                    <a:lnTo>
                      <a:pt x="75604" y="33301"/>
                    </a:lnTo>
                    <a:lnTo>
                      <a:pt x="75604" y="45933"/>
                    </a:lnTo>
                    <a:cubicBezTo>
                      <a:pt x="75604" y="48803"/>
                      <a:pt x="73846" y="50526"/>
                      <a:pt x="72087" y="50526"/>
                    </a:cubicBezTo>
                    <a:lnTo>
                      <a:pt x="61098" y="50526"/>
                    </a:lnTo>
                    <a:cubicBezTo>
                      <a:pt x="60219" y="50526"/>
                      <a:pt x="59340" y="50526"/>
                      <a:pt x="58901" y="49952"/>
                    </a:cubicBezTo>
                    <a:lnTo>
                      <a:pt x="46153" y="36746"/>
                    </a:lnTo>
                    <a:lnTo>
                      <a:pt x="51428" y="33301"/>
                    </a:lnTo>
                    <a:lnTo>
                      <a:pt x="51428" y="45933"/>
                    </a:lnTo>
                    <a:lnTo>
                      <a:pt x="50989" y="43636"/>
                    </a:lnTo>
                    <a:lnTo>
                      <a:pt x="64175" y="72344"/>
                    </a:lnTo>
                    <a:lnTo>
                      <a:pt x="63296" y="71196"/>
                    </a:lnTo>
                    <a:lnTo>
                      <a:pt x="85274" y="98755"/>
                    </a:lnTo>
                    <a:cubicBezTo>
                      <a:pt x="86153" y="99904"/>
                      <a:pt x="86593" y="102200"/>
                      <a:pt x="86153" y="103923"/>
                    </a:cubicBezTo>
                    <a:cubicBezTo>
                      <a:pt x="85714" y="105645"/>
                      <a:pt x="84395" y="106794"/>
                      <a:pt x="82637" y="106794"/>
                    </a:cubicBezTo>
                    <a:lnTo>
                      <a:pt x="72087" y="106794"/>
                    </a:lnTo>
                    <a:lnTo>
                      <a:pt x="75604" y="102200"/>
                    </a:lnTo>
                    <a:lnTo>
                      <a:pt x="75604" y="114832"/>
                    </a:lnTo>
                    <a:cubicBezTo>
                      <a:pt x="75604" y="116555"/>
                      <a:pt x="74725" y="118277"/>
                      <a:pt x="73846" y="118851"/>
                    </a:cubicBezTo>
                    <a:cubicBezTo>
                      <a:pt x="72967" y="119999"/>
                      <a:pt x="71648" y="119999"/>
                      <a:pt x="70329" y="119425"/>
                    </a:cubicBezTo>
                    <a:lnTo>
                      <a:pt x="46593" y="106220"/>
                    </a:lnTo>
                    <a:lnTo>
                      <a:pt x="47912" y="106794"/>
                    </a:lnTo>
                    <a:lnTo>
                      <a:pt x="26373" y="106794"/>
                    </a:lnTo>
                    <a:cubicBezTo>
                      <a:pt x="25054" y="106794"/>
                      <a:pt x="24175" y="106220"/>
                      <a:pt x="23296" y="105071"/>
                    </a:cubicBezTo>
                    <a:lnTo>
                      <a:pt x="879" y="63732"/>
                    </a:lnTo>
                    <a:cubicBezTo>
                      <a:pt x="0" y="61435"/>
                      <a:pt x="0" y="59138"/>
                      <a:pt x="1318" y="57416"/>
                    </a:cubicBezTo>
                    <a:lnTo>
                      <a:pt x="23736" y="29856"/>
                    </a:lnTo>
                    <a:lnTo>
                      <a:pt x="22857" y="33301"/>
                    </a:lnTo>
                    <a:lnTo>
                      <a:pt x="22857" y="19521"/>
                    </a:lnTo>
                    <a:lnTo>
                      <a:pt x="29890" y="19521"/>
                    </a:lnTo>
                    <a:lnTo>
                      <a:pt x="29890" y="33301"/>
                    </a:lnTo>
                    <a:cubicBezTo>
                      <a:pt x="29890" y="34449"/>
                      <a:pt x="29450" y="35598"/>
                      <a:pt x="28571" y="36746"/>
                    </a:cubicBezTo>
                    <a:lnTo>
                      <a:pt x="6153" y="64306"/>
                    </a:lnTo>
                    <a:lnTo>
                      <a:pt x="6593" y="57990"/>
                    </a:lnTo>
                    <a:lnTo>
                      <a:pt x="29010" y="99330"/>
                    </a:lnTo>
                    <a:lnTo>
                      <a:pt x="26373" y="97607"/>
                    </a:lnTo>
                    <a:lnTo>
                      <a:pt x="47912" y="97607"/>
                    </a:lnTo>
                    <a:cubicBezTo>
                      <a:pt x="48351" y="97607"/>
                      <a:pt x="49230" y="97607"/>
                      <a:pt x="49230" y="98181"/>
                    </a:cubicBezTo>
                    <a:lnTo>
                      <a:pt x="73406" y="110813"/>
                    </a:lnTo>
                    <a:lnTo>
                      <a:pt x="68571" y="114832"/>
                    </a:lnTo>
                    <a:lnTo>
                      <a:pt x="68571" y="102200"/>
                    </a:lnTo>
                    <a:cubicBezTo>
                      <a:pt x="68571" y="99904"/>
                      <a:pt x="69890" y="97607"/>
                      <a:pt x="72087" y="97607"/>
                    </a:cubicBezTo>
                    <a:lnTo>
                      <a:pt x="82637" y="97607"/>
                    </a:lnTo>
                    <a:lnTo>
                      <a:pt x="80439" y="105645"/>
                    </a:lnTo>
                    <a:lnTo>
                      <a:pt x="58461" y="78086"/>
                    </a:lnTo>
                    <a:cubicBezTo>
                      <a:pt x="58461" y="77511"/>
                      <a:pt x="58021" y="77511"/>
                      <a:pt x="58021" y="76937"/>
                    </a:cubicBezTo>
                    <a:lnTo>
                      <a:pt x="45274" y="48803"/>
                    </a:lnTo>
                    <a:cubicBezTo>
                      <a:pt x="44835" y="47655"/>
                      <a:pt x="44395" y="47081"/>
                      <a:pt x="44395" y="45933"/>
                    </a:cubicBezTo>
                    <a:lnTo>
                      <a:pt x="44395" y="33301"/>
                    </a:lnTo>
                    <a:cubicBezTo>
                      <a:pt x="44395" y="31578"/>
                      <a:pt x="45274" y="29856"/>
                      <a:pt x="46593" y="29282"/>
                    </a:cubicBezTo>
                    <a:cubicBezTo>
                      <a:pt x="47912" y="28133"/>
                      <a:pt x="49230" y="28708"/>
                      <a:pt x="50109" y="29856"/>
                    </a:cubicBezTo>
                    <a:lnTo>
                      <a:pt x="63296" y="42488"/>
                    </a:lnTo>
                    <a:lnTo>
                      <a:pt x="61098" y="41339"/>
                    </a:lnTo>
                    <a:lnTo>
                      <a:pt x="72087" y="41339"/>
                    </a:lnTo>
                    <a:lnTo>
                      <a:pt x="68571" y="45933"/>
                    </a:lnTo>
                    <a:lnTo>
                      <a:pt x="68571" y="33301"/>
                    </a:lnTo>
                    <a:cubicBezTo>
                      <a:pt x="68571" y="32153"/>
                      <a:pt x="68571" y="31004"/>
                      <a:pt x="69450" y="29856"/>
                    </a:cubicBezTo>
                    <a:lnTo>
                      <a:pt x="80439" y="16076"/>
                    </a:lnTo>
                    <a:cubicBezTo>
                      <a:pt x="81318" y="14928"/>
                      <a:pt x="83076" y="14354"/>
                      <a:pt x="84395" y="15502"/>
                    </a:cubicBezTo>
                    <a:lnTo>
                      <a:pt x="106813" y="29282"/>
                    </a:lnTo>
                    <a:lnTo>
                      <a:pt x="101978" y="31004"/>
                    </a:lnTo>
                    <a:lnTo>
                      <a:pt x="112967" y="2870"/>
                    </a:lnTo>
                    <a:lnTo>
                      <a:pt x="118681" y="8038"/>
                    </a:lnTo>
                    <a:lnTo>
                      <a:pt x="107692" y="22966"/>
                    </a:lnTo>
                    <a:cubicBezTo>
                      <a:pt x="106813" y="24114"/>
                      <a:pt x="105054" y="24688"/>
                      <a:pt x="103736" y="23540"/>
                    </a:cubicBezTo>
                    <a:lnTo>
                      <a:pt x="81318" y="9186"/>
                    </a:lnTo>
                    <a:lnTo>
                      <a:pt x="82637" y="9186"/>
                    </a:lnTo>
                    <a:lnTo>
                      <a:pt x="61098" y="9186"/>
                    </a:lnTo>
                    <a:lnTo>
                      <a:pt x="61978" y="9186"/>
                    </a:lnTo>
                    <a:lnTo>
                      <a:pt x="27252" y="24114"/>
                    </a:lnTo>
                    <a:lnTo>
                      <a:pt x="25054" y="1492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1" name="Google Shape;481;p14"/>
              <p:cNvSpPr/>
              <p:nvPr/>
            </p:nvSpPr>
            <p:spPr>
              <a:xfrm>
                <a:off x="4425950" y="2608262"/>
                <a:ext cx="109537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9090"/>
                    </a:moveTo>
                    <a:lnTo>
                      <a:pt x="120000" y="19090"/>
                    </a:lnTo>
                    <a:lnTo>
                      <a:pt x="120000" y="35454"/>
                    </a:lnTo>
                    <a:lnTo>
                      <a:pt x="107826" y="35454"/>
                    </a:lnTo>
                    <a:lnTo>
                      <a:pt x="95652" y="70909"/>
                    </a:lnTo>
                    <a:lnTo>
                      <a:pt x="107826" y="87272"/>
                    </a:lnTo>
                    <a:lnTo>
                      <a:pt x="83478" y="87272"/>
                    </a:lnTo>
                    <a:lnTo>
                      <a:pt x="71304" y="100909"/>
                    </a:lnTo>
                    <a:lnTo>
                      <a:pt x="59130" y="120000"/>
                    </a:lnTo>
                    <a:lnTo>
                      <a:pt x="34782" y="100909"/>
                    </a:lnTo>
                    <a:lnTo>
                      <a:pt x="12173" y="100909"/>
                    </a:lnTo>
                    <a:lnTo>
                      <a:pt x="12173" y="87272"/>
                    </a:lnTo>
                    <a:lnTo>
                      <a:pt x="0" y="70909"/>
                    </a:lnTo>
                    <a:lnTo>
                      <a:pt x="12173" y="51818"/>
                    </a:lnTo>
                    <a:lnTo>
                      <a:pt x="0" y="19090"/>
                    </a:lnTo>
                    <a:lnTo>
                      <a:pt x="0" y="0"/>
                    </a:lnTo>
                    <a:lnTo>
                      <a:pt x="12173" y="19090"/>
                    </a:lnTo>
                    <a:lnTo>
                      <a:pt x="24347" y="19090"/>
                    </a:lnTo>
                    <a:lnTo>
                      <a:pt x="59130" y="35454"/>
                    </a:lnTo>
                    <a:lnTo>
                      <a:pt x="83478" y="0"/>
                    </a:lnTo>
                    <a:lnTo>
                      <a:pt x="120000" y="1909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2" name="Google Shape;482;p14"/>
              <p:cNvSpPr/>
              <p:nvPr/>
            </p:nvSpPr>
            <p:spPr>
              <a:xfrm>
                <a:off x="4421187" y="2605087"/>
                <a:ext cx="11747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7794" y="16949"/>
                    </a:moveTo>
                    <a:cubicBezTo>
                      <a:pt x="119117" y="17627"/>
                      <a:pt x="120000" y="19661"/>
                      <a:pt x="120000" y="22372"/>
                    </a:cubicBezTo>
                    <a:lnTo>
                      <a:pt x="120000" y="37288"/>
                    </a:lnTo>
                    <a:cubicBezTo>
                      <a:pt x="120000" y="40677"/>
                      <a:pt x="118676" y="42711"/>
                      <a:pt x="116470" y="42711"/>
                    </a:cubicBezTo>
                    <a:lnTo>
                      <a:pt x="105441" y="42711"/>
                    </a:lnTo>
                    <a:lnTo>
                      <a:pt x="108529" y="40000"/>
                    </a:lnTo>
                    <a:lnTo>
                      <a:pt x="97500" y="70508"/>
                    </a:lnTo>
                    <a:lnTo>
                      <a:pt x="97058" y="64406"/>
                    </a:lnTo>
                    <a:lnTo>
                      <a:pt x="108088" y="79322"/>
                    </a:lnTo>
                    <a:cubicBezTo>
                      <a:pt x="108970" y="80677"/>
                      <a:pt x="109411" y="83389"/>
                      <a:pt x="108970" y="85423"/>
                    </a:cubicBezTo>
                    <a:cubicBezTo>
                      <a:pt x="108529" y="87457"/>
                      <a:pt x="107205" y="88813"/>
                      <a:pt x="105441" y="88813"/>
                    </a:cubicBezTo>
                    <a:lnTo>
                      <a:pt x="82941" y="88813"/>
                    </a:lnTo>
                    <a:lnTo>
                      <a:pt x="85147" y="87457"/>
                    </a:lnTo>
                    <a:lnTo>
                      <a:pt x="74117" y="102372"/>
                    </a:lnTo>
                    <a:lnTo>
                      <a:pt x="63088" y="117966"/>
                    </a:lnTo>
                    <a:cubicBezTo>
                      <a:pt x="61764" y="119999"/>
                      <a:pt x="60441" y="119999"/>
                      <a:pt x="59117" y="119322"/>
                    </a:cubicBezTo>
                    <a:lnTo>
                      <a:pt x="36176" y="103050"/>
                    </a:lnTo>
                    <a:lnTo>
                      <a:pt x="37500" y="103050"/>
                    </a:lnTo>
                    <a:lnTo>
                      <a:pt x="15441" y="103050"/>
                    </a:lnTo>
                    <a:cubicBezTo>
                      <a:pt x="13676" y="103050"/>
                      <a:pt x="11911" y="101016"/>
                      <a:pt x="11911" y="97627"/>
                    </a:cubicBezTo>
                    <a:lnTo>
                      <a:pt x="11911" y="83389"/>
                    </a:lnTo>
                    <a:lnTo>
                      <a:pt x="13235" y="87457"/>
                    </a:lnTo>
                    <a:lnTo>
                      <a:pt x="1323" y="72542"/>
                    </a:lnTo>
                    <a:cubicBezTo>
                      <a:pt x="882" y="71186"/>
                      <a:pt x="0" y="69830"/>
                      <a:pt x="0" y="68474"/>
                    </a:cubicBezTo>
                    <a:cubicBezTo>
                      <a:pt x="0" y="66440"/>
                      <a:pt x="441" y="65084"/>
                      <a:pt x="1323" y="64406"/>
                    </a:cubicBezTo>
                    <a:lnTo>
                      <a:pt x="13235" y="47457"/>
                    </a:lnTo>
                    <a:lnTo>
                      <a:pt x="12352" y="54915"/>
                    </a:lnTo>
                    <a:lnTo>
                      <a:pt x="882" y="25084"/>
                    </a:lnTo>
                    <a:cubicBezTo>
                      <a:pt x="441" y="23728"/>
                      <a:pt x="0" y="23050"/>
                      <a:pt x="0" y="22372"/>
                    </a:cubicBezTo>
                    <a:lnTo>
                      <a:pt x="0" y="5423"/>
                    </a:lnTo>
                    <a:cubicBezTo>
                      <a:pt x="0" y="3389"/>
                      <a:pt x="882" y="1355"/>
                      <a:pt x="2205" y="677"/>
                    </a:cubicBezTo>
                    <a:cubicBezTo>
                      <a:pt x="3529" y="0"/>
                      <a:pt x="4852" y="0"/>
                      <a:pt x="6176" y="2033"/>
                    </a:cubicBezTo>
                    <a:lnTo>
                      <a:pt x="17647" y="18305"/>
                    </a:lnTo>
                    <a:lnTo>
                      <a:pt x="15441" y="16949"/>
                    </a:lnTo>
                    <a:lnTo>
                      <a:pt x="26470" y="16949"/>
                    </a:lnTo>
                    <a:cubicBezTo>
                      <a:pt x="26911" y="16949"/>
                      <a:pt x="27352" y="16949"/>
                      <a:pt x="27794" y="16949"/>
                    </a:cubicBezTo>
                    <a:lnTo>
                      <a:pt x="61323" y="32542"/>
                    </a:lnTo>
                    <a:lnTo>
                      <a:pt x="58235" y="33220"/>
                    </a:lnTo>
                    <a:lnTo>
                      <a:pt x="80294" y="2033"/>
                    </a:lnTo>
                    <a:cubicBezTo>
                      <a:pt x="81176" y="677"/>
                      <a:pt x="82500" y="0"/>
                      <a:pt x="83823" y="677"/>
                    </a:cubicBezTo>
                    <a:lnTo>
                      <a:pt x="117794" y="16949"/>
                    </a:lnTo>
                    <a:close/>
                    <a:moveTo>
                      <a:pt x="81617" y="10847"/>
                    </a:moveTo>
                    <a:lnTo>
                      <a:pt x="85147" y="9491"/>
                    </a:lnTo>
                    <a:lnTo>
                      <a:pt x="63088" y="41355"/>
                    </a:lnTo>
                    <a:cubicBezTo>
                      <a:pt x="62205" y="42711"/>
                      <a:pt x="60882" y="43389"/>
                      <a:pt x="59558" y="42711"/>
                    </a:cubicBezTo>
                    <a:lnTo>
                      <a:pt x="25588" y="27118"/>
                    </a:lnTo>
                    <a:lnTo>
                      <a:pt x="26470" y="27796"/>
                    </a:lnTo>
                    <a:lnTo>
                      <a:pt x="15441" y="27796"/>
                    </a:lnTo>
                    <a:cubicBezTo>
                      <a:pt x="14558" y="27796"/>
                      <a:pt x="13676" y="27118"/>
                      <a:pt x="13235" y="25762"/>
                    </a:cubicBezTo>
                    <a:lnTo>
                      <a:pt x="1323" y="9491"/>
                    </a:lnTo>
                    <a:lnTo>
                      <a:pt x="7058" y="5423"/>
                    </a:lnTo>
                    <a:lnTo>
                      <a:pt x="7058" y="22372"/>
                    </a:lnTo>
                    <a:lnTo>
                      <a:pt x="6617" y="18983"/>
                    </a:lnTo>
                    <a:lnTo>
                      <a:pt x="18529" y="48813"/>
                    </a:lnTo>
                    <a:cubicBezTo>
                      <a:pt x="19411" y="51525"/>
                      <a:pt x="18970" y="54237"/>
                      <a:pt x="17647" y="55593"/>
                    </a:cubicBezTo>
                    <a:lnTo>
                      <a:pt x="6176" y="71864"/>
                    </a:lnTo>
                    <a:lnTo>
                      <a:pt x="6176" y="63728"/>
                    </a:lnTo>
                    <a:lnTo>
                      <a:pt x="17647" y="79322"/>
                    </a:lnTo>
                    <a:cubicBezTo>
                      <a:pt x="18529" y="80677"/>
                      <a:pt x="18970" y="82033"/>
                      <a:pt x="18970" y="83389"/>
                    </a:cubicBezTo>
                    <a:lnTo>
                      <a:pt x="18970" y="97627"/>
                    </a:lnTo>
                    <a:lnTo>
                      <a:pt x="15441" y="92203"/>
                    </a:lnTo>
                    <a:lnTo>
                      <a:pt x="37500" y="92203"/>
                    </a:lnTo>
                    <a:cubicBezTo>
                      <a:pt x="38382" y="92203"/>
                      <a:pt x="38823" y="92881"/>
                      <a:pt x="39264" y="92881"/>
                    </a:cubicBezTo>
                    <a:lnTo>
                      <a:pt x="62205" y="109152"/>
                    </a:lnTo>
                    <a:lnTo>
                      <a:pt x="58235" y="110508"/>
                    </a:lnTo>
                    <a:lnTo>
                      <a:pt x="69264" y="93559"/>
                    </a:lnTo>
                    <a:lnTo>
                      <a:pt x="80294" y="79322"/>
                    </a:lnTo>
                    <a:cubicBezTo>
                      <a:pt x="81176" y="78644"/>
                      <a:pt x="82058" y="77966"/>
                      <a:pt x="82941" y="77966"/>
                    </a:cubicBezTo>
                    <a:lnTo>
                      <a:pt x="105441" y="77966"/>
                    </a:lnTo>
                    <a:lnTo>
                      <a:pt x="103235" y="87457"/>
                    </a:lnTo>
                    <a:lnTo>
                      <a:pt x="92205" y="71864"/>
                    </a:lnTo>
                    <a:cubicBezTo>
                      <a:pt x="90882" y="70508"/>
                      <a:pt x="90441" y="67796"/>
                      <a:pt x="91323" y="65762"/>
                    </a:cubicBezTo>
                    <a:lnTo>
                      <a:pt x="102352" y="34576"/>
                    </a:lnTo>
                    <a:cubicBezTo>
                      <a:pt x="103235" y="33220"/>
                      <a:pt x="104117" y="31864"/>
                      <a:pt x="105441" y="31864"/>
                    </a:cubicBezTo>
                    <a:lnTo>
                      <a:pt x="116470" y="31864"/>
                    </a:lnTo>
                    <a:lnTo>
                      <a:pt x="112941" y="37288"/>
                    </a:lnTo>
                    <a:lnTo>
                      <a:pt x="112941" y="22372"/>
                    </a:lnTo>
                    <a:lnTo>
                      <a:pt x="115588" y="27118"/>
                    </a:lnTo>
                    <a:lnTo>
                      <a:pt x="81617" y="1084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4"/>
              <p:cNvSpPr/>
              <p:nvPr/>
            </p:nvSpPr>
            <p:spPr>
              <a:xfrm>
                <a:off x="4281487" y="2339975"/>
                <a:ext cx="165100" cy="1587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3846" y="120000"/>
                    </a:moveTo>
                    <a:lnTo>
                      <a:pt x="103846" y="120000"/>
                    </a:lnTo>
                    <a:lnTo>
                      <a:pt x="111923" y="104400"/>
                    </a:lnTo>
                    <a:lnTo>
                      <a:pt x="120000" y="96000"/>
                    </a:lnTo>
                    <a:lnTo>
                      <a:pt x="111923" y="72000"/>
                    </a:lnTo>
                    <a:lnTo>
                      <a:pt x="111923" y="56400"/>
                    </a:lnTo>
                    <a:lnTo>
                      <a:pt x="120000" y="39600"/>
                    </a:lnTo>
                    <a:lnTo>
                      <a:pt x="111923" y="24000"/>
                    </a:lnTo>
                    <a:lnTo>
                      <a:pt x="103846" y="15600"/>
                    </a:lnTo>
                    <a:lnTo>
                      <a:pt x="87692" y="15600"/>
                    </a:lnTo>
                    <a:lnTo>
                      <a:pt x="63461" y="8400"/>
                    </a:lnTo>
                    <a:lnTo>
                      <a:pt x="63461" y="15600"/>
                    </a:lnTo>
                    <a:lnTo>
                      <a:pt x="55384" y="15600"/>
                    </a:lnTo>
                    <a:lnTo>
                      <a:pt x="47307" y="0"/>
                    </a:lnTo>
                    <a:lnTo>
                      <a:pt x="0" y="24000"/>
                    </a:lnTo>
                    <a:lnTo>
                      <a:pt x="8076" y="87600"/>
                    </a:lnTo>
                    <a:lnTo>
                      <a:pt x="8076" y="80400"/>
                    </a:lnTo>
                    <a:lnTo>
                      <a:pt x="15000" y="87600"/>
                    </a:lnTo>
                    <a:lnTo>
                      <a:pt x="31153" y="96000"/>
                    </a:lnTo>
                    <a:lnTo>
                      <a:pt x="39230" y="96000"/>
                    </a:lnTo>
                    <a:lnTo>
                      <a:pt x="55384" y="111600"/>
                    </a:lnTo>
                    <a:lnTo>
                      <a:pt x="63461" y="111600"/>
                    </a:lnTo>
                    <a:lnTo>
                      <a:pt x="71538" y="120000"/>
                    </a:lnTo>
                    <a:lnTo>
                      <a:pt x="87692" y="111600"/>
                    </a:lnTo>
                    <a:lnTo>
                      <a:pt x="103846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4"/>
              <p:cNvSpPr/>
              <p:nvPr/>
            </p:nvSpPr>
            <p:spPr>
              <a:xfrm>
                <a:off x="4276725" y="2336800"/>
                <a:ext cx="173037" cy="1666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2942" y="114728"/>
                    </a:moveTo>
                    <a:lnTo>
                      <a:pt x="99950" y="115968"/>
                    </a:lnTo>
                    <a:lnTo>
                      <a:pt x="107730" y="100465"/>
                    </a:lnTo>
                    <a:cubicBezTo>
                      <a:pt x="108029" y="100465"/>
                      <a:pt x="108029" y="100155"/>
                      <a:pt x="108329" y="99844"/>
                    </a:cubicBezTo>
                    <a:lnTo>
                      <a:pt x="115810" y="92403"/>
                    </a:lnTo>
                    <a:lnTo>
                      <a:pt x="115211" y="94883"/>
                    </a:lnTo>
                    <a:lnTo>
                      <a:pt x="107730" y="71937"/>
                    </a:lnTo>
                    <a:cubicBezTo>
                      <a:pt x="107431" y="71627"/>
                      <a:pt x="107431" y="71627"/>
                      <a:pt x="107431" y="71317"/>
                    </a:cubicBezTo>
                    <a:lnTo>
                      <a:pt x="107431" y="55813"/>
                    </a:lnTo>
                    <a:cubicBezTo>
                      <a:pt x="107431" y="55503"/>
                      <a:pt x="107730" y="55193"/>
                      <a:pt x="107730" y="54883"/>
                    </a:cubicBezTo>
                    <a:lnTo>
                      <a:pt x="115211" y="39069"/>
                    </a:lnTo>
                    <a:lnTo>
                      <a:pt x="115211" y="41240"/>
                    </a:lnTo>
                    <a:lnTo>
                      <a:pt x="107730" y="26666"/>
                    </a:lnTo>
                    <a:lnTo>
                      <a:pt x="108329" y="27286"/>
                    </a:lnTo>
                    <a:lnTo>
                      <a:pt x="100249" y="18914"/>
                    </a:lnTo>
                    <a:lnTo>
                      <a:pt x="102044" y="19844"/>
                    </a:lnTo>
                    <a:lnTo>
                      <a:pt x="86783" y="19844"/>
                    </a:lnTo>
                    <a:cubicBezTo>
                      <a:pt x="86483" y="19844"/>
                      <a:pt x="86483" y="19844"/>
                      <a:pt x="86184" y="19534"/>
                    </a:cubicBezTo>
                    <a:lnTo>
                      <a:pt x="63142" y="12403"/>
                    </a:lnTo>
                    <a:lnTo>
                      <a:pt x="66134" y="10232"/>
                    </a:lnTo>
                    <a:lnTo>
                      <a:pt x="66134" y="17364"/>
                    </a:lnTo>
                    <a:cubicBezTo>
                      <a:pt x="66134" y="18604"/>
                      <a:pt x="64937" y="19844"/>
                      <a:pt x="63740" y="19844"/>
                    </a:cubicBezTo>
                    <a:lnTo>
                      <a:pt x="56259" y="19844"/>
                    </a:lnTo>
                    <a:cubicBezTo>
                      <a:pt x="55361" y="19844"/>
                      <a:pt x="54463" y="19224"/>
                      <a:pt x="54164" y="18604"/>
                    </a:cubicBezTo>
                    <a:lnTo>
                      <a:pt x="46084" y="4031"/>
                    </a:lnTo>
                    <a:lnTo>
                      <a:pt x="49376" y="5271"/>
                    </a:lnTo>
                    <a:lnTo>
                      <a:pt x="3591" y="27596"/>
                    </a:lnTo>
                    <a:lnTo>
                      <a:pt x="4788" y="25116"/>
                    </a:lnTo>
                    <a:lnTo>
                      <a:pt x="12568" y="85581"/>
                    </a:lnTo>
                    <a:lnTo>
                      <a:pt x="7780" y="85891"/>
                    </a:lnTo>
                    <a:lnTo>
                      <a:pt x="7780" y="78759"/>
                    </a:lnTo>
                    <a:cubicBezTo>
                      <a:pt x="7780" y="77829"/>
                      <a:pt x="8379" y="76899"/>
                      <a:pt x="8977" y="76589"/>
                    </a:cubicBezTo>
                    <a:cubicBezTo>
                      <a:pt x="9875" y="76279"/>
                      <a:pt x="11072" y="76279"/>
                      <a:pt x="11670" y="76899"/>
                    </a:cubicBezTo>
                    <a:lnTo>
                      <a:pt x="19152" y="84031"/>
                    </a:lnTo>
                    <a:lnTo>
                      <a:pt x="18553" y="83720"/>
                    </a:lnTo>
                    <a:lnTo>
                      <a:pt x="34114" y="91782"/>
                    </a:lnTo>
                    <a:lnTo>
                      <a:pt x="33216" y="91782"/>
                    </a:lnTo>
                    <a:lnTo>
                      <a:pt x="40698" y="91782"/>
                    </a:lnTo>
                    <a:cubicBezTo>
                      <a:pt x="41296" y="91782"/>
                      <a:pt x="41895" y="91782"/>
                      <a:pt x="42194" y="92403"/>
                    </a:cubicBezTo>
                    <a:lnTo>
                      <a:pt x="57755" y="106976"/>
                    </a:lnTo>
                    <a:lnTo>
                      <a:pt x="56259" y="106356"/>
                    </a:lnTo>
                    <a:lnTo>
                      <a:pt x="63740" y="106356"/>
                    </a:lnTo>
                    <a:cubicBezTo>
                      <a:pt x="64339" y="106356"/>
                      <a:pt x="64937" y="106666"/>
                      <a:pt x="65536" y="107286"/>
                    </a:cubicBezTo>
                    <a:lnTo>
                      <a:pt x="73017" y="115348"/>
                    </a:lnTo>
                    <a:lnTo>
                      <a:pt x="70324" y="114728"/>
                    </a:lnTo>
                    <a:lnTo>
                      <a:pt x="85885" y="106666"/>
                    </a:lnTo>
                    <a:cubicBezTo>
                      <a:pt x="86483" y="106356"/>
                      <a:pt x="87381" y="106356"/>
                      <a:pt x="87980" y="106666"/>
                    </a:cubicBezTo>
                    <a:lnTo>
                      <a:pt x="102942" y="114728"/>
                    </a:lnTo>
                    <a:close/>
                    <a:moveTo>
                      <a:pt x="85586" y="111007"/>
                    </a:moveTo>
                    <a:lnTo>
                      <a:pt x="87980" y="111007"/>
                    </a:lnTo>
                    <a:lnTo>
                      <a:pt x="72418" y="119379"/>
                    </a:lnTo>
                    <a:cubicBezTo>
                      <a:pt x="71521" y="119689"/>
                      <a:pt x="70324" y="119689"/>
                      <a:pt x="69725" y="118759"/>
                    </a:cubicBezTo>
                    <a:lnTo>
                      <a:pt x="61945" y="110697"/>
                    </a:lnTo>
                    <a:lnTo>
                      <a:pt x="63740" y="111317"/>
                    </a:lnTo>
                    <a:lnTo>
                      <a:pt x="56259" y="111317"/>
                    </a:lnTo>
                    <a:cubicBezTo>
                      <a:pt x="55660" y="111317"/>
                      <a:pt x="55062" y="111317"/>
                      <a:pt x="54463" y="110697"/>
                    </a:cubicBezTo>
                    <a:lnTo>
                      <a:pt x="39201" y="95813"/>
                    </a:lnTo>
                    <a:lnTo>
                      <a:pt x="40698" y="96744"/>
                    </a:lnTo>
                    <a:lnTo>
                      <a:pt x="33216" y="96744"/>
                    </a:lnTo>
                    <a:cubicBezTo>
                      <a:pt x="32917" y="96744"/>
                      <a:pt x="32319" y="96434"/>
                      <a:pt x="32019" y="96434"/>
                    </a:cubicBezTo>
                    <a:lnTo>
                      <a:pt x="16458" y="88372"/>
                    </a:lnTo>
                    <a:cubicBezTo>
                      <a:pt x="16458" y="88062"/>
                      <a:pt x="16159" y="88062"/>
                      <a:pt x="15860" y="87751"/>
                    </a:cubicBezTo>
                    <a:lnTo>
                      <a:pt x="8379" y="80620"/>
                    </a:lnTo>
                    <a:lnTo>
                      <a:pt x="12568" y="78759"/>
                    </a:lnTo>
                    <a:lnTo>
                      <a:pt x="12568" y="85891"/>
                    </a:lnTo>
                    <a:cubicBezTo>
                      <a:pt x="12568" y="87441"/>
                      <a:pt x="11371" y="88372"/>
                      <a:pt x="10174" y="88372"/>
                    </a:cubicBezTo>
                    <a:cubicBezTo>
                      <a:pt x="8977" y="88682"/>
                      <a:pt x="7780" y="87751"/>
                      <a:pt x="7780" y="86201"/>
                    </a:cubicBezTo>
                    <a:lnTo>
                      <a:pt x="299" y="25736"/>
                    </a:lnTo>
                    <a:cubicBezTo>
                      <a:pt x="0" y="24496"/>
                      <a:pt x="598" y="23565"/>
                      <a:pt x="1496" y="23255"/>
                    </a:cubicBezTo>
                    <a:lnTo>
                      <a:pt x="47281" y="620"/>
                    </a:lnTo>
                    <a:cubicBezTo>
                      <a:pt x="48478" y="0"/>
                      <a:pt x="49675" y="620"/>
                      <a:pt x="50274" y="1550"/>
                    </a:cubicBezTo>
                    <a:lnTo>
                      <a:pt x="58354" y="16124"/>
                    </a:lnTo>
                    <a:lnTo>
                      <a:pt x="56259" y="14883"/>
                    </a:lnTo>
                    <a:lnTo>
                      <a:pt x="63740" y="14883"/>
                    </a:lnTo>
                    <a:lnTo>
                      <a:pt x="61346" y="17364"/>
                    </a:lnTo>
                    <a:lnTo>
                      <a:pt x="61346" y="10232"/>
                    </a:lnTo>
                    <a:cubicBezTo>
                      <a:pt x="61346" y="9302"/>
                      <a:pt x="61645" y="8682"/>
                      <a:pt x="62244" y="8062"/>
                    </a:cubicBezTo>
                    <a:cubicBezTo>
                      <a:pt x="62842" y="7751"/>
                      <a:pt x="63740" y="7441"/>
                      <a:pt x="64339" y="7751"/>
                    </a:cubicBezTo>
                    <a:lnTo>
                      <a:pt x="87381" y="14883"/>
                    </a:lnTo>
                    <a:lnTo>
                      <a:pt x="86783" y="14883"/>
                    </a:lnTo>
                    <a:lnTo>
                      <a:pt x="102044" y="14883"/>
                    </a:lnTo>
                    <a:cubicBezTo>
                      <a:pt x="102643" y="14883"/>
                      <a:pt x="103241" y="14883"/>
                      <a:pt x="103541" y="15503"/>
                    </a:cubicBezTo>
                    <a:lnTo>
                      <a:pt x="111620" y="23565"/>
                    </a:lnTo>
                    <a:cubicBezTo>
                      <a:pt x="111620" y="23875"/>
                      <a:pt x="111920" y="23875"/>
                      <a:pt x="111920" y="24186"/>
                    </a:cubicBezTo>
                    <a:lnTo>
                      <a:pt x="119700" y="39069"/>
                    </a:lnTo>
                    <a:cubicBezTo>
                      <a:pt x="120000" y="39689"/>
                      <a:pt x="120000" y="40620"/>
                      <a:pt x="119700" y="41240"/>
                    </a:cubicBezTo>
                    <a:lnTo>
                      <a:pt x="111920" y="57054"/>
                    </a:lnTo>
                    <a:lnTo>
                      <a:pt x="112219" y="55813"/>
                    </a:lnTo>
                    <a:lnTo>
                      <a:pt x="112219" y="71317"/>
                    </a:lnTo>
                    <a:lnTo>
                      <a:pt x="112219" y="70387"/>
                    </a:lnTo>
                    <a:lnTo>
                      <a:pt x="119700" y="93333"/>
                    </a:lnTo>
                    <a:cubicBezTo>
                      <a:pt x="120000" y="94263"/>
                      <a:pt x="119700" y="95193"/>
                      <a:pt x="119102" y="95813"/>
                    </a:cubicBezTo>
                    <a:lnTo>
                      <a:pt x="111620" y="103565"/>
                    </a:lnTo>
                    <a:lnTo>
                      <a:pt x="111920" y="102945"/>
                    </a:lnTo>
                    <a:lnTo>
                      <a:pt x="104139" y="118139"/>
                    </a:lnTo>
                    <a:cubicBezTo>
                      <a:pt x="103541" y="119379"/>
                      <a:pt x="102044" y="120000"/>
                      <a:pt x="100847" y="119379"/>
                    </a:cubicBezTo>
                    <a:lnTo>
                      <a:pt x="85586" y="11100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4"/>
              <p:cNvSpPr/>
              <p:nvPr/>
            </p:nvSpPr>
            <p:spPr>
              <a:xfrm>
                <a:off x="4370387" y="2649537"/>
                <a:ext cx="26987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42352" y="0"/>
                    </a:lnTo>
                    <a:lnTo>
                      <a:pt x="77647" y="21538"/>
                    </a:lnTo>
                    <a:lnTo>
                      <a:pt x="77647" y="40000"/>
                    </a:lnTo>
                    <a:lnTo>
                      <a:pt x="120000" y="61538"/>
                    </a:lnTo>
                    <a:lnTo>
                      <a:pt x="120000" y="80000"/>
                    </a:lnTo>
                    <a:lnTo>
                      <a:pt x="42352" y="120000"/>
                    </a:lnTo>
                    <a:lnTo>
                      <a:pt x="0" y="101538"/>
                    </a:lnTo>
                    <a:lnTo>
                      <a:pt x="0" y="40000"/>
                    </a:lnTo>
                    <a:lnTo>
                      <a:pt x="0" y="215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4"/>
              <p:cNvSpPr/>
              <p:nvPr/>
            </p:nvSpPr>
            <p:spPr>
              <a:xfrm>
                <a:off x="4367212" y="2646362"/>
                <a:ext cx="33337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962"/>
                    </a:moveTo>
                    <a:cubicBezTo>
                      <a:pt x="0" y="2981"/>
                      <a:pt x="6000" y="0"/>
                      <a:pt x="12000" y="0"/>
                    </a:cubicBezTo>
                    <a:lnTo>
                      <a:pt x="43500" y="0"/>
                    </a:lnTo>
                    <a:cubicBezTo>
                      <a:pt x="48000" y="0"/>
                      <a:pt x="51000" y="745"/>
                      <a:pt x="52500" y="2236"/>
                    </a:cubicBezTo>
                    <a:lnTo>
                      <a:pt x="84000" y="20124"/>
                    </a:lnTo>
                    <a:cubicBezTo>
                      <a:pt x="87000" y="21614"/>
                      <a:pt x="87000" y="23105"/>
                      <a:pt x="87000" y="23850"/>
                    </a:cubicBezTo>
                    <a:lnTo>
                      <a:pt x="87000" y="40993"/>
                    </a:lnTo>
                    <a:lnTo>
                      <a:pt x="84000" y="37267"/>
                    </a:lnTo>
                    <a:lnTo>
                      <a:pt x="118500" y="55900"/>
                    </a:lnTo>
                    <a:cubicBezTo>
                      <a:pt x="120000" y="57391"/>
                      <a:pt x="120000" y="58881"/>
                      <a:pt x="120000" y="59627"/>
                    </a:cubicBezTo>
                    <a:lnTo>
                      <a:pt x="120000" y="77515"/>
                    </a:lnTo>
                    <a:cubicBezTo>
                      <a:pt x="120000" y="79006"/>
                      <a:pt x="120000" y="80496"/>
                      <a:pt x="117000" y="81987"/>
                    </a:cubicBezTo>
                    <a:lnTo>
                      <a:pt x="52500" y="117763"/>
                    </a:lnTo>
                    <a:cubicBezTo>
                      <a:pt x="51000" y="119254"/>
                      <a:pt x="48000" y="120000"/>
                      <a:pt x="43500" y="119254"/>
                    </a:cubicBezTo>
                    <a:cubicBezTo>
                      <a:pt x="40500" y="119254"/>
                      <a:pt x="37500" y="118509"/>
                      <a:pt x="34500" y="117763"/>
                    </a:cubicBezTo>
                    <a:lnTo>
                      <a:pt x="3000" y="98385"/>
                    </a:lnTo>
                    <a:cubicBezTo>
                      <a:pt x="1500" y="97639"/>
                      <a:pt x="0" y="96149"/>
                      <a:pt x="0" y="94658"/>
                    </a:cubicBezTo>
                    <a:lnTo>
                      <a:pt x="0" y="40993"/>
                    </a:lnTo>
                    <a:lnTo>
                      <a:pt x="0" y="23850"/>
                    </a:lnTo>
                    <a:lnTo>
                      <a:pt x="0" y="5962"/>
                    </a:lnTo>
                    <a:close/>
                    <a:moveTo>
                      <a:pt x="24000" y="23850"/>
                    </a:moveTo>
                    <a:lnTo>
                      <a:pt x="24000" y="40993"/>
                    </a:lnTo>
                    <a:lnTo>
                      <a:pt x="24000" y="94658"/>
                    </a:lnTo>
                    <a:lnTo>
                      <a:pt x="22500" y="90931"/>
                    </a:lnTo>
                    <a:lnTo>
                      <a:pt x="54000" y="109565"/>
                    </a:lnTo>
                    <a:lnTo>
                      <a:pt x="34500" y="109565"/>
                    </a:lnTo>
                    <a:lnTo>
                      <a:pt x="100500" y="73788"/>
                    </a:lnTo>
                    <a:lnTo>
                      <a:pt x="96000" y="77515"/>
                    </a:lnTo>
                    <a:lnTo>
                      <a:pt x="96000" y="59627"/>
                    </a:lnTo>
                    <a:lnTo>
                      <a:pt x="99000" y="64099"/>
                    </a:lnTo>
                    <a:lnTo>
                      <a:pt x="66000" y="44720"/>
                    </a:lnTo>
                    <a:cubicBezTo>
                      <a:pt x="64500" y="43975"/>
                      <a:pt x="63000" y="42484"/>
                      <a:pt x="63000" y="40993"/>
                    </a:cubicBezTo>
                    <a:lnTo>
                      <a:pt x="63000" y="23850"/>
                    </a:lnTo>
                    <a:lnTo>
                      <a:pt x="66000" y="28322"/>
                    </a:lnTo>
                    <a:lnTo>
                      <a:pt x="34500" y="10434"/>
                    </a:lnTo>
                    <a:lnTo>
                      <a:pt x="43500" y="11925"/>
                    </a:lnTo>
                    <a:lnTo>
                      <a:pt x="12000" y="11925"/>
                    </a:lnTo>
                    <a:lnTo>
                      <a:pt x="24000" y="5962"/>
                    </a:lnTo>
                    <a:lnTo>
                      <a:pt x="24000" y="238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4"/>
              <p:cNvSpPr/>
              <p:nvPr/>
            </p:nvSpPr>
            <p:spPr>
              <a:xfrm>
                <a:off x="4308475" y="2505075"/>
                <a:ext cx="117475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7027" y="120000"/>
                    </a:moveTo>
                    <a:lnTo>
                      <a:pt x="47027" y="120000"/>
                    </a:lnTo>
                    <a:lnTo>
                      <a:pt x="69729" y="103636"/>
                    </a:lnTo>
                    <a:lnTo>
                      <a:pt x="95675" y="103636"/>
                    </a:lnTo>
                    <a:lnTo>
                      <a:pt x="107027" y="35454"/>
                    </a:lnTo>
                    <a:lnTo>
                      <a:pt x="120000" y="35454"/>
                    </a:lnTo>
                    <a:lnTo>
                      <a:pt x="107027" y="16363"/>
                    </a:lnTo>
                    <a:lnTo>
                      <a:pt x="82702" y="0"/>
                    </a:lnTo>
                    <a:lnTo>
                      <a:pt x="35675" y="35454"/>
                    </a:lnTo>
                    <a:lnTo>
                      <a:pt x="11351" y="35454"/>
                    </a:lnTo>
                    <a:lnTo>
                      <a:pt x="0" y="68181"/>
                    </a:lnTo>
                    <a:lnTo>
                      <a:pt x="0" y="87272"/>
                    </a:lnTo>
                    <a:lnTo>
                      <a:pt x="35675" y="120000"/>
                    </a:lnTo>
                    <a:lnTo>
                      <a:pt x="47027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14"/>
              <p:cNvSpPr/>
              <p:nvPr/>
            </p:nvSpPr>
            <p:spPr>
              <a:xfrm>
                <a:off x="4305300" y="2501900"/>
                <a:ext cx="123825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8166" y="109090"/>
                    </a:moveTo>
                    <a:lnTo>
                      <a:pt x="46920" y="109772"/>
                    </a:lnTo>
                    <a:lnTo>
                      <a:pt x="68927" y="94772"/>
                    </a:lnTo>
                    <a:cubicBezTo>
                      <a:pt x="69342" y="94772"/>
                      <a:pt x="69757" y="94772"/>
                      <a:pt x="70173" y="94772"/>
                    </a:cubicBezTo>
                    <a:lnTo>
                      <a:pt x="94256" y="94772"/>
                    </a:lnTo>
                    <a:lnTo>
                      <a:pt x="91349" y="98863"/>
                    </a:lnTo>
                    <a:lnTo>
                      <a:pt x="102145" y="35454"/>
                    </a:lnTo>
                    <a:cubicBezTo>
                      <a:pt x="102560" y="33409"/>
                      <a:pt x="103806" y="32045"/>
                      <a:pt x="105467" y="32045"/>
                    </a:cubicBezTo>
                    <a:lnTo>
                      <a:pt x="116262" y="32045"/>
                    </a:lnTo>
                    <a:lnTo>
                      <a:pt x="114186" y="40909"/>
                    </a:lnTo>
                    <a:lnTo>
                      <a:pt x="102975" y="24545"/>
                    </a:lnTo>
                    <a:lnTo>
                      <a:pt x="104221" y="25909"/>
                    </a:lnTo>
                    <a:lnTo>
                      <a:pt x="80968" y="10909"/>
                    </a:lnTo>
                    <a:lnTo>
                      <a:pt x="83460" y="10909"/>
                    </a:lnTo>
                    <a:lnTo>
                      <a:pt x="37785" y="42272"/>
                    </a:lnTo>
                    <a:cubicBezTo>
                      <a:pt x="37370" y="42272"/>
                      <a:pt x="36955" y="42954"/>
                      <a:pt x="36539" y="42954"/>
                    </a:cubicBezTo>
                    <a:lnTo>
                      <a:pt x="14532" y="42954"/>
                    </a:lnTo>
                    <a:lnTo>
                      <a:pt x="17439" y="40227"/>
                    </a:lnTo>
                    <a:lnTo>
                      <a:pt x="6228" y="70227"/>
                    </a:lnTo>
                    <a:lnTo>
                      <a:pt x="6643" y="67500"/>
                    </a:lnTo>
                    <a:lnTo>
                      <a:pt x="6643" y="84545"/>
                    </a:lnTo>
                    <a:lnTo>
                      <a:pt x="4982" y="79772"/>
                    </a:lnTo>
                    <a:lnTo>
                      <a:pt x="38200" y="109772"/>
                    </a:lnTo>
                    <a:lnTo>
                      <a:pt x="36539" y="109090"/>
                    </a:lnTo>
                    <a:lnTo>
                      <a:pt x="48166" y="109090"/>
                    </a:lnTo>
                    <a:close/>
                    <a:moveTo>
                      <a:pt x="36539" y="120000"/>
                    </a:moveTo>
                    <a:cubicBezTo>
                      <a:pt x="36124" y="120000"/>
                      <a:pt x="35294" y="120000"/>
                      <a:pt x="34878" y="119318"/>
                    </a:cubicBezTo>
                    <a:lnTo>
                      <a:pt x="2076" y="89318"/>
                    </a:lnTo>
                    <a:cubicBezTo>
                      <a:pt x="830" y="87954"/>
                      <a:pt x="0" y="86590"/>
                      <a:pt x="0" y="84545"/>
                    </a:cubicBezTo>
                    <a:lnTo>
                      <a:pt x="0" y="67500"/>
                    </a:lnTo>
                    <a:cubicBezTo>
                      <a:pt x="0" y="66818"/>
                      <a:pt x="415" y="65454"/>
                      <a:pt x="830" y="64772"/>
                    </a:cubicBezTo>
                    <a:lnTo>
                      <a:pt x="11626" y="34772"/>
                    </a:lnTo>
                    <a:cubicBezTo>
                      <a:pt x="12456" y="32727"/>
                      <a:pt x="13287" y="32045"/>
                      <a:pt x="14532" y="32045"/>
                    </a:cubicBezTo>
                    <a:lnTo>
                      <a:pt x="36539" y="32045"/>
                    </a:lnTo>
                    <a:lnTo>
                      <a:pt x="35294" y="32045"/>
                    </a:lnTo>
                    <a:lnTo>
                      <a:pt x="80968" y="681"/>
                    </a:lnTo>
                    <a:cubicBezTo>
                      <a:pt x="81384" y="0"/>
                      <a:pt x="82629" y="0"/>
                      <a:pt x="83044" y="681"/>
                    </a:cubicBezTo>
                    <a:lnTo>
                      <a:pt x="106712" y="15681"/>
                    </a:lnTo>
                    <a:cubicBezTo>
                      <a:pt x="107128" y="15681"/>
                      <a:pt x="107543" y="16363"/>
                      <a:pt x="107543" y="16363"/>
                    </a:cubicBezTo>
                    <a:lnTo>
                      <a:pt x="118754" y="33409"/>
                    </a:lnTo>
                    <a:cubicBezTo>
                      <a:pt x="119584" y="34772"/>
                      <a:pt x="120000" y="36818"/>
                      <a:pt x="119584" y="39545"/>
                    </a:cubicBezTo>
                    <a:cubicBezTo>
                      <a:pt x="119169" y="41590"/>
                      <a:pt x="117923" y="42954"/>
                      <a:pt x="116262" y="42954"/>
                    </a:cubicBezTo>
                    <a:lnTo>
                      <a:pt x="105467" y="42954"/>
                    </a:lnTo>
                    <a:lnTo>
                      <a:pt x="108788" y="38863"/>
                    </a:lnTo>
                    <a:lnTo>
                      <a:pt x="97577" y="101590"/>
                    </a:lnTo>
                    <a:cubicBezTo>
                      <a:pt x="97162" y="103636"/>
                      <a:pt x="95916" y="105681"/>
                      <a:pt x="94256" y="105681"/>
                    </a:cubicBezTo>
                    <a:lnTo>
                      <a:pt x="70173" y="105681"/>
                    </a:lnTo>
                    <a:lnTo>
                      <a:pt x="71418" y="105000"/>
                    </a:lnTo>
                    <a:lnTo>
                      <a:pt x="49411" y="120000"/>
                    </a:lnTo>
                    <a:cubicBezTo>
                      <a:pt x="48996" y="120000"/>
                      <a:pt x="48581" y="120000"/>
                      <a:pt x="48166" y="120000"/>
                    </a:cubicBezTo>
                    <a:lnTo>
                      <a:pt x="36539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9" name="Google Shape;489;p14"/>
              <p:cNvSpPr/>
              <p:nvPr/>
            </p:nvSpPr>
            <p:spPr>
              <a:xfrm>
                <a:off x="4302125" y="2574925"/>
                <a:ext cx="68262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0465" y="120000"/>
                    </a:moveTo>
                    <a:lnTo>
                      <a:pt x="100465" y="120000"/>
                    </a:lnTo>
                    <a:lnTo>
                      <a:pt x="78139" y="120000"/>
                    </a:lnTo>
                    <a:lnTo>
                      <a:pt x="100465" y="101538"/>
                    </a:lnTo>
                    <a:lnTo>
                      <a:pt x="120000" y="101538"/>
                    </a:lnTo>
                    <a:lnTo>
                      <a:pt x="120000" y="80000"/>
                    </a:lnTo>
                    <a:lnTo>
                      <a:pt x="120000" y="58461"/>
                    </a:lnTo>
                    <a:lnTo>
                      <a:pt x="120000" y="40000"/>
                    </a:lnTo>
                    <a:lnTo>
                      <a:pt x="100465" y="40000"/>
                    </a:lnTo>
                    <a:lnTo>
                      <a:pt x="100465" y="21538"/>
                    </a:lnTo>
                    <a:lnTo>
                      <a:pt x="39069" y="0"/>
                    </a:lnTo>
                    <a:lnTo>
                      <a:pt x="19534" y="21538"/>
                    </a:lnTo>
                    <a:lnTo>
                      <a:pt x="19534" y="0"/>
                    </a:lnTo>
                    <a:lnTo>
                      <a:pt x="0" y="21538"/>
                    </a:lnTo>
                    <a:lnTo>
                      <a:pt x="19534" y="40000"/>
                    </a:lnTo>
                    <a:lnTo>
                      <a:pt x="58604" y="101538"/>
                    </a:lnTo>
                    <a:lnTo>
                      <a:pt x="100465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0" name="Google Shape;490;p14"/>
              <p:cNvSpPr/>
              <p:nvPr/>
            </p:nvSpPr>
            <p:spPr>
              <a:xfrm>
                <a:off x="4297362" y="2571750"/>
                <a:ext cx="76200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8863" y="108750"/>
                    </a:moveTo>
                    <a:cubicBezTo>
                      <a:pt x="101590" y="110250"/>
                      <a:pt x="102954" y="112500"/>
                      <a:pt x="102272" y="115500"/>
                    </a:cubicBezTo>
                    <a:cubicBezTo>
                      <a:pt x="101590" y="118500"/>
                      <a:pt x="99545" y="120000"/>
                      <a:pt x="96818" y="120000"/>
                    </a:cubicBezTo>
                    <a:lnTo>
                      <a:pt x="78409" y="120000"/>
                    </a:lnTo>
                    <a:cubicBezTo>
                      <a:pt x="75681" y="120000"/>
                      <a:pt x="73636" y="118500"/>
                      <a:pt x="72954" y="116250"/>
                    </a:cubicBezTo>
                    <a:cubicBezTo>
                      <a:pt x="72272" y="114000"/>
                      <a:pt x="72954" y="111000"/>
                      <a:pt x="75000" y="109500"/>
                    </a:cubicBezTo>
                    <a:lnTo>
                      <a:pt x="93409" y="93000"/>
                    </a:lnTo>
                    <a:cubicBezTo>
                      <a:pt x="94772" y="92250"/>
                      <a:pt x="95454" y="91500"/>
                      <a:pt x="96818" y="91500"/>
                    </a:cubicBezTo>
                    <a:lnTo>
                      <a:pt x="114545" y="91500"/>
                    </a:lnTo>
                    <a:lnTo>
                      <a:pt x="109090" y="97500"/>
                    </a:lnTo>
                    <a:lnTo>
                      <a:pt x="109090" y="79500"/>
                    </a:lnTo>
                    <a:lnTo>
                      <a:pt x="109090" y="60000"/>
                    </a:lnTo>
                    <a:lnTo>
                      <a:pt x="109090" y="43500"/>
                    </a:lnTo>
                    <a:lnTo>
                      <a:pt x="114545" y="49500"/>
                    </a:lnTo>
                    <a:lnTo>
                      <a:pt x="96818" y="49500"/>
                    </a:lnTo>
                    <a:cubicBezTo>
                      <a:pt x="94090" y="49500"/>
                      <a:pt x="91363" y="46500"/>
                      <a:pt x="91363" y="43500"/>
                    </a:cubicBezTo>
                    <a:lnTo>
                      <a:pt x="91363" y="25500"/>
                    </a:lnTo>
                    <a:lnTo>
                      <a:pt x="95454" y="31500"/>
                    </a:lnTo>
                    <a:lnTo>
                      <a:pt x="40909" y="12000"/>
                    </a:lnTo>
                    <a:lnTo>
                      <a:pt x="46363" y="10500"/>
                    </a:lnTo>
                    <a:lnTo>
                      <a:pt x="28636" y="30000"/>
                    </a:lnTo>
                    <a:cubicBezTo>
                      <a:pt x="26590" y="31500"/>
                      <a:pt x="24545" y="32250"/>
                      <a:pt x="22500" y="30750"/>
                    </a:cubicBezTo>
                    <a:cubicBezTo>
                      <a:pt x="20454" y="30000"/>
                      <a:pt x="19090" y="27750"/>
                      <a:pt x="19090" y="25500"/>
                    </a:cubicBezTo>
                    <a:lnTo>
                      <a:pt x="19090" y="6000"/>
                    </a:lnTo>
                    <a:lnTo>
                      <a:pt x="28636" y="10500"/>
                    </a:lnTo>
                    <a:lnTo>
                      <a:pt x="9545" y="30000"/>
                    </a:lnTo>
                    <a:lnTo>
                      <a:pt x="9545" y="21000"/>
                    </a:lnTo>
                    <a:lnTo>
                      <a:pt x="27954" y="39000"/>
                    </a:lnTo>
                    <a:cubicBezTo>
                      <a:pt x="28636" y="39000"/>
                      <a:pt x="28636" y="39750"/>
                      <a:pt x="29318" y="39750"/>
                    </a:cubicBezTo>
                    <a:lnTo>
                      <a:pt x="64772" y="93750"/>
                    </a:lnTo>
                    <a:lnTo>
                      <a:pt x="62727" y="92250"/>
                    </a:lnTo>
                    <a:lnTo>
                      <a:pt x="98863" y="108750"/>
                    </a:lnTo>
                    <a:close/>
                    <a:moveTo>
                      <a:pt x="57954" y="102750"/>
                    </a:moveTo>
                    <a:cubicBezTo>
                      <a:pt x="57272" y="102750"/>
                      <a:pt x="56590" y="102000"/>
                      <a:pt x="55909" y="101250"/>
                    </a:cubicBezTo>
                    <a:lnTo>
                      <a:pt x="20454" y="47250"/>
                    </a:lnTo>
                    <a:lnTo>
                      <a:pt x="21136" y="48000"/>
                    </a:lnTo>
                    <a:lnTo>
                      <a:pt x="2045" y="30000"/>
                    </a:lnTo>
                    <a:cubicBezTo>
                      <a:pt x="681" y="29250"/>
                      <a:pt x="0" y="27000"/>
                      <a:pt x="0" y="25500"/>
                    </a:cubicBezTo>
                    <a:cubicBezTo>
                      <a:pt x="0" y="24000"/>
                      <a:pt x="681" y="22500"/>
                      <a:pt x="2045" y="21000"/>
                    </a:cubicBezTo>
                    <a:lnTo>
                      <a:pt x="21136" y="2250"/>
                    </a:lnTo>
                    <a:cubicBezTo>
                      <a:pt x="22500" y="0"/>
                      <a:pt x="24545" y="0"/>
                      <a:pt x="26590" y="750"/>
                    </a:cubicBezTo>
                    <a:cubicBezTo>
                      <a:pt x="28636" y="1500"/>
                      <a:pt x="30000" y="3750"/>
                      <a:pt x="30000" y="6000"/>
                    </a:cubicBezTo>
                    <a:lnTo>
                      <a:pt x="30000" y="25500"/>
                    </a:lnTo>
                    <a:lnTo>
                      <a:pt x="21136" y="21000"/>
                    </a:lnTo>
                    <a:lnTo>
                      <a:pt x="38863" y="2250"/>
                    </a:lnTo>
                    <a:cubicBezTo>
                      <a:pt x="40227" y="750"/>
                      <a:pt x="42272" y="0"/>
                      <a:pt x="44318" y="750"/>
                    </a:cubicBezTo>
                    <a:lnTo>
                      <a:pt x="98863" y="19500"/>
                    </a:lnTo>
                    <a:cubicBezTo>
                      <a:pt x="100909" y="20250"/>
                      <a:pt x="102272" y="22500"/>
                      <a:pt x="102272" y="25500"/>
                    </a:cubicBezTo>
                    <a:lnTo>
                      <a:pt x="102272" y="43500"/>
                    </a:lnTo>
                    <a:lnTo>
                      <a:pt x="96818" y="37500"/>
                    </a:lnTo>
                    <a:lnTo>
                      <a:pt x="114545" y="37500"/>
                    </a:lnTo>
                    <a:cubicBezTo>
                      <a:pt x="117954" y="37500"/>
                      <a:pt x="120000" y="40500"/>
                      <a:pt x="120000" y="43500"/>
                    </a:cubicBezTo>
                    <a:lnTo>
                      <a:pt x="120000" y="60000"/>
                    </a:lnTo>
                    <a:lnTo>
                      <a:pt x="120000" y="79500"/>
                    </a:lnTo>
                    <a:lnTo>
                      <a:pt x="120000" y="97500"/>
                    </a:lnTo>
                    <a:cubicBezTo>
                      <a:pt x="120000" y="100500"/>
                      <a:pt x="117954" y="103500"/>
                      <a:pt x="114545" y="103500"/>
                    </a:cubicBezTo>
                    <a:lnTo>
                      <a:pt x="96818" y="103500"/>
                    </a:lnTo>
                    <a:lnTo>
                      <a:pt x="100227" y="102000"/>
                    </a:lnTo>
                    <a:lnTo>
                      <a:pt x="81818" y="119250"/>
                    </a:lnTo>
                    <a:lnTo>
                      <a:pt x="78409" y="108000"/>
                    </a:lnTo>
                    <a:lnTo>
                      <a:pt x="96818" y="108000"/>
                    </a:lnTo>
                    <a:lnTo>
                      <a:pt x="94772" y="120000"/>
                    </a:lnTo>
                    <a:lnTo>
                      <a:pt x="57954" y="10275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1" name="Google Shape;491;p14"/>
              <p:cNvSpPr/>
              <p:nvPr/>
            </p:nvSpPr>
            <p:spPr>
              <a:xfrm>
                <a:off x="4356100" y="2566987"/>
                <a:ext cx="76200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7500" y="40000"/>
                    </a:moveTo>
                    <a:lnTo>
                      <a:pt x="17500" y="40000"/>
                    </a:lnTo>
                    <a:lnTo>
                      <a:pt x="17500" y="27368"/>
                    </a:lnTo>
                    <a:lnTo>
                      <a:pt x="0" y="12631"/>
                    </a:lnTo>
                    <a:lnTo>
                      <a:pt x="35000" y="0"/>
                    </a:lnTo>
                    <a:lnTo>
                      <a:pt x="70000" y="40000"/>
                    </a:lnTo>
                    <a:lnTo>
                      <a:pt x="102500" y="40000"/>
                    </a:lnTo>
                    <a:lnTo>
                      <a:pt x="102500" y="52631"/>
                    </a:lnTo>
                    <a:lnTo>
                      <a:pt x="102500" y="67368"/>
                    </a:lnTo>
                    <a:lnTo>
                      <a:pt x="120000" y="92631"/>
                    </a:lnTo>
                    <a:lnTo>
                      <a:pt x="102500" y="105263"/>
                    </a:lnTo>
                    <a:lnTo>
                      <a:pt x="70000" y="105263"/>
                    </a:lnTo>
                    <a:lnTo>
                      <a:pt x="50000" y="119999"/>
                    </a:lnTo>
                    <a:lnTo>
                      <a:pt x="35000" y="105263"/>
                    </a:lnTo>
                    <a:lnTo>
                      <a:pt x="35000" y="92631"/>
                    </a:lnTo>
                    <a:lnTo>
                      <a:pt x="17500" y="80000"/>
                    </a:lnTo>
                    <a:lnTo>
                      <a:pt x="17500" y="67368"/>
                    </a:lnTo>
                    <a:lnTo>
                      <a:pt x="17500" y="52631"/>
                    </a:lnTo>
                    <a:lnTo>
                      <a:pt x="17500" y="4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2" name="Google Shape;492;p14"/>
              <p:cNvSpPr/>
              <p:nvPr/>
            </p:nvSpPr>
            <p:spPr>
              <a:xfrm>
                <a:off x="4352925" y="2563812"/>
                <a:ext cx="82550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5544" y="41600"/>
                    </a:moveTo>
                    <a:lnTo>
                      <a:pt x="15544" y="29333"/>
                    </a:lnTo>
                    <a:lnTo>
                      <a:pt x="17409" y="32000"/>
                    </a:lnTo>
                    <a:lnTo>
                      <a:pt x="1865" y="19200"/>
                    </a:lnTo>
                    <a:cubicBezTo>
                      <a:pt x="621" y="18133"/>
                      <a:pt x="0" y="16533"/>
                      <a:pt x="621" y="15466"/>
                    </a:cubicBezTo>
                    <a:cubicBezTo>
                      <a:pt x="621" y="13866"/>
                      <a:pt x="1865" y="12800"/>
                      <a:pt x="3108" y="12266"/>
                    </a:cubicBezTo>
                    <a:lnTo>
                      <a:pt x="34196" y="533"/>
                    </a:lnTo>
                    <a:cubicBezTo>
                      <a:pt x="36062" y="0"/>
                      <a:pt x="38549" y="533"/>
                      <a:pt x="39792" y="2133"/>
                    </a:cubicBezTo>
                    <a:lnTo>
                      <a:pt x="71502" y="38933"/>
                    </a:lnTo>
                    <a:lnTo>
                      <a:pt x="67772" y="37333"/>
                    </a:lnTo>
                    <a:lnTo>
                      <a:pt x="98238" y="37333"/>
                    </a:lnTo>
                    <a:cubicBezTo>
                      <a:pt x="101347" y="37333"/>
                      <a:pt x="103212" y="38933"/>
                      <a:pt x="103212" y="41600"/>
                    </a:cubicBezTo>
                    <a:lnTo>
                      <a:pt x="103212" y="52800"/>
                    </a:lnTo>
                    <a:lnTo>
                      <a:pt x="103212" y="66133"/>
                    </a:lnTo>
                    <a:lnTo>
                      <a:pt x="102590" y="64000"/>
                    </a:lnTo>
                    <a:lnTo>
                      <a:pt x="118756" y="88000"/>
                    </a:lnTo>
                    <a:cubicBezTo>
                      <a:pt x="120000" y="89600"/>
                      <a:pt x="120000" y="91733"/>
                      <a:pt x="118134" y="93333"/>
                    </a:cubicBezTo>
                    <a:lnTo>
                      <a:pt x="101968" y="106133"/>
                    </a:lnTo>
                    <a:cubicBezTo>
                      <a:pt x="100725" y="107200"/>
                      <a:pt x="99481" y="107200"/>
                      <a:pt x="98238" y="107200"/>
                    </a:cubicBezTo>
                    <a:lnTo>
                      <a:pt x="67772" y="107200"/>
                    </a:lnTo>
                    <a:lnTo>
                      <a:pt x="70880" y="106133"/>
                    </a:lnTo>
                    <a:lnTo>
                      <a:pt x="54715" y="118400"/>
                    </a:lnTo>
                    <a:cubicBezTo>
                      <a:pt x="52849" y="120000"/>
                      <a:pt x="49740" y="120000"/>
                      <a:pt x="47875" y="118400"/>
                    </a:cubicBezTo>
                    <a:lnTo>
                      <a:pt x="32331" y="106133"/>
                    </a:lnTo>
                    <a:cubicBezTo>
                      <a:pt x="31709" y="105600"/>
                      <a:pt x="31088" y="104533"/>
                      <a:pt x="31088" y="102933"/>
                    </a:cubicBezTo>
                    <a:lnTo>
                      <a:pt x="31088" y="90133"/>
                    </a:lnTo>
                    <a:lnTo>
                      <a:pt x="32953" y="93333"/>
                    </a:lnTo>
                    <a:lnTo>
                      <a:pt x="17409" y="81600"/>
                    </a:lnTo>
                    <a:cubicBezTo>
                      <a:pt x="16165" y="81066"/>
                      <a:pt x="15544" y="79466"/>
                      <a:pt x="15544" y="78400"/>
                    </a:cubicBezTo>
                    <a:lnTo>
                      <a:pt x="15544" y="66133"/>
                    </a:lnTo>
                    <a:lnTo>
                      <a:pt x="15544" y="52800"/>
                    </a:lnTo>
                    <a:lnTo>
                      <a:pt x="15544" y="41600"/>
                    </a:lnTo>
                    <a:lnTo>
                      <a:pt x="25492" y="41600"/>
                    </a:lnTo>
                    <a:lnTo>
                      <a:pt x="25492" y="52800"/>
                    </a:lnTo>
                    <a:lnTo>
                      <a:pt x="25492" y="66133"/>
                    </a:lnTo>
                    <a:lnTo>
                      <a:pt x="25492" y="78400"/>
                    </a:lnTo>
                    <a:lnTo>
                      <a:pt x="23626" y="75200"/>
                    </a:lnTo>
                    <a:lnTo>
                      <a:pt x="39170" y="86933"/>
                    </a:lnTo>
                    <a:cubicBezTo>
                      <a:pt x="40414" y="87466"/>
                      <a:pt x="41036" y="88533"/>
                      <a:pt x="41036" y="90133"/>
                    </a:cubicBezTo>
                    <a:lnTo>
                      <a:pt x="41036" y="102933"/>
                    </a:lnTo>
                    <a:lnTo>
                      <a:pt x="39170" y="100266"/>
                    </a:lnTo>
                    <a:lnTo>
                      <a:pt x="54715" y="112533"/>
                    </a:lnTo>
                    <a:lnTo>
                      <a:pt x="47875" y="112000"/>
                    </a:lnTo>
                    <a:lnTo>
                      <a:pt x="64663" y="99733"/>
                    </a:lnTo>
                    <a:cubicBezTo>
                      <a:pt x="65284" y="99200"/>
                      <a:pt x="66528" y="98666"/>
                      <a:pt x="67772" y="98666"/>
                    </a:cubicBezTo>
                    <a:lnTo>
                      <a:pt x="98238" y="98666"/>
                    </a:lnTo>
                    <a:lnTo>
                      <a:pt x="95129" y="100266"/>
                    </a:lnTo>
                    <a:lnTo>
                      <a:pt x="111295" y="86933"/>
                    </a:lnTo>
                    <a:lnTo>
                      <a:pt x="110673" y="92266"/>
                    </a:lnTo>
                    <a:lnTo>
                      <a:pt x="93886" y="68266"/>
                    </a:lnTo>
                    <a:cubicBezTo>
                      <a:pt x="93886" y="67733"/>
                      <a:pt x="93264" y="66666"/>
                      <a:pt x="93264" y="66133"/>
                    </a:cubicBezTo>
                    <a:lnTo>
                      <a:pt x="93264" y="52800"/>
                    </a:lnTo>
                    <a:lnTo>
                      <a:pt x="93264" y="41600"/>
                    </a:lnTo>
                    <a:lnTo>
                      <a:pt x="98238" y="45866"/>
                    </a:lnTo>
                    <a:lnTo>
                      <a:pt x="67772" y="45866"/>
                    </a:lnTo>
                    <a:cubicBezTo>
                      <a:pt x="65906" y="45866"/>
                      <a:pt x="64663" y="45333"/>
                      <a:pt x="63419" y="44266"/>
                    </a:cubicBezTo>
                    <a:lnTo>
                      <a:pt x="31709" y="6933"/>
                    </a:lnTo>
                    <a:lnTo>
                      <a:pt x="37927" y="8533"/>
                    </a:lnTo>
                    <a:lnTo>
                      <a:pt x="7461" y="19733"/>
                    </a:lnTo>
                    <a:lnTo>
                      <a:pt x="8704" y="12800"/>
                    </a:lnTo>
                    <a:lnTo>
                      <a:pt x="24248" y="26133"/>
                    </a:lnTo>
                    <a:cubicBezTo>
                      <a:pt x="24870" y="27200"/>
                      <a:pt x="25492" y="28266"/>
                      <a:pt x="25492" y="29333"/>
                    </a:cubicBezTo>
                    <a:lnTo>
                      <a:pt x="25492" y="41600"/>
                    </a:lnTo>
                    <a:lnTo>
                      <a:pt x="15544" y="416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3" name="Google Shape;493;p14"/>
              <p:cNvSpPr/>
              <p:nvPr/>
            </p:nvSpPr>
            <p:spPr>
              <a:xfrm>
                <a:off x="4391025" y="2649537"/>
                <a:ext cx="4127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2307" y="120000"/>
                    </a:moveTo>
                    <a:lnTo>
                      <a:pt x="32307" y="120000"/>
                    </a:lnTo>
                    <a:lnTo>
                      <a:pt x="0" y="80000"/>
                    </a:lnTo>
                    <a:lnTo>
                      <a:pt x="0" y="40000"/>
                    </a:lnTo>
                    <a:lnTo>
                      <a:pt x="32307" y="0"/>
                    </a:lnTo>
                    <a:lnTo>
                      <a:pt x="87692" y="0"/>
                    </a:lnTo>
                    <a:lnTo>
                      <a:pt x="120000" y="40000"/>
                    </a:lnTo>
                    <a:lnTo>
                      <a:pt x="120000" y="80000"/>
                    </a:lnTo>
                    <a:lnTo>
                      <a:pt x="32307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4" name="Google Shape;494;p14"/>
              <p:cNvSpPr/>
              <p:nvPr/>
            </p:nvSpPr>
            <p:spPr>
              <a:xfrm>
                <a:off x="4387850" y="2646362"/>
                <a:ext cx="4762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999" y="117000"/>
                    </a:moveTo>
                    <a:lnTo>
                      <a:pt x="3214" y="84000"/>
                    </a:lnTo>
                    <a:cubicBezTo>
                      <a:pt x="1071" y="81000"/>
                      <a:pt x="0" y="78000"/>
                      <a:pt x="0" y="75000"/>
                    </a:cubicBezTo>
                    <a:lnTo>
                      <a:pt x="0" y="45000"/>
                    </a:lnTo>
                    <a:cubicBezTo>
                      <a:pt x="0" y="40500"/>
                      <a:pt x="1071" y="37500"/>
                      <a:pt x="3214" y="36000"/>
                    </a:cubicBezTo>
                    <a:lnTo>
                      <a:pt x="29999" y="3000"/>
                    </a:lnTo>
                    <a:cubicBezTo>
                      <a:pt x="31071" y="1500"/>
                      <a:pt x="33214" y="0"/>
                      <a:pt x="35357" y="0"/>
                    </a:cubicBezTo>
                    <a:lnTo>
                      <a:pt x="85714" y="0"/>
                    </a:lnTo>
                    <a:cubicBezTo>
                      <a:pt x="87857" y="0"/>
                      <a:pt x="89999" y="1500"/>
                      <a:pt x="91071" y="3000"/>
                    </a:cubicBezTo>
                    <a:lnTo>
                      <a:pt x="117857" y="36000"/>
                    </a:lnTo>
                    <a:cubicBezTo>
                      <a:pt x="118928" y="37500"/>
                      <a:pt x="119999" y="40500"/>
                      <a:pt x="119999" y="45000"/>
                    </a:cubicBezTo>
                    <a:lnTo>
                      <a:pt x="119999" y="75000"/>
                    </a:lnTo>
                    <a:cubicBezTo>
                      <a:pt x="119999" y="79500"/>
                      <a:pt x="117857" y="84000"/>
                      <a:pt x="114642" y="85500"/>
                    </a:cubicBezTo>
                    <a:lnTo>
                      <a:pt x="38571" y="120000"/>
                    </a:lnTo>
                    <a:lnTo>
                      <a:pt x="33214" y="97500"/>
                    </a:lnTo>
                    <a:lnTo>
                      <a:pt x="109285" y="63000"/>
                    </a:lnTo>
                    <a:lnTo>
                      <a:pt x="102857" y="75000"/>
                    </a:lnTo>
                    <a:lnTo>
                      <a:pt x="102857" y="45000"/>
                    </a:lnTo>
                    <a:lnTo>
                      <a:pt x="106071" y="54000"/>
                    </a:lnTo>
                    <a:lnTo>
                      <a:pt x="80357" y="22500"/>
                    </a:lnTo>
                    <a:lnTo>
                      <a:pt x="85714" y="24000"/>
                    </a:lnTo>
                    <a:lnTo>
                      <a:pt x="35357" y="24000"/>
                    </a:lnTo>
                    <a:lnTo>
                      <a:pt x="40714" y="22500"/>
                    </a:lnTo>
                    <a:lnTo>
                      <a:pt x="14999" y="54000"/>
                    </a:lnTo>
                    <a:lnTo>
                      <a:pt x="17142" y="45000"/>
                    </a:lnTo>
                    <a:lnTo>
                      <a:pt x="17142" y="75000"/>
                    </a:lnTo>
                    <a:lnTo>
                      <a:pt x="14999" y="66000"/>
                    </a:lnTo>
                    <a:lnTo>
                      <a:pt x="41785" y="100500"/>
                    </a:lnTo>
                    <a:lnTo>
                      <a:pt x="29999" y="117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5" name="Google Shape;495;p14"/>
              <p:cNvSpPr/>
              <p:nvPr/>
            </p:nvSpPr>
            <p:spPr>
              <a:xfrm>
                <a:off x="4240212" y="2443162"/>
                <a:ext cx="115887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9999" y="80000"/>
                    </a:moveTo>
                    <a:lnTo>
                      <a:pt x="119999" y="80000"/>
                    </a:lnTo>
                    <a:lnTo>
                      <a:pt x="98630" y="40000"/>
                    </a:lnTo>
                    <a:lnTo>
                      <a:pt x="87123" y="40000"/>
                    </a:lnTo>
                    <a:lnTo>
                      <a:pt x="65753" y="21538"/>
                    </a:lnTo>
                    <a:lnTo>
                      <a:pt x="54246" y="0"/>
                    </a:lnTo>
                    <a:lnTo>
                      <a:pt x="54246" y="21538"/>
                    </a:lnTo>
                    <a:lnTo>
                      <a:pt x="44383" y="0"/>
                    </a:lnTo>
                    <a:lnTo>
                      <a:pt x="21369" y="21538"/>
                    </a:lnTo>
                    <a:lnTo>
                      <a:pt x="0" y="40000"/>
                    </a:lnTo>
                    <a:lnTo>
                      <a:pt x="9863" y="80000"/>
                    </a:lnTo>
                    <a:lnTo>
                      <a:pt x="32876" y="120000"/>
                    </a:lnTo>
                    <a:lnTo>
                      <a:pt x="54246" y="120000"/>
                    </a:lnTo>
                    <a:lnTo>
                      <a:pt x="54246" y="101538"/>
                    </a:lnTo>
                    <a:lnTo>
                      <a:pt x="87123" y="120000"/>
                    </a:lnTo>
                    <a:lnTo>
                      <a:pt x="119999" y="8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496;p14"/>
              <p:cNvSpPr/>
              <p:nvPr/>
            </p:nvSpPr>
            <p:spPr>
              <a:xfrm>
                <a:off x="4235450" y="2439987"/>
                <a:ext cx="125412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4602" y="71552"/>
                    </a:moveTo>
                    <a:lnTo>
                      <a:pt x="114186" y="81242"/>
                    </a:lnTo>
                    <a:lnTo>
                      <a:pt x="93010" y="46211"/>
                    </a:lnTo>
                    <a:lnTo>
                      <a:pt x="95501" y="47701"/>
                    </a:lnTo>
                    <a:lnTo>
                      <a:pt x="85121" y="47701"/>
                    </a:lnTo>
                    <a:cubicBezTo>
                      <a:pt x="84705" y="47701"/>
                      <a:pt x="84290" y="47701"/>
                      <a:pt x="83460" y="47701"/>
                    </a:cubicBezTo>
                    <a:lnTo>
                      <a:pt x="63944" y="28322"/>
                    </a:lnTo>
                    <a:cubicBezTo>
                      <a:pt x="63529" y="28322"/>
                      <a:pt x="63529" y="27577"/>
                      <a:pt x="63114" y="27577"/>
                    </a:cubicBezTo>
                    <a:lnTo>
                      <a:pt x="52733" y="10434"/>
                    </a:lnTo>
                    <a:lnTo>
                      <a:pt x="58546" y="5962"/>
                    </a:lnTo>
                    <a:lnTo>
                      <a:pt x="58546" y="23105"/>
                    </a:lnTo>
                    <a:cubicBezTo>
                      <a:pt x="58546" y="25341"/>
                      <a:pt x="57716" y="27577"/>
                      <a:pt x="56470" y="28322"/>
                    </a:cubicBezTo>
                    <a:cubicBezTo>
                      <a:pt x="55224" y="29813"/>
                      <a:pt x="53979" y="29068"/>
                      <a:pt x="52733" y="27577"/>
                    </a:cubicBezTo>
                    <a:lnTo>
                      <a:pt x="42768" y="10434"/>
                    </a:lnTo>
                    <a:lnTo>
                      <a:pt x="46505" y="11925"/>
                    </a:lnTo>
                    <a:lnTo>
                      <a:pt x="25328" y="28322"/>
                    </a:lnTo>
                    <a:lnTo>
                      <a:pt x="4982" y="47701"/>
                    </a:lnTo>
                    <a:lnTo>
                      <a:pt x="6643" y="39503"/>
                    </a:lnTo>
                    <a:lnTo>
                      <a:pt x="16608" y="73788"/>
                    </a:lnTo>
                    <a:lnTo>
                      <a:pt x="16193" y="72298"/>
                    </a:lnTo>
                    <a:lnTo>
                      <a:pt x="36539" y="109565"/>
                    </a:lnTo>
                    <a:lnTo>
                      <a:pt x="34048" y="107329"/>
                    </a:lnTo>
                    <a:lnTo>
                      <a:pt x="55224" y="107329"/>
                    </a:lnTo>
                    <a:lnTo>
                      <a:pt x="51903" y="113291"/>
                    </a:lnTo>
                    <a:lnTo>
                      <a:pt x="51903" y="95403"/>
                    </a:lnTo>
                    <a:cubicBezTo>
                      <a:pt x="51903" y="93913"/>
                      <a:pt x="52318" y="91677"/>
                      <a:pt x="53148" y="90931"/>
                    </a:cubicBezTo>
                    <a:cubicBezTo>
                      <a:pt x="53979" y="89440"/>
                      <a:pt x="55224" y="89440"/>
                      <a:pt x="56055" y="90186"/>
                    </a:cubicBezTo>
                    <a:lnTo>
                      <a:pt x="86366" y="108074"/>
                    </a:lnTo>
                    <a:lnTo>
                      <a:pt x="83460" y="108819"/>
                    </a:lnTo>
                    <a:lnTo>
                      <a:pt x="114602" y="71552"/>
                    </a:lnTo>
                    <a:close/>
                    <a:moveTo>
                      <a:pt x="87197" y="118509"/>
                    </a:moveTo>
                    <a:cubicBezTo>
                      <a:pt x="86366" y="120000"/>
                      <a:pt x="85121" y="120000"/>
                      <a:pt x="84290" y="119254"/>
                    </a:cubicBezTo>
                    <a:lnTo>
                      <a:pt x="53979" y="101366"/>
                    </a:lnTo>
                    <a:lnTo>
                      <a:pt x="58546" y="95403"/>
                    </a:lnTo>
                    <a:lnTo>
                      <a:pt x="58546" y="113291"/>
                    </a:lnTo>
                    <a:cubicBezTo>
                      <a:pt x="58546" y="117018"/>
                      <a:pt x="56885" y="119254"/>
                      <a:pt x="55224" y="119254"/>
                    </a:cubicBezTo>
                    <a:lnTo>
                      <a:pt x="34048" y="119254"/>
                    </a:lnTo>
                    <a:cubicBezTo>
                      <a:pt x="33217" y="119254"/>
                      <a:pt x="32387" y="119254"/>
                      <a:pt x="31972" y="117763"/>
                    </a:cubicBezTo>
                    <a:lnTo>
                      <a:pt x="11211" y="81242"/>
                    </a:lnTo>
                    <a:cubicBezTo>
                      <a:pt x="11211" y="80496"/>
                      <a:pt x="10795" y="79751"/>
                      <a:pt x="10795" y="79751"/>
                    </a:cubicBezTo>
                    <a:lnTo>
                      <a:pt x="415" y="44720"/>
                    </a:lnTo>
                    <a:cubicBezTo>
                      <a:pt x="0" y="43229"/>
                      <a:pt x="0" y="41739"/>
                      <a:pt x="415" y="40248"/>
                    </a:cubicBezTo>
                    <a:cubicBezTo>
                      <a:pt x="415" y="38757"/>
                      <a:pt x="1245" y="37267"/>
                      <a:pt x="2076" y="36521"/>
                    </a:cubicBezTo>
                    <a:lnTo>
                      <a:pt x="22422" y="17888"/>
                    </a:lnTo>
                    <a:lnTo>
                      <a:pt x="43598" y="745"/>
                    </a:lnTo>
                    <a:cubicBezTo>
                      <a:pt x="44844" y="0"/>
                      <a:pt x="46089" y="0"/>
                      <a:pt x="47335" y="2236"/>
                    </a:cubicBezTo>
                    <a:lnTo>
                      <a:pt x="57301" y="18633"/>
                    </a:lnTo>
                    <a:lnTo>
                      <a:pt x="51903" y="23105"/>
                    </a:lnTo>
                    <a:lnTo>
                      <a:pt x="51903" y="5962"/>
                    </a:lnTo>
                    <a:cubicBezTo>
                      <a:pt x="51903" y="3726"/>
                      <a:pt x="52733" y="1490"/>
                      <a:pt x="53979" y="745"/>
                    </a:cubicBezTo>
                    <a:cubicBezTo>
                      <a:pt x="55224" y="0"/>
                      <a:pt x="56470" y="0"/>
                      <a:pt x="57301" y="2236"/>
                    </a:cubicBezTo>
                    <a:lnTo>
                      <a:pt x="67681" y="18633"/>
                    </a:lnTo>
                    <a:lnTo>
                      <a:pt x="66851" y="17888"/>
                    </a:lnTo>
                    <a:lnTo>
                      <a:pt x="86782" y="36521"/>
                    </a:lnTo>
                    <a:lnTo>
                      <a:pt x="85121" y="35776"/>
                    </a:lnTo>
                    <a:lnTo>
                      <a:pt x="95501" y="35776"/>
                    </a:lnTo>
                    <a:cubicBezTo>
                      <a:pt x="96332" y="35776"/>
                      <a:pt x="97162" y="36521"/>
                      <a:pt x="97577" y="38012"/>
                    </a:cubicBezTo>
                    <a:lnTo>
                      <a:pt x="118754" y="72298"/>
                    </a:lnTo>
                    <a:cubicBezTo>
                      <a:pt x="119584" y="73788"/>
                      <a:pt x="120000" y="75279"/>
                      <a:pt x="119584" y="77515"/>
                    </a:cubicBezTo>
                    <a:cubicBezTo>
                      <a:pt x="119584" y="79006"/>
                      <a:pt x="119169" y="80496"/>
                      <a:pt x="118339" y="81987"/>
                    </a:cubicBezTo>
                    <a:lnTo>
                      <a:pt x="87197" y="11850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7" name="Google Shape;497;p14"/>
              <p:cNvSpPr/>
              <p:nvPr/>
            </p:nvSpPr>
            <p:spPr>
              <a:xfrm>
                <a:off x="4322762" y="2484437"/>
                <a:ext cx="103187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4615"/>
                    </a:moveTo>
                    <a:lnTo>
                      <a:pt x="0" y="64615"/>
                    </a:lnTo>
                    <a:lnTo>
                      <a:pt x="0" y="120000"/>
                    </a:lnTo>
                    <a:lnTo>
                      <a:pt x="25846" y="120000"/>
                    </a:lnTo>
                    <a:lnTo>
                      <a:pt x="79384" y="64615"/>
                    </a:lnTo>
                    <a:lnTo>
                      <a:pt x="105230" y="92307"/>
                    </a:lnTo>
                    <a:lnTo>
                      <a:pt x="120000" y="32307"/>
                    </a:lnTo>
                    <a:lnTo>
                      <a:pt x="92307" y="0"/>
                    </a:lnTo>
                    <a:lnTo>
                      <a:pt x="66461" y="32307"/>
                    </a:lnTo>
                    <a:lnTo>
                      <a:pt x="53538" y="0"/>
                    </a:lnTo>
                    <a:lnTo>
                      <a:pt x="40615" y="0"/>
                    </a:lnTo>
                    <a:lnTo>
                      <a:pt x="0" y="6461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498;p14"/>
              <p:cNvSpPr/>
              <p:nvPr/>
            </p:nvSpPr>
            <p:spPr>
              <a:xfrm>
                <a:off x="4318000" y="2481262"/>
                <a:ext cx="111125" cy="492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070" y="68571"/>
                    </a:moveTo>
                    <a:lnTo>
                      <a:pt x="7470" y="61071"/>
                    </a:lnTo>
                    <a:lnTo>
                      <a:pt x="7470" y="111428"/>
                    </a:lnTo>
                    <a:lnTo>
                      <a:pt x="3735" y="102857"/>
                    </a:lnTo>
                    <a:lnTo>
                      <a:pt x="28015" y="102857"/>
                    </a:lnTo>
                    <a:lnTo>
                      <a:pt x="26614" y="103928"/>
                    </a:lnTo>
                    <a:lnTo>
                      <a:pt x="77509" y="53571"/>
                    </a:lnTo>
                    <a:cubicBezTo>
                      <a:pt x="78443" y="52499"/>
                      <a:pt x="79377" y="52499"/>
                      <a:pt x="80311" y="53571"/>
                    </a:cubicBezTo>
                    <a:lnTo>
                      <a:pt x="105525" y="77142"/>
                    </a:lnTo>
                    <a:lnTo>
                      <a:pt x="100856" y="80357"/>
                    </a:lnTo>
                    <a:lnTo>
                      <a:pt x="112996" y="32142"/>
                    </a:lnTo>
                    <a:lnTo>
                      <a:pt x="114396" y="43928"/>
                    </a:lnTo>
                    <a:lnTo>
                      <a:pt x="90116" y="17142"/>
                    </a:lnTo>
                    <a:lnTo>
                      <a:pt x="93385" y="17142"/>
                    </a:lnTo>
                    <a:lnTo>
                      <a:pt x="68171" y="43928"/>
                    </a:lnTo>
                    <a:cubicBezTo>
                      <a:pt x="66770" y="44999"/>
                      <a:pt x="65369" y="44999"/>
                      <a:pt x="63968" y="41785"/>
                    </a:cubicBezTo>
                    <a:lnTo>
                      <a:pt x="51828" y="14999"/>
                    </a:lnTo>
                    <a:lnTo>
                      <a:pt x="54630" y="17142"/>
                    </a:lnTo>
                    <a:lnTo>
                      <a:pt x="42490" y="17142"/>
                    </a:lnTo>
                    <a:lnTo>
                      <a:pt x="44357" y="16071"/>
                    </a:lnTo>
                    <a:lnTo>
                      <a:pt x="6070" y="68571"/>
                    </a:lnTo>
                    <a:close/>
                    <a:moveTo>
                      <a:pt x="40622" y="2142"/>
                    </a:moveTo>
                    <a:cubicBezTo>
                      <a:pt x="41089" y="1071"/>
                      <a:pt x="42023" y="0"/>
                      <a:pt x="42490" y="0"/>
                    </a:cubicBezTo>
                    <a:lnTo>
                      <a:pt x="54630" y="0"/>
                    </a:lnTo>
                    <a:cubicBezTo>
                      <a:pt x="55564" y="0"/>
                      <a:pt x="56498" y="1071"/>
                      <a:pt x="57431" y="3214"/>
                    </a:cubicBezTo>
                    <a:lnTo>
                      <a:pt x="69571" y="29999"/>
                    </a:lnTo>
                    <a:lnTo>
                      <a:pt x="65369" y="27857"/>
                    </a:lnTo>
                    <a:lnTo>
                      <a:pt x="90116" y="1071"/>
                    </a:lnTo>
                    <a:cubicBezTo>
                      <a:pt x="91050" y="0"/>
                      <a:pt x="92451" y="0"/>
                      <a:pt x="93385" y="1071"/>
                    </a:cubicBezTo>
                    <a:lnTo>
                      <a:pt x="117665" y="27857"/>
                    </a:lnTo>
                    <a:cubicBezTo>
                      <a:pt x="118599" y="28928"/>
                      <a:pt x="119066" y="31071"/>
                      <a:pt x="119533" y="33214"/>
                    </a:cubicBezTo>
                    <a:cubicBezTo>
                      <a:pt x="120000" y="35357"/>
                      <a:pt x="120000" y="38571"/>
                      <a:pt x="119066" y="40714"/>
                    </a:cubicBezTo>
                    <a:lnTo>
                      <a:pt x="106926" y="88928"/>
                    </a:lnTo>
                    <a:cubicBezTo>
                      <a:pt x="105992" y="93214"/>
                      <a:pt x="104124" y="94285"/>
                      <a:pt x="102256" y="93214"/>
                    </a:cubicBezTo>
                    <a:lnTo>
                      <a:pt x="77509" y="69642"/>
                    </a:lnTo>
                    <a:lnTo>
                      <a:pt x="80311" y="69642"/>
                    </a:lnTo>
                    <a:lnTo>
                      <a:pt x="29883" y="119999"/>
                    </a:lnTo>
                    <a:cubicBezTo>
                      <a:pt x="29416" y="119999"/>
                      <a:pt x="28949" y="119999"/>
                      <a:pt x="28015" y="119999"/>
                    </a:cubicBezTo>
                    <a:lnTo>
                      <a:pt x="3735" y="119999"/>
                    </a:lnTo>
                    <a:cubicBezTo>
                      <a:pt x="1867" y="119999"/>
                      <a:pt x="0" y="116785"/>
                      <a:pt x="0" y="111428"/>
                    </a:cubicBezTo>
                    <a:lnTo>
                      <a:pt x="0" y="61071"/>
                    </a:lnTo>
                    <a:cubicBezTo>
                      <a:pt x="0" y="57857"/>
                      <a:pt x="933" y="55714"/>
                      <a:pt x="1867" y="53571"/>
                    </a:cubicBezTo>
                    <a:lnTo>
                      <a:pt x="40622" y="214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499;p14"/>
              <p:cNvSpPr/>
              <p:nvPr/>
            </p:nvSpPr>
            <p:spPr>
              <a:xfrm>
                <a:off x="4267200" y="2554287"/>
                <a:ext cx="103187" cy="952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3538" y="0"/>
                    </a:moveTo>
                    <a:lnTo>
                      <a:pt x="53538" y="0"/>
                    </a:lnTo>
                    <a:lnTo>
                      <a:pt x="92307" y="26000"/>
                    </a:lnTo>
                    <a:lnTo>
                      <a:pt x="107076" y="26000"/>
                    </a:lnTo>
                    <a:lnTo>
                      <a:pt x="120000" y="40000"/>
                    </a:lnTo>
                    <a:lnTo>
                      <a:pt x="120000" y="54000"/>
                    </a:lnTo>
                    <a:lnTo>
                      <a:pt x="107076" y="54000"/>
                    </a:lnTo>
                    <a:lnTo>
                      <a:pt x="107076" y="40000"/>
                    </a:lnTo>
                    <a:lnTo>
                      <a:pt x="66461" y="26000"/>
                    </a:lnTo>
                    <a:lnTo>
                      <a:pt x="53538" y="40000"/>
                    </a:lnTo>
                    <a:lnTo>
                      <a:pt x="53538" y="26000"/>
                    </a:lnTo>
                    <a:lnTo>
                      <a:pt x="40615" y="40000"/>
                    </a:lnTo>
                    <a:lnTo>
                      <a:pt x="53538" y="54000"/>
                    </a:lnTo>
                    <a:lnTo>
                      <a:pt x="79384" y="94000"/>
                    </a:lnTo>
                    <a:lnTo>
                      <a:pt x="107076" y="106000"/>
                    </a:lnTo>
                    <a:lnTo>
                      <a:pt x="92307" y="120000"/>
                    </a:lnTo>
                    <a:lnTo>
                      <a:pt x="66461" y="94000"/>
                    </a:lnTo>
                    <a:lnTo>
                      <a:pt x="53538" y="94000"/>
                    </a:lnTo>
                    <a:lnTo>
                      <a:pt x="25846" y="66000"/>
                    </a:lnTo>
                    <a:lnTo>
                      <a:pt x="40615" y="66000"/>
                    </a:lnTo>
                    <a:lnTo>
                      <a:pt x="25846" y="66000"/>
                    </a:lnTo>
                    <a:lnTo>
                      <a:pt x="25846" y="40000"/>
                    </a:lnTo>
                    <a:lnTo>
                      <a:pt x="12923" y="40000"/>
                    </a:lnTo>
                    <a:lnTo>
                      <a:pt x="0" y="54000"/>
                    </a:lnTo>
                    <a:lnTo>
                      <a:pt x="0" y="40000"/>
                    </a:lnTo>
                    <a:lnTo>
                      <a:pt x="0" y="26000"/>
                    </a:lnTo>
                    <a:lnTo>
                      <a:pt x="12923" y="26000"/>
                    </a:lnTo>
                    <a:lnTo>
                      <a:pt x="25846" y="26000"/>
                    </a:lnTo>
                    <a:lnTo>
                      <a:pt x="40615" y="0"/>
                    </a:lnTo>
                    <a:lnTo>
                      <a:pt x="53538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500;p14"/>
              <p:cNvSpPr/>
              <p:nvPr/>
            </p:nvSpPr>
            <p:spPr>
              <a:xfrm>
                <a:off x="4264025" y="2551112"/>
                <a:ext cx="109537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6250" y="995"/>
                    </a:moveTo>
                    <a:lnTo>
                      <a:pt x="93281" y="24896"/>
                    </a:lnTo>
                    <a:lnTo>
                      <a:pt x="91406" y="24398"/>
                    </a:lnTo>
                    <a:lnTo>
                      <a:pt x="104062" y="24398"/>
                    </a:lnTo>
                    <a:cubicBezTo>
                      <a:pt x="105000" y="24398"/>
                      <a:pt x="106406" y="24896"/>
                      <a:pt x="106875" y="25394"/>
                    </a:cubicBezTo>
                    <a:lnTo>
                      <a:pt x="119062" y="38838"/>
                    </a:lnTo>
                    <a:cubicBezTo>
                      <a:pt x="120000" y="39336"/>
                      <a:pt x="120000" y="40331"/>
                      <a:pt x="120000" y="41327"/>
                    </a:cubicBezTo>
                    <a:lnTo>
                      <a:pt x="120000" y="53775"/>
                    </a:lnTo>
                    <a:cubicBezTo>
                      <a:pt x="120000" y="55767"/>
                      <a:pt x="118593" y="57759"/>
                      <a:pt x="116250" y="57759"/>
                    </a:cubicBezTo>
                    <a:lnTo>
                      <a:pt x="104062" y="57759"/>
                    </a:lnTo>
                    <a:cubicBezTo>
                      <a:pt x="102187" y="57759"/>
                      <a:pt x="100312" y="55767"/>
                      <a:pt x="100312" y="53775"/>
                    </a:cubicBezTo>
                    <a:lnTo>
                      <a:pt x="100312" y="41327"/>
                    </a:lnTo>
                    <a:lnTo>
                      <a:pt x="103125" y="45311"/>
                    </a:lnTo>
                    <a:lnTo>
                      <a:pt x="65625" y="31867"/>
                    </a:lnTo>
                    <a:lnTo>
                      <a:pt x="69375" y="30871"/>
                    </a:lnTo>
                    <a:lnTo>
                      <a:pt x="57187" y="44315"/>
                    </a:lnTo>
                    <a:cubicBezTo>
                      <a:pt x="56250" y="45311"/>
                      <a:pt x="54375" y="45809"/>
                      <a:pt x="52968" y="45311"/>
                    </a:cubicBezTo>
                    <a:cubicBezTo>
                      <a:pt x="51562" y="44315"/>
                      <a:pt x="50625" y="42821"/>
                      <a:pt x="50625" y="41327"/>
                    </a:cubicBezTo>
                    <a:lnTo>
                      <a:pt x="50625" y="28381"/>
                    </a:lnTo>
                    <a:lnTo>
                      <a:pt x="57187" y="30871"/>
                    </a:lnTo>
                    <a:lnTo>
                      <a:pt x="44062" y="44315"/>
                    </a:lnTo>
                    <a:lnTo>
                      <a:pt x="44062" y="38340"/>
                    </a:lnTo>
                    <a:lnTo>
                      <a:pt x="57187" y="50788"/>
                    </a:lnTo>
                    <a:cubicBezTo>
                      <a:pt x="57187" y="50788"/>
                      <a:pt x="57187" y="51286"/>
                      <a:pt x="57656" y="51286"/>
                    </a:cubicBezTo>
                    <a:lnTo>
                      <a:pt x="82031" y="88630"/>
                    </a:lnTo>
                    <a:lnTo>
                      <a:pt x="80625" y="87136"/>
                    </a:lnTo>
                    <a:lnTo>
                      <a:pt x="105468" y="99087"/>
                    </a:lnTo>
                    <a:cubicBezTo>
                      <a:pt x="106875" y="99585"/>
                      <a:pt x="107812" y="100580"/>
                      <a:pt x="107812" y="102074"/>
                    </a:cubicBezTo>
                    <a:cubicBezTo>
                      <a:pt x="108281" y="103070"/>
                      <a:pt x="107812" y="104564"/>
                      <a:pt x="106875" y="105560"/>
                    </a:cubicBezTo>
                    <a:lnTo>
                      <a:pt x="93750" y="118506"/>
                    </a:lnTo>
                    <a:cubicBezTo>
                      <a:pt x="92343" y="120000"/>
                      <a:pt x="90000" y="120000"/>
                      <a:pt x="88593" y="118506"/>
                    </a:cubicBezTo>
                    <a:lnTo>
                      <a:pt x="64218" y="93609"/>
                    </a:lnTo>
                    <a:lnTo>
                      <a:pt x="66562" y="95103"/>
                    </a:lnTo>
                    <a:lnTo>
                      <a:pt x="54375" y="95103"/>
                    </a:lnTo>
                    <a:cubicBezTo>
                      <a:pt x="53437" y="95103"/>
                      <a:pt x="52500" y="94605"/>
                      <a:pt x="52031" y="93609"/>
                    </a:cubicBezTo>
                    <a:lnTo>
                      <a:pt x="26718" y="68215"/>
                    </a:lnTo>
                    <a:cubicBezTo>
                      <a:pt x="25312" y="67219"/>
                      <a:pt x="25312" y="65228"/>
                      <a:pt x="25781" y="63734"/>
                    </a:cubicBezTo>
                    <a:cubicBezTo>
                      <a:pt x="26250" y="62240"/>
                      <a:pt x="27656" y="61244"/>
                      <a:pt x="29062" y="61244"/>
                    </a:cubicBezTo>
                    <a:lnTo>
                      <a:pt x="41250" y="61244"/>
                    </a:lnTo>
                    <a:lnTo>
                      <a:pt x="46406" y="61244"/>
                    </a:lnTo>
                    <a:lnTo>
                      <a:pt x="46406" y="69211"/>
                    </a:lnTo>
                    <a:lnTo>
                      <a:pt x="29062" y="69211"/>
                    </a:lnTo>
                    <a:cubicBezTo>
                      <a:pt x="27187" y="69211"/>
                      <a:pt x="25312" y="67717"/>
                      <a:pt x="25312" y="65228"/>
                    </a:cubicBezTo>
                    <a:lnTo>
                      <a:pt x="25312" y="41327"/>
                    </a:lnTo>
                    <a:lnTo>
                      <a:pt x="29062" y="45311"/>
                    </a:lnTo>
                    <a:lnTo>
                      <a:pt x="16875" y="45311"/>
                    </a:lnTo>
                    <a:lnTo>
                      <a:pt x="19687" y="44315"/>
                    </a:lnTo>
                    <a:lnTo>
                      <a:pt x="6562" y="56763"/>
                    </a:lnTo>
                    <a:cubicBezTo>
                      <a:pt x="5156" y="57759"/>
                      <a:pt x="3750" y="58257"/>
                      <a:pt x="2343" y="57261"/>
                    </a:cubicBezTo>
                    <a:cubicBezTo>
                      <a:pt x="937" y="56763"/>
                      <a:pt x="0" y="55269"/>
                      <a:pt x="0" y="53775"/>
                    </a:cubicBezTo>
                    <a:lnTo>
                      <a:pt x="0" y="41327"/>
                    </a:lnTo>
                    <a:lnTo>
                      <a:pt x="0" y="28381"/>
                    </a:lnTo>
                    <a:cubicBezTo>
                      <a:pt x="0" y="25892"/>
                      <a:pt x="1875" y="24398"/>
                      <a:pt x="3750" y="24398"/>
                    </a:cubicBezTo>
                    <a:lnTo>
                      <a:pt x="16875" y="24398"/>
                    </a:lnTo>
                    <a:lnTo>
                      <a:pt x="29062" y="24398"/>
                    </a:lnTo>
                    <a:lnTo>
                      <a:pt x="25781" y="26390"/>
                    </a:lnTo>
                    <a:lnTo>
                      <a:pt x="37968" y="2489"/>
                    </a:lnTo>
                    <a:cubicBezTo>
                      <a:pt x="38906" y="995"/>
                      <a:pt x="40312" y="0"/>
                      <a:pt x="41250" y="0"/>
                    </a:cubicBezTo>
                    <a:lnTo>
                      <a:pt x="54375" y="0"/>
                    </a:lnTo>
                    <a:lnTo>
                      <a:pt x="54375" y="7966"/>
                    </a:lnTo>
                    <a:lnTo>
                      <a:pt x="41250" y="7966"/>
                    </a:lnTo>
                    <a:lnTo>
                      <a:pt x="45000" y="5975"/>
                    </a:lnTo>
                    <a:lnTo>
                      <a:pt x="32343" y="30373"/>
                    </a:lnTo>
                    <a:cubicBezTo>
                      <a:pt x="31875" y="31369"/>
                      <a:pt x="30468" y="32365"/>
                      <a:pt x="29062" y="32365"/>
                    </a:cubicBezTo>
                    <a:lnTo>
                      <a:pt x="16875" y="32365"/>
                    </a:lnTo>
                    <a:lnTo>
                      <a:pt x="3750" y="32365"/>
                    </a:lnTo>
                    <a:lnTo>
                      <a:pt x="7500" y="28381"/>
                    </a:lnTo>
                    <a:lnTo>
                      <a:pt x="7500" y="41327"/>
                    </a:lnTo>
                    <a:lnTo>
                      <a:pt x="7500" y="53775"/>
                    </a:lnTo>
                    <a:lnTo>
                      <a:pt x="1406" y="50788"/>
                    </a:lnTo>
                    <a:lnTo>
                      <a:pt x="14531" y="38340"/>
                    </a:lnTo>
                    <a:cubicBezTo>
                      <a:pt x="15000" y="37842"/>
                      <a:pt x="15937" y="37344"/>
                      <a:pt x="16875" y="37344"/>
                    </a:cubicBezTo>
                    <a:lnTo>
                      <a:pt x="29062" y="37344"/>
                    </a:lnTo>
                    <a:cubicBezTo>
                      <a:pt x="31406" y="37344"/>
                      <a:pt x="32812" y="39336"/>
                      <a:pt x="32812" y="41327"/>
                    </a:cubicBezTo>
                    <a:lnTo>
                      <a:pt x="32812" y="65228"/>
                    </a:lnTo>
                    <a:lnTo>
                      <a:pt x="29062" y="61244"/>
                    </a:lnTo>
                    <a:lnTo>
                      <a:pt x="41250" y="61244"/>
                    </a:lnTo>
                    <a:lnTo>
                      <a:pt x="41250" y="69211"/>
                    </a:lnTo>
                    <a:lnTo>
                      <a:pt x="29062" y="69211"/>
                    </a:lnTo>
                    <a:lnTo>
                      <a:pt x="31875" y="62738"/>
                    </a:lnTo>
                    <a:lnTo>
                      <a:pt x="57187" y="88132"/>
                    </a:lnTo>
                    <a:lnTo>
                      <a:pt x="54375" y="87136"/>
                    </a:lnTo>
                    <a:lnTo>
                      <a:pt x="66562" y="87136"/>
                    </a:lnTo>
                    <a:cubicBezTo>
                      <a:pt x="67500" y="87136"/>
                      <a:pt x="68437" y="87136"/>
                      <a:pt x="69375" y="88132"/>
                    </a:cubicBezTo>
                    <a:lnTo>
                      <a:pt x="93750" y="113029"/>
                    </a:lnTo>
                    <a:lnTo>
                      <a:pt x="88593" y="113029"/>
                    </a:lnTo>
                    <a:lnTo>
                      <a:pt x="101718" y="99585"/>
                    </a:lnTo>
                    <a:lnTo>
                      <a:pt x="102656" y="106058"/>
                    </a:lnTo>
                    <a:lnTo>
                      <a:pt x="77343" y="94605"/>
                    </a:lnTo>
                    <a:cubicBezTo>
                      <a:pt x="76875" y="94107"/>
                      <a:pt x="76406" y="93609"/>
                      <a:pt x="75937" y="93112"/>
                    </a:cubicBezTo>
                    <a:lnTo>
                      <a:pt x="51562" y="56265"/>
                    </a:lnTo>
                    <a:lnTo>
                      <a:pt x="52031" y="56763"/>
                    </a:lnTo>
                    <a:lnTo>
                      <a:pt x="38906" y="44315"/>
                    </a:lnTo>
                    <a:cubicBezTo>
                      <a:pt x="37968" y="43817"/>
                      <a:pt x="37500" y="42323"/>
                      <a:pt x="37500" y="41327"/>
                    </a:cubicBezTo>
                    <a:cubicBezTo>
                      <a:pt x="37500" y="40331"/>
                      <a:pt x="37968" y="39336"/>
                      <a:pt x="38906" y="38340"/>
                    </a:cubicBezTo>
                    <a:lnTo>
                      <a:pt x="52031" y="25394"/>
                    </a:lnTo>
                    <a:cubicBezTo>
                      <a:pt x="52968" y="24398"/>
                      <a:pt x="54375" y="23900"/>
                      <a:pt x="55781" y="24398"/>
                    </a:cubicBezTo>
                    <a:cubicBezTo>
                      <a:pt x="57187" y="25394"/>
                      <a:pt x="58125" y="26390"/>
                      <a:pt x="58125" y="28381"/>
                    </a:cubicBezTo>
                    <a:lnTo>
                      <a:pt x="58125" y="41327"/>
                    </a:lnTo>
                    <a:lnTo>
                      <a:pt x="51562" y="38838"/>
                    </a:lnTo>
                    <a:lnTo>
                      <a:pt x="64218" y="25394"/>
                    </a:lnTo>
                    <a:cubicBezTo>
                      <a:pt x="65156" y="24398"/>
                      <a:pt x="66562" y="23900"/>
                      <a:pt x="67968" y="24398"/>
                    </a:cubicBezTo>
                    <a:lnTo>
                      <a:pt x="105468" y="37842"/>
                    </a:lnTo>
                    <a:cubicBezTo>
                      <a:pt x="106875" y="38340"/>
                      <a:pt x="107812" y="39834"/>
                      <a:pt x="107812" y="41327"/>
                    </a:cubicBezTo>
                    <a:lnTo>
                      <a:pt x="107812" y="53775"/>
                    </a:lnTo>
                    <a:lnTo>
                      <a:pt x="104062" y="49792"/>
                    </a:lnTo>
                    <a:lnTo>
                      <a:pt x="116250" y="49792"/>
                    </a:lnTo>
                    <a:lnTo>
                      <a:pt x="112500" y="53775"/>
                    </a:lnTo>
                    <a:lnTo>
                      <a:pt x="112500" y="41327"/>
                    </a:lnTo>
                    <a:lnTo>
                      <a:pt x="113906" y="44315"/>
                    </a:lnTo>
                    <a:lnTo>
                      <a:pt x="101718" y="30871"/>
                    </a:lnTo>
                    <a:lnTo>
                      <a:pt x="104062" y="32365"/>
                    </a:lnTo>
                    <a:lnTo>
                      <a:pt x="91406" y="32365"/>
                    </a:lnTo>
                    <a:cubicBezTo>
                      <a:pt x="90468" y="32365"/>
                      <a:pt x="90000" y="31867"/>
                      <a:pt x="89062" y="31867"/>
                    </a:cubicBezTo>
                    <a:lnTo>
                      <a:pt x="52500" y="7468"/>
                    </a:lnTo>
                    <a:lnTo>
                      <a:pt x="56250" y="99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501;p14"/>
              <p:cNvSpPr/>
              <p:nvPr/>
            </p:nvSpPr>
            <p:spPr>
              <a:xfrm>
                <a:off x="4343400" y="2628900"/>
                <a:ext cx="33337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80000"/>
                    </a:moveTo>
                    <a:lnTo>
                      <a:pt x="0" y="80000"/>
                    </a:lnTo>
                    <a:lnTo>
                      <a:pt x="80000" y="120000"/>
                    </a:lnTo>
                    <a:lnTo>
                      <a:pt x="80000" y="80000"/>
                    </a:lnTo>
                    <a:lnTo>
                      <a:pt x="120000" y="80000"/>
                    </a:lnTo>
                    <a:lnTo>
                      <a:pt x="120000" y="40000"/>
                    </a:lnTo>
                    <a:lnTo>
                      <a:pt x="80000" y="0"/>
                    </a:lnTo>
                    <a:lnTo>
                      <a:pt x="40000" y="0"/>
                    </a:lnTo>
                    <a:lnTo>
                      <a:pt x="0" y="40000"/>
                    </a:lnTo>
                    <a:lnTo>
                      <a:pt x="40000" y="40000"/>
                    </a:lnTo>
                    <a:lnTo>
                      <a:pt x="0" y="8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502;p14"/>
              <p:cNvSpPr/>
              <p:nvPr/>
            </p:nvSpPr>
            <p:spPr>
              <a:xfrm>
                <a:off x="4338637" y="2625725"/>
                <a:ext cx="4127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3750" y="65185"/>
                    </a:moveTo>
                    <a:lnTo>
                      <a:pt x="81250" y="96296"/>
                    </a:lnTo>
                    <a:lnTo>
                      <a:pt x="67500" y="106666"/>
                    </a:lnTo>
                    <a:lnTo>
                      <a:pt x="67500" y="75555"/>
                    </a:lnTo>
                    <a:cubicBezTo>
                      <a:pt x="67500" y="69629"/>
                      <a:pt x="72500" y="63703"/>
                      <a:pt x="77500" y="63703"/>
                    </a:cubicBezTo>
                    <a:lnTo>
                      <a:pt x="110000" y="63703"/>
                    </a:lnTo>
                    <a:lnTo>
                      <a:pt x="100000" y="75555"/>
                    </a:lnTo>
                    <a:lnTo>
                      <a:pt x="100000" y="41481"/>
                    </a:lnTo>
                    <a:lnTo>
                      <a:pt x="105000" y="51851"/>
                    </a:lnTo>
                    <a:lnTo>
                      <a:pt x="71250" y="22222"/>
                    </a:lnTo>
                    <a:lnTo>
                      <a:pt x="77500" y="23703"/>
                    </a:lnTo>
                    <a:lnTo>
                      <a:pt x="45000" y="23703"/>
                    </a:lnTo>
                    <a:lnTo>
                      <a:pt x="51250" y="22222"/>
                    </a:lnTo>
                    <a:lnTo>
                      <a:pt x="16250" y="51851"/>
                    </a:lnTo>
                    <a:lnTo>
                      <a:pt x="10000" y="29629"/>
                    </a:lnTo>
                    <a:lnTo>
                      <a:pt x="45000" y="29629"/>
                    </a:lnTo>
                    <a:cubicBezTo>
                      <a:pt x="50000" y="29629"/>
                      <a:pt x="53750" y="34074"/>
                      <a:pt x="55000" y="38518"/>
                    </a:cubicBezTo>
                    <a:cubicBezTo>
                      <a:pt x="56250" y="42962"/>
                      <a:pt x="55000" y="48888"/>
                      <a:pt x="51250" y="51851"/>
                    </a:cubicBezTo>
                    <a:lnTo>
                      <a:pt x="17500" y="84444"/>
                    </a:lnTo>
                    <a:lnTo>
                      <a:pt x="3750" y="66666"/>
                    </a:lnTo>
                    <a:lnTo>
                      <a:pt x="38750" y="32592"/>
                    </a:lnTo>
                    <a:lnTo>
                      <a:pt x="45000" y="53333"/>
                    </a:lnTo>
                    <a:lnTo>
                      <a:pt x="10000" y="53333"/>
                    </a:lnTo>
                    <a:cubicBezTo>
                      <a:pt x="6250" y="53333"/>
                      <a:pt x="2500" y="50370"/>
                      <a:pt x="1250" y="45925"/>
                    </a:cubicBezTo>
                    <a:cubicBezTo>
                      <a:pt x="0" y="41481"/>
                      <a:pt x="1250" y="35555"/>
                      <a:pt x="5000" y="32592"/>
                    </a:cubicBezTo>
                    <a:lnTo>
                      <a:pt x="38750" y="2962"/>
                    </a:lnTo>
                    <a:cubicBezTo>
                      <a:pt x="41250" y="1481"/>
                      <a:pt x="42500" y="0"/>
                      <a:pt x="45000" y="0"/>
                    </a:cubicBezTo>
                    <a:lnTo>
                      <a:pt x="77500" y="0"/>
                    </a:lnTo>
                    <a:cubicBezTo>
                      <a:pt x="80000" y="0"/>
                      <a:pt x="82500" y="1481"/>
                      <a:pt x="83750" y="2962"/>
                    </a:cubicBezTo>
                    <a:lnTo>
                      <a:pt x="116250" y="32592"/>
                    </a:lnTo>
                    <a:cubicBezTo>
                      <a:pt x="118750" y="35555"/>
                      <a:pt x="120000" y="38518"/>
                      <a:pt x="120000" y="41481"/>
                    </a:cubicBezTo>
                    <a:lnTo>
                      <a:pt x="120000" y="75555"/>
                    </a:lnTo>
                    <a:cubicBezTo>
                      <a:pt x="120000" y="82962"/>
                      <a:pt x="116250" y="87407"/>
                      <a:pt x="110000" y="87407"/>
                    </a:cubicBezTo>
                    <a:lnTo>
                      <a:pt x="77500" y="87407"/>
                    </a:lnTo>
                    <a:lnTo>
                      <a:pt x="87500" y="75555"/>
                    </a:lnTo>
                    <a:lnTo>
                      <a:pt x="87500" y="106666"/>
                    </a:lnTo>
                    <a:cubicBezTo>
                      <a:pt x="87500" y="111111"/>
                      <a:pt x="86250" y="115555"/>
                      <a:pt x="83750" y="117037"/>
                    </a:cubicBezTo>
                    <a:cubicBezTo>
                      <a:pt x="81250" y="120000"/>
                      <a:pt x="77500" y="120000"/>
                      <a:pt x="73750" y="118518"/>
                    </a:cubicBezTo>
                    <a:lnTo>
                      <a:pt x="7500" y="87407"/>
                    </a:lnTo>
                    <a:lnTo>
                      <a:pt x="13750" y="6518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14"/>
              <p:cNvSpPr/>
              <p:nvPr/>
            </p:nvSpPr>
            <p:spPr>
              <a:xfrm>
                <a:off x="3889375" y="2333625"/>
                <a:ext cx="4762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2000" y="120000"/>
                    </a:moveTo>
                    <a:lnTo>
                      <a:pt x="92000" y="87692"/>
                    </a:lnTo>
                    <a:lnTo>
                      <a:pt x="28000" y="87692"/>
                    </a:lnTo>
                    <a:lnTo>
                      <a:pt x="0" y="60000"/>
                    </a:lnTo>
                    <a:lnTo>
                      <a:pt x="28000" y="0"/>
                    </a:lnTo>
                    <a:lnTo>
                      <a:pt x="92000" y="32307"/>
                    </a:lnTo>
                    <a:lnTo>
                      <a:pt x="120000" y="87692"/>
                    </a:lnTo>
                    <a:lnTo>
                      <a:pt x="92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14"/>
              <p:cNvSpPr/>
              <p:nvPr/>
            </p:nvSpPr>
            <p:spPr>
              <a:xfrm>
                <a:off x="3884612" y="2330450"/>
                <a:ext cx="55562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0000" y="113513"/>
                    </a:moveTo>
                    <a:lnTo>
                      <a:pt x="80000" y="86486"/>
                    </a:lnTo>
                    <a:lnTo>
                      <a:pt x="87441" y="95135"/>
                    </a:lnTo>
                    <a:lnTo>
                      <a:pt x="34418" y="95135"/>
                    </a:lnTo>
                    <a:cubicBezTo>
                      <a:pt x="32558" y="95135"/>
                      <a:pt x="30697" y="95135"/>
                      <a:pt x="29767" y="94054"/>
                    </a:cubicBezTo>
                    <a:lnTo>
                      <a:pt x="3720" y="70270"/>
                    </a:lnTo>
                    <a:cubicBezTo>
                      <a:pt x="0" y="67027"/>
                      <a:pt x="0" y="62702"/>
                      <a:pt x="1860" y="58378"/>
                    </a:cubicBezTo>
                    <a:lnTo>
                      <a:pt x="27906" y="5405"/>
                    </a:lnTo>
                    <a:cubicBezTo>
                      <a:pt x="29767" y="2162"/>
                      <a:pt x="34418" y="0"/>
                      <a:pt x="37209" y="2162"/>
                    </a:cubicBezTo>
                    <a:lnTo>
                      <a:pt x="90232" y="31351"/>
                    </a:lnTo>
                    <a:cubicBezTo>
                      <a:pt x="91162" y="31351"/>
                      <a:pt x="93023" y="33513"/>
                      <a:pt x="93023" y="34594"/>
                    </a:cubicBezTo>
                    <a:lnTo>
                      <a:pt x="118139" y="82162"/>
                    </a:lnTo>
                    <a:cubicBezTo>
                      <a:pt x="120000" y="85405"/>
                      <a:pt x="120000" y="90810"/>
                      <a:pt x="117209" y="92972"/>
                    </a:cubicBezTo>
                    <a:lnTo>
                      <a:pt x="92093" y="120000"/>
                    </a:lnTo>
                    <a:lnTo>
                      <a:pt x="81860" y="108108"/>
                    </a:lnTo>
                    <a:lnTo>
                      <a:pt x="106976" y="81081"/>
                    </a:lnTo>
                    <a:lnTo>
                      <a:pt x="106046" y="91891"/>
                    </a:lnTo>
                    <a:lnTo>
                      <a:pt x="80930" y="43243"/>
                    </a:lnTo>
                    <a:lnTo>
                      <a:pt x="83720" y="46486"/>
                    </a:lnTo>
                    <a:lnTo>
                      <a:pt x="30697" y="18378"/>
                    </a:lnTo>
                    <a:lnTo>
                      <a:pt x="40930" y="14054"/>
                    </a:lnTo>
                    <a:lnTo>
                      <a:pt x="13953" y="67027"/>
                    </a:lnTo>
                    <a:lnTo>
                      <a:pt x="12093" y="56216"/>
                    </a:lnTo>
                    <a:lnTo>
                      <a:pt x="39069" y="80000"/>
                    </a:lnTo>
                    <a:lnTo>
                      <a:pt x="34418" y="77837"/>
                    </a:lnTo>
                    <a:lnTo>
                      <a:pt x="87441" y="77837"/>
                    </a:lnTo>
                    <a:cubicBezTo>
                      <a:pt x="91162" y="77837"/>
                      <a:pt x="94883" y="82162"/>
                      <a:pt x="94883" y="86486"/>
                    </a:cubicBezTo>
                    <a:lnTo>
                      <a:pt x="94883" y="113513"/>
                    </a:lnTo>
                    <a:lnTo>
                      <a:pt x="80000" y="11351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14"/>
              <p:cNvSpPr/>
              <p:nvPr/>
            </p:nvSpPr>
            <p:spPr>
              <a:xfrm>
                <a:off x="3848100" y="2333625"/>
                <a:ext cx="74612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6808" y="0"/>
                    </a:moveTo>
                    <a:lnTo>
                      <a:pt x="68936" y="25846"/>
                    </a:lnTo>
                    <a:lnTo>
                      <a:pt x="86808" y="36923"/>
                    </a:lnTo>
                    <a:lnTo>
                      <a:pt x="120000" y="36923"/>
                    </a:lnTo>
                    <a:lnTo>
                      <a:pt x="120000" y="48000"/>
                    </a:lnTo>
                    <a:lnTo>
                      <a:pt x="120000" y="72000"/>
                    </a:lnTo>
                    <a:lnTo>
                      <a:pt x="102127" y="107076"/>
                    </a:lnTo>
                    <a:lnTo>
                      <a:pt x="17872" y="120000"/>
                    </a:lnTo>
                    <a:lnTo>
                      <a:pt x="0" y="107076"/>
                    </a:lnTo>
                    <a:lnTo>
                      <a:pt x="17872" y="107076"/>
                    </a:lnTo>
                    <a:lnTo>
                      <a:pt x="35744" y="72000"/>
                    </a:lnTo>
                    <a:lnTo>
                      <a:pt x="17872" y="60923"/>
                    </a:lnTo>
                    <a:lnTo>
                      <a:pt x="35744" y="48000"/>
                    </a:lnTo>
                    <a:lnTo>
                      <a:pt x="17872" y="48000"/>
                    </a:lnTo>
                    <a:lnTo>
                      <a:pt x="17872" y="36923"/>
                    </a:lnTo>
                    <a:lnTo>
                      <a:pt x="51063" y="36923"/>
                    </a:lnTo>
                    <a:lnTo>
                      <a:pt x="68936" y="25846"/>
                    </a:lnTo>
                    <a:lnTo>
                      <a:pt x="51063" y="25846"/>
                    </a:lnTo>
                    <a:lnTo>
                      <a:pt x="51063" y="12923"/>
                    </a:lnTo>
                    <a:lnTo>
                      <a:pt x="86808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14"/>
              <p:cNvSpPr/>
              <p:nvPr/>
            </p:nvSpPr>
            <p:spPr>
              <a:xfrm>
                <a:off x="3843337" y="2330450"/>
                <a:ext cx="82550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9375" y="5156"/>
                    </a:moveTo>
                    <a:lnTo>
                      <a:pt x="73750" y="28125"/>
                    </a:lnTo>
                    <a:lnTo>
                      <a:pt x="72500" y="23906"/>
                    </a:lnTo>
                    <a:lnTo>
                      <a:pt x="88125" y="34218"/>
                    </a:lnTo>
                    <a:lnTo>
                      <a:pt x="85000" y="33281"/>
                    </a:lnTo>
                    <a:lnTo>
                      <a:pt x="115000" y="33281"/>
                    </a:lnTo>
                    <a:cubicBezTo>
                      <a:pt x="118125" y="33281"/>
                      <a:pt x="120000" y="35156"/>
                      <a:pt x="120000" y="37031"/>
                    </a:cubicBezTo>
                    <a:lnTo>
                      <a:pt x="120000" y="48750"/>
                    </a:lnTo>
                    <a:lnTo>
                      <a:pt x="120000" y="70781"/>
                    </a:lnTo>
                    <a:cubicBezTo>
                      <a:pt x="120000" y="70781"/>
                      <a:pt x="120000" y="71250"/>
                      <a:pt x="120000" y="71718"/>
                    </a:cubicBezTo>
                    <a:lnTo>
                      <a:pt x="104375" y="105468"/>
                    </a:lnTo>
                    <a:cubicBezTo>
                      <a:pt x="103750" y="106406"/>
                      <a:pt x="102500" y="107343"/>
                      <a:pt x="100625" y="107812"/>
                    </a:cubicBezTo>
                    <a:lnTo>
                      <a:pt x="21875" y="119531"/>
                    </a:lnTo>
                    <a:cubicBezTo>
                      <a:pt x="20625" y="120000"/>
                      <a:pt x="18750" y="119531"/>
                      <a:pt x="17500" y="118593"/>
                    </a:cubicBezTo>
                    <a:lnTo>
                      <a:pt x="1875" y="106875"/>
                    </a:lnTo>
                    <a:cubicBezTo>
                      <a:pt x="625" y="105468"/>
                      <a:pt x="0" y="104062"/>
                      <a:pt x="625" y="102656"/>
                    </a:cubicBezTo>
                    <a:cubicBezTo>
                      <a:pt x="1250" y="101250"/>
                      <a:pt x="3125" y="100312"/>
                      <a:pt x="5000" y="100312"/>
                    </a:cubicBezTo>
                    <a:lnTo>
                      <a:pt x="21250" y="100312"/>
                    </a:lnTo>
                    <a:lnTo>
                      <a:pt x="16250" y="102656"/>
                    </a:lnTo>
                    <a:lnTo>
                      <a:pt x="33125" y="69375"/>
                    </a:lnTo>
                    <a:lnTo>
                      <a:pt x="34375" y="73593"/>
                    </a:lnTo>
                    <a:lnTo>
                      <a:pt x="17500" y="62812"/>
                    </a:lnTo>
                    <a:cubicBezTo>
                      <a:pt x="16875" y="62343"/>
                      <a:pt x="16250" y="61406"/>
                      <a:pt x="16250" y="60000"/>
                    </a:cubicBezTo>
                    <a:cubicBezTo>
                      <a:pt x="16250" y="59062"/>
                      <a:pt x="16875" y="58125"/>
                      <a:pt x="17500" y="57187"/>
                    </a:cubicBezTo>
                    <a:lnTo>
                      <a:pt x="34375" y="45937"/>
                    </a:lnTo>
                    <a:lnTo>
                      <a:pt x="37500" y="52500"/>
                    </a:lnTo>
                    <a:lnTo>
                      <a:pt x="21250" y="52500"/>
                    </a:lnTo>
                    <a:cubicBezTo>
                      <a:pt x="18125" y="52500"/>
                      <a:pt x="16250" y="51093"/>
                      <a:pt x="16250" y="48750"/>
                    </a:cubicBezTo>
                    <a:lnTo>
                      <a:pt x="16250" y="37031"/>
                    </a:lnTo>
                    <a:cubicBezTo>
                      <a:pt x="16250" y="35156"/>
                      <a:pt x="18125" y="33281"/>
                      <a:pt x="21250" y="33281"/>
                    </a:cubicBezTo>
                    <a:lnTo>
                      <a:pt x="53125" y="33281"/>
                    </a:lnTo>
                    <a:lnTo>
                      <a:pt x="50000" y="34218"/>
                    </a:lnTo>
                    <a:lnTo>
                      <a:pt x="65625" y="23906"/>
                    </a:lnTo>
                    <a:lnTo>
                      <a:pt x="69375" y="30468"/>
                    </a:lnTo>
                    <a:lnTo>
                      <a:pt x="53125" y="30468"/>
                    </a:lnTo>
                    <a:cubicBezTo>
                      <a:pt x="50625" y="30468"/>
                      <a:pt x="48125" y="28593"/>
                      <a:pt x="48125" y="26718"/>
                    </a:cubicBezTo>
                    <a:lnTo>
                      <a:pt x="48125" y="15937"/>
                    </a:lnTo>
                    <a:cubicBezTo>
                      <a:pt x="48125" y="14531"/>
                      <a:pt x="49375" y="13593"/>
                      <a:pt x="51250" y="12656"/>
                    </a:cubicBezTo>
                    <a:lnTo>
                      <a:pt x="82500" y="0"/>
                    </a:lnTo>
                    <a:lnTo>
                      <a:pt x="86875" y="7031"/>
                    </a:lnTo>
                    <a:lnTo>
                      <a:pt x="55625" y="19218"/>
                    </a:lnTo>
                    <a:lnTo>
                      <a:pt x="58125" y="15937"/>
                    </a:lnTo>
                    <a:lnTo>
                      <a:pt x="58125" y="26718"/>
                    </a:lnTo>
                    <a:lnTo>
                      <a:pt x="53125" y="22968"/>
                    </a:lnTo>
                    <a:lnTo>
                      <a:pt x="69375" y="22968"/>
                    </a:lnTo>
                    <a:cubicBezTo>
                      <a:pt x="71250" y="22968"/>
                      <a:pt x="73125" y="23906"/>
                      <a:pt x="73750" y="25312"/>
                    </a:cubicBezTo>
                    <a:cubicBezTo>
                      <a:pt x="74375" y="26718"/>
                      <a:pt x="73750" y="28125"/>
                      <a:pt x="72500" y="29531"/>
                    </a:cubicBezTo>
                    <a:lnTo>
                      <a:pt x="56875" y="39843"/>
                    </a:lnTo>
                    <a:cubicBezTo>
                      <a:pt x="55625" y="40312"/>
                      <a:pt x="54375" y="40781"/>
                      <a:pt x="53125" y="40781"/>
                    </a:cubicBezTo>
                    <a:lnTo>
                      <a:pt x="21250" y="40781"/>
                    </a:lnTo>
                    <a:lnTo>
                      <a:pt x="26250" y="37031"/>
                    </a:lnTo>
                    <a:lnTo>
                      <a:pt x="26250" y="48750"/>
                    </a:lnTo>
                    <a:lnTo>
                      <a:pt x="21250" y="45000"/>
                    </a:lnTo>
                    <a:lnTo>
                      <a:pt x="37500" y="45000"/>
                    </a:lnTo>
                    <a:cubicBezTo>
                      <a:pt x="40000" y="45000"/>
                      <a:pt x="41875" y="45937"/>
                      <a:pt x="42500" y="47812"/>
                    </a:cubicBezTo>
                    <a:cubicBezTo>
                      <a:pt x="43125" y="49218"/>
                      <a:pt x="42500" y="50625"/>
                      <a:pt x="41250" y="51562"/>
                    </a:cubicBezTo>
                    <a:lnTo>
                      <a:pt x="24375" y="62812"/>
                    </a:lnTo>
                    <a:lnTo>
                      <a:pt x="24375" y="57187"/>
                    </a:lnTo>
                    <a:lnTo>
                      <a:pt x="40625" y="67500"/>
                    </a:lnTo>
                    <a:cubicBezTo>
                      <a:pt x="42500" y="68906"/>
                      <a:pt x="43125" y="70312"/>
                      <a:pt x="42500" y="71718"/>
                    </a:cubicBezTo>
                    <a:lnTo>
                      <a:pt x="25625" y="105468"/>
                    </a:lnTo>
                    <a:cubicBezTo>
                      <a:pt x="25000" y="106875"/>
                      <a:pt x="23125" y="107812"/>
                      <a:pt x="21250" y="107812"/>
                    </a:cubicBezTo>
                    <a:lnTo>
                      <a:pt x="5000" y="107812"/>
                    </a:lnTo>
                    <a:lnTo>
                      <a:pt x="8750" y="101250"/>
                    </a:lnTo>
                    <a:lnTo>
                      <a:pt x="24375" y="113437"/>
                    </a:lnTo>
                    <a:lnTo>
                      <a:pt x="20000" y="112500"/>
                    </a:lnTo>
                    <a:lnTo>
                      <a:pt x="98750" y="100312"/>
                    </a:lnTo>
                    <a:lnTo>
                      <a:pt x="95000" y="102656"/>
                    </a:lnTo>
                    <a:lnTo>
                      <a:pt x="110625" y="69375"/>
                    </a:lnTo>
                    <a:lnTo>
                      <a:pt x="110000" y="70781"/>
                    </a:lnTo>
                    <a:lnTo>
                      <a:pt x="110000" y="48750"/>
                    </a:lnTo>
                    <a:lnTo>
                      <a:pt x="110000" y="37031"/>
                    </a:lnTo>
                    <a:lnTo>
                      <a:pt x="115000" y="40781"/>
                    </a:lnTo>
                    <a:lnTo>
                      <a:pt x="85000" y="40781"/>
                    </a:lnTo>
                    <a:cubicBezTo>
                      <a:pt x="83750" y="40781"/>
                      <a:pt x="82500" y="40312"/>
                      <a:pt x="81250" y="39843"/>
                    </a:cubicBezTo>
                    <a:lnTo>
                      <a:pt x="65625" y="29531"/>
                    </a:lnTo>
                    <a:cubicBezTo>
                      <a:pt x="63750" y="28125"/>
                      <a:pt x="63750" y="26250"/>
                      <a:pt x="64375" y="24843"/>
                    </a:cubicBezTo>
                    <a:lnTo>
                      <a:pt x="80625" y="1875"/>
                    </a:lnTo>
                    <a:lnTo>
                      <a:pt x="89375" y="515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14"/>
              <p:cNvSpPr/>
              <p:nvPr/>
            </p:nvSpPr>
            <p:spPr>
              <a:xfrm>
                <a:off x="3868737" y="2616200"/>
                <a:ext cx="212725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268" y="30000"/>
                    </a:moveTo>
                    <a:lnTo>
                      <a:pt x="6268" y="30000"/>
                    </a:lnTo>
                    <a:lnTo>
                      <a:pt x="31343" y="30000"/>
                    </a:lnTo>
                    <a:lnTo>
                      <a:pt x="31343" y="36923"/>
                    </a:lnTo>
                    <a:lnTo>
                      <a:pt x="25074" y="45000"/>
                    </a:lnTo>
                    <a:lnTo>
                      <a:pt x="25074" y="60000"/>
                    </a:lnTo>
                    <a:lnTo>
                      <a:pt x="18805" y="66923"/>
                    </a:lnTo>
                    <a:lnTo>
                      <a:pt x="25074" y="90000"/>
                    </a:lnTo>
                    <a:lnTo>
                      <a:pt x="18805" y="105000"/>
                    </a:lnTo>
                    <a:lnTo>
                      <a:pt x="37611" y="120000"/>
                    </a:lnTo>
                    <a:lnTo>
                      <a:pt x="43880" y="113076"/>
                    </a:lnTo>
                    <a:lnTo>
                      <a:pt x="69850" y="113076"/>
                    </a:lnTo>
                    <a:lnTo>
                      <a:pt x="94925" y="81923"/>
                    </a:lnTo>
                    <a:lnTo>
                      <a:pt x="87761" y="66923"/>
                    </a:lnTo>
                    <a:lnTo>
                      <a:pt x="101194" y="45000"/>
                    </a:lnTo>
                    <a:lnTo>
                      <a:pt x="120000" y="30000"/>
                    </a:lnTo>
                    <a:lnTo>
                      <a:pt x="120000" y="21923"/>
                    </a:lnTo>
                    <a:lnTo>
                      <a:pt x="87761" y="13846"/>
                    </a:lnTo>
                    <a:lnTo>
                      <a:pt x="75223" y="6923"/>
                    </a:lnTo>
                    <a:lnTo>
                      <a:pt x="69850" y="6923"/>
                    </a:lnTo>
                    <a:lnTo>
                      <a:pt x="56417" y="6923"/>
                    </a:lnTo>
                    <a:lnTo>
                      <a:pt x="50149" y="6923"/>
                    </a:lnTo>
                    <a:lnTo>
                      <a:pt x="12537" y="0"/>
                    </a:lnTo>
                    <a:lnTo>
                      <a:pt x="6268" y="6923"/>
                    </a:lnTo>
                    <a:lnTo>
                      <a:pt x="0" y="6923"/>
                    </a:lnTo>
                    <a:lnTo>
                      <a:pt x="0" y="13846"/>
                    </a:lnTo>
                    <a:lnTo>
                      <a:pt x="6268" y="3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14"/>
              <p:cNvSpPr/>
              <p:nvPr/>
            </p:nvSpPr>
            <p:spPr>
              <a:xfrm>
                <a:off x="3863975" y="2613025"/>
                <a:ext cx="220662" cy="1714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968" y="29027"/>
                    </a:moveTo>
                    <a:lnTo>
                      <a:pt x="32578" y="29027"/>
                    </a:lnTo>
                    <a:cubicBezTo>
                      <a:pt x="33515" y="29027"/>
                      <a:pt x="34453" y="29925"/>
                      <a:pt x="34453" y="31421"/>
                    </a:cubicBezTo>
                    <a:lnTo>
                      <a:pt x="34453" y="38004"/>
                    </a:lnTo>
                    <a:cubicBezTo>
                      <a:pt x="34453" y="38902"/>
                      <a:pt x="34218" y="39501"/>
                      <a:pt x="33750" y="39800"/>
                    </a:cubicBezTo>
                    <a:lnTo>
                      <a:pt x="27656" y="47581"/>
                    </a:lnTo>
                    <a:lnTo>
                      <a:pt x="28359" y="45785"/>
                    </a:lnTo>
                    <a:lnTo>
                      <a:pt x="28359" y="59850"/>
                    </a:lnTo>
                    <a:cubicBezTo>
                      <a:pt x="28359" y="60448"/>
                      <a:pt x="28125" y="61047"/>
                      <a:pt x="27656" y="61645"/>
                    </a:cubicBezTo>
                    <a:lnTo>
                      <a:pt x="21328" y="69127"/>
                    </a:lnTo>
                    <a:lnTo>
                      <a:pt x="21796" y="66433"/>
                    </a:lnTo>
                    <a:lnTo>
                      <a:pt x="28125" y="88279"/>
                    </a:lnTo>
                    <a:cubicBezTo>
                      <a:pt x="28359" y="88877"/>
                      <a:pt x="28359" y="89775"/>
                      <a:pt x="28125" y="90374"/>
                    </a:cubicBezTo>
                    <a:lnTo>
                      <a:pt x="21796" y="104139"/>
                    </a:lnTo>
                    <a:lnTo>
                      <a:pt x="21093" y="100847"/>
                    </a:lnTo>
                    <a:lnTo>
                      <a:pt x="39375" y="115511"/>
                    </a:lnTo>
                    <a:lnTo>
                      <a:pt x="37265" y="115511"/>
                    </a:lnTo>
                    <a:lnTo>
                      <a:pt x="43593" y="108927"/>
                    </a:lnTo>
                    <a:cubicBezTo>
                      <a:pt x="44062" y="108628"/>
                      <a:pt x="44531" y="108329"/>
                      <a:pt x="44765" y="108329"/>
                    </a:cubicBezTo>
                    <a:lnTo>
                      <a:pt x="69375" y="108329"/>
                    </a:lnTo>
                    <a:lnTo>
                      <a:pt x="67968" y="108927"/>
                    </a:lnTo>
                    <a:lnTo>
                      <a:pt x="92578" y="79600"/>
                    </a:lnTo>
                    <a:lnTo>
                      <a:pt x="92109" y="82593"/>
                    </a:lnTo>
                    <a:lnTo>
                      <a:pt x="85781" y="68528"/>
                    </a:lnTo>
                    <a:cubicBezTo>
                      <a:pt x="85312" y="67930"/>
                      <a:pt x="85546" y="66733"/>
                      <a:pt x="85781" y="66134"/>
                    </a:cubicBezTo>
                    <a:lnTo>
                      <a:pt x="98203" y="44289"/>
                    </a:lnTo>
                    <a:cubicBezTo>
                      <a:pt x="98437" y="43990"/>
                      <a:pt x="98671" y="43990"/>
                      <a:pt x="98906" y="43690"/>
                    </a:cubicBezTo>
                    <a:lnTo>
                      <a:pt x="117187" y="29326"/>
                    </a:lnTo>
                    <a:lnTo>
                      <a:pt x="116250" y="31421"/>
                    </a:lnTo>
                    <a:lnTo>
                      <a:pt x="116250" y="24239"/>
                    </a:lnTo>
                    <a:lnTo>
                      <a:pt x="117890" y="26633"/>
                    </a:lnTo>
                    <a:lnTo>
                      <a:pt x="86953" y="18852"/>
                    </a:lnTo>
                    <a:cubicBezTo>
                      <a:pt x="86953" y="18852"/>
                      <a:pt x="86718" y="18852"/>
                      <a:pt x="86718" y="18553"/>
                    </a:cubicBezTo>
                    <a:lnTo>
                      <a:pt x="74531" y="11970"/>
                    </a:lnTo>
                    <a:lnTo>
                      <a:pt x="75234" y="12269"/>
                    </a:lnTo>
                    <a:lnTo>
                      <a:pt x="69375" y="12269"/>
                    </a:lnTo>
                    <a:lnTo>
                      <a:pt x="56953" y="12269"/>
                    </a:lnTo>
                    <a:lnTo>
                      <a:pt x="50859" y="12269"/>
                    </a:lnTo>
                    <a:cubicBezTo>
                      <a:pt x="50859" y="12269"/>
                      <a:pt x="50625" y="12269"/>
                      <a:pt x="50625" y="11970"/>
                    </a:cubicBezTo>
                    <a:lnTo>
                      <a:pt x="13828" y="4788"/>
                    </a:lnTo>
                    <a:lnTo>
                      <a:pt x="15234" y="4189"/>
                    </a:lnTo>
                    <a:lnTo>
                      <a:pt x="9375" y="11371"/>
                    </a:lnTo>
                    <a:cubicBezTo>
                      <a:pt x="8906" y="11970"/>
                      <a:pt x="8437" y="12269"/>
                      <a:pt x="7968" y="12269"/>
                    </a:cubicBezTo>
                    <a:lnTo>
                      <a:pt x="1875" y="12269"/>
                    </a:lnTo>
                    <a:lnTo>
                      <a:pt x="3750" y="9875"/>
                    </a:lnTo>
                    <a:lnTo>
                      <a:pt x="3750" y="16458"/>
                    </a:lnTo>
                    <a:lnTo>
                      <a:pt x="3750" y="15261"/>
                    </a:lnTo>
                    <a:lnTo>
                      <a:pt x="9609" y="30224"/>
                    </a:lnTo>
                    <a:lnTo>
                      <a:pt x="6328" y="32618"/>
                    </a:lnTo>
                    <a:lnTo>
                      <a:pt x="234" y="17655"/>
                    </a:lnTo>
                    <a:cubicBezTo>
                      <a:pt x="234" y="17356"/>
                      <a:pt x="0" y="16758"/>
                      <a:pt x="0" y="16458"/>
                    </a:cubicBezTo>
                    <a:lnTo>
                      <a:pt x="0" y="9875"/>
                    </a:lnTo>
                    <a:cubicBezTo>
                      <a:pt x="0" y="8379"/>
                      <a:pt x="937" y="7481"/>
                      <a:pt x="1875" y="7481"/>
                    </a:cubicBezTo>
                    <a:lnTo>
                      <a:pt x="7968" y="7481"/>
                    </a:lnTo>
                    <a:lnTo>
                      <a:pt x="6796" y="8079"/>
                    </a:lnTo>
                    <a:lnTo>
                      <a:pt x="12656" y="897"/>
                    </a:lnTo>
                    <a:cubicBezTo>
                      <a:pt x="13125" y="299"/>
                      <a:pt x="13828" y="0"/>
                      <a:pt x="14296" y="299"/>
                    </a:cubicBezTo>
                    <a:lnTo>
                      <a:pt x="51093" y="7481"/>
                    </a:lnTo>
                    <a:lnTo>
                      <a:pt x="50859" y="7481"/>
                    </a:lnTo>
                    <a:lnTo>
                      <a:pt x="56953" y="7481"/>
                    </a:lnTo>
                    <a:lnTo>
                      <a:pt x="69375" y="7481"/>
                    </a:lnTo>
                    <a:lnTo>
                      <a:pt x="75234" y="7481"/>
                    </a:lnTo>
                    <a:cubicBezTo>
                      <a:pt x="75703" y="7481"/>
                      <a:pt x="75937" y="7481"/>
                      <a:pt x="76171" y="7481"/>
                    </a:cubicBezTo>
                    <a:lnTo>
                      <a:pt x="88125" y="14364"/>
                    </a:lnTo>
                    <a:lnTo>
                      <a:pt x="87656" y="14064"/>
                    </a:lnTo>
                    <a:lnTo>
                      <a:pt x="118593" y="21845"/>
                    </a:lnTo>
                    <a:cubicBezTo>
                      <a:pt x="119531" y="22144"/>
                      <a:pt x="120000" y="23042"/>
                      <a:pt x="120000" y="24239"/>
                    </a:cubicBezTo>
                    <a:lnTo>
                      <a:pt x="120000" y="31421"/>
                    </a:lnTo>
                    <a:cubicBezTo>
                      <a:pt x="120000" y="32319"/>
                      <a:pt x="119765" y="32917"/>
                      <a:pt x="119296" y="33516"/>
                    </a:cubicBezTo>
                    <a:lnTo>
                      <a:pt x="100781" y="47880"/>
                    </a:lnTo>
                    <a:lnTo>
                      <a:pt x="101250" y="47281"/>
                    </a:lnTo>
                    <a:lnTo>
                      <a:pt x="88828" y="68827"/>
                    </a:lnTo>
                    <a:lnTo>
                      <a:pt x="89062" y="66134"/>
                    </a:lnTo>
                    <a:lnTo>
                      <a:pt x="95390" y="80199"/>
                    </a:lnTo>
                    <a:cubicBezTo>
                      <a:pt x="95859" y="81097"/>
                      <a:pt x="95625" y="82294"/>
                      <a:pt x="95156" y="83192"/>
                    </a:cubicBezTo>
                    <a:lnTo>
                      <a:pt x="70546" y="112518"/>
                    </a:lnTo>
                    <a:cubicBezTo>
                      <a:pt x="70312" y="112817"/>
                      <a:pt x="69843" y="113117"/>
                      <a:pt x="69375" y="113117"/>
                    </a:cubicBezTo>
                    <a:lnTo>
                      <a:pt x="44765" y="113117"/>
                    </a:lnTo>
                    <a:lnTo>
                      <a:pt x="46171" y="112518"/>
                    </a:lnTo>
                    <a:lnTo>
                      <a:pt x="39609" y="119401"/>
                    </a:lnTo>
                    <a:cubicBezTo>
                      <a:pt x="39140" y="120000"/>
                      <a:pt x="38203" y="120000"/>
                      <a:pt x="37500" y="119401"/>
                    </a:cubicBezTo>
                    <a:lnTo>
                      <a:pt x="18984" y="105037"/>
                    </a:lnTo>
                    <a:cubicBezTo>
                      <a:pt x="18281" y="104438"/>
                      <a:pt x="17812" y="102942"/>
                      <a:pt x="18515" y="101745"/>
                    </a:cubicBezTo>
                    <a:lnTo>
                      <a:pt x="24843" y="87980"/>
                    </a:lnTo>
                    <a:lnTo>
                      <a:pt x="24609" y="89775"/>
                    </a:lnTo>
                    <a:lnTo>
                      <a:pt x="18281" y="68229"/>
                    </a:lnTo>
                    <a:cubicBezTo>
                      <a:pt x="18046" y="67331"/>
                      <a:pt x="18281" y="66433"/>
                      <a:pt x="18750" y="65536"/>
                    </a:cubicBezTo>
                    <a:lnTo>
                      <a:pt x="25078" y="58054"/>
                    </a:lnTo>
                    <a:lnTo>
                      <a:pt x="24609" y="59850"/>
                    </a:lnTo>
                    <a:lnTo>
                      <a:pt x="24609" y="45785"/>
                    </a:lnTo>
                    <a:cubicBezTo>
                      <a:pt x="24609" y="45187"/>
                      <a:pt x="24843" y="44588"/>
                      <a:pt x="25078" y="43990"/>
                    </a:cubicBezTo>
                    <a:lnTo>
                      <a:pt x="31171" y="36508"/>
                    </a:lnTo>
                    <a:lnTo>
                      <a:pt x="30703" y="38004"/>
                    </a:lnTo>
                    <a:lnTo>
                      <a:pt x="30703" y="31421"/>
                    </a:lnTo>
                    <a:lnTo>
                      <a:pt x="32578" y="33815"/>
                    </a:lnTo>
                    <a:lnTo>
                      <a:pt x="7968" y="33815"/>
                    </a:lnTo>
                    <a:lnTo>
                      <a:pt x="7968" y="2902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14"/>
              <p:cNvSpPr/>
              <p:nvPr/>
            </p:nvSpPr>
            <p:spPr>
              <a:xfrm>
                <a:off x="3868737" y="2657475"/>
                <a:ext cx="53975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0588" y="120000"/>
                    </a:moveTo>
                    <a:lnTo>
                      <a:pt x="70588" y="120000"/>
                    </a:lnTo>
                    <a:lnTo>
                      <a:pt x="95294" y="96000"/>
                    </a:lnTo>
                    <a:lnTo>
                      <a:pt x="70588" y="59076"/>
                    </a:lnTo>
                    <a:lnTo>
                      <a:pt x="95294" y="48000"/>
                    </a:lnTo>
                    <a:lnTo>
                      <a:pt x="95294" y="24000"/>
                    </a:lnTo>
                    <a:lnTo>
                      <a:pt x="120000" y="11076"/>
                    </a:lnTo>
                    <a:lnTo>
                      <a:pt x="120000" y="0"/>
                    </a:lnTo>
                    <a:lnTo>
                      <a:pt x="24705" y="0"/>
                    </a:lnTo>
                    <a:lnTo>
                      <a:pt x="24705" y="24000"/>
                    </a:lnTo>
                    <a:lnTo>
                      <a:pt x="0" y="83076"/>
                    </a:lnTo>
                    <a:lnTo>
                      <a:pt x="24705" y="83076"/>
                    </a:lnTo>
                    <a:lnTo>
                      <a:pt x="0" y="120000"/>
                    </a:lnTo>
                    <a:lnTo>
                      <a:pt x="70588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14"/>
              <p:cNvSpPr/>
              <p:nvPr/>
            </p:nvSpPr>
            <p:spPr>
              <a:xfrm>
                <a:off x="3863975" y="2654300"/>
                <a:ext cx="61912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5000" y="114843"/>
                    </a:moveTo>
                    <a:lnTo>
                      <a:pt x="86666" y="92812"/>
                    </a:lnTo>
                    <a:lnTo>
                      <a:pt x="85833" y="95625"/>
                    </a:lnTo>
                    <a:lnTo>
                      <a:pt x="64166" y="61875"/>
                    </a:lnTo>
                    <a:cubicBezTo>
                      <a:pt x="63333" y="60468"/>
                      <a:pt x="64166" y="59062"/>
                      <a:pt x="65833" y="58125"/>
                    </a:cubicBezTo>
                    <a:lnTo>
                      <a:pt x="87500" y="45937"/>
                    </a:lnTo>
                    <a:lnTo>
                      <a:pt x="85833" y="48750"/>
                    </a:lnTo>
                    <a:lnTo>
                      <a:pt x="85833" y="26718"/>
                    </a:lnTo>
                    <a:cubicBezTo>
                      <a:pt x="85833" y="25781"/>
                      <a:pt x="85833" y="24843"/>
                      <a:pt x="87500" y="23906"/>
                    </a:cubicBezTo>
                    <a:lnTo>
                      <a:pt x="109166" y="11718"/>
                    </a:lnTo>
                    <a:lnTo>
                      <a:pt x="106666" y="14531"/>
                    </a:lnTo>
                    <a:lnTo>
                      <a:pt x="106666" y="3750"/>
                    </a:lnTo>
                    <a:lnTo>
                      <a:pt x="113333" y="7500"/>
                    </a:lnTo>
                    <a:lnTo>
                      <a:pt x="28333" y="7500"/>
                    </a:lnTo>
                    <a:lnTo>
                      <a:pt x="35000" y="3750"/>
                    </a:lnTo>
                    <a:lnTo>
                      <a:pt x="35000" y="26718"/>
                    </a:lnTo>
                    <a:cubicBezTo>
                      <a:pt x="35000" y="26718"/>
                      <a:pt x="35000" y="27187"/>
                      <a:pt x="35000" y="27187"/>
                    </a:cubicBezTo>
                    <a:lnTo>
                      <a:pt x="13333" y="83437"/>
                    </a:lnTo>
                    <a:lnTo>
                      <a:pt x="6666" y="78750"/>
                    </a:lnTo>
                    <a:lnTo>
                      <a:pt x="28333" y="78750"/>
                    </a:lnTo>
                    <a:cubicBezTo>
                      <a:pt x="30833" y="78750"/>
                      <a:pt x="32500" y="79218"/>
                      <a:pt x="34166" y="80156"/>
                    </a:cubicBezTo>
                    <a:cubicBezTo>
                      <a:pt x="35000" y="81562"/>
                      <a:pt x="35833" y="82500"/>
                      <a:pt x="35000" y="83906"/>
                    </a:cubicBezTo>
                    <a:lnTo>
                      <a:pt x="13333" y="117656"/>
                    </a:lnTo>
                    <a:lnTo>
                      <a:pt x="6666" y="112500"/>
                    </a:lnTo>
                    <a:lnTo>
                      <a:pt x="70833" y="112500"/>
                    </a:lnTo>
                    <a:lnTo>
                      <a:pt x="70833" y="120000"/>
                    </a:lnTo>
                    <a:lnTo>
                      <a:pt x="6666" y="120000"/>
                    </a:lnTo>
                    <a:cubicBezTo>
                      <a:pt x="5000" y="120000"/>
                      <a:pt x="2500" y="119531"/>
                      <a:pt x="1666" y="118593"/>
                    </a:cubicBezTo>
                    <a:cubicBezTo>
                      <a:pt x="0" y="117656"/>
                      <a:pt x="0" y="116250"/>
                      <a:pt x="833" y="115312"/>
                    </a:cubicBezTo>
                    <a:lnTo>
                      <a:pt x="22500" y="81093"/>
                    </a:lnTo>
                    <a:lnTo>
                      <a:pt x="28333" y="86250"/>
                    </a:lnTo>
                    <a:lnTo>
                      <a:pt x="6666" y="86250"/>
                    </a:lnTo>
                    <a:cubicBezTo>
                      <a:pt x="5000" y="86250"/>
                      <a:pt x="3333" y="85781"/>
                      <a:pt x="1666" y="84843"/>
                    </a:cubicBezTo>
                    <a:cubicBezTo>
                      <a:pt x="833" y="83906"/>
                      <a:pt x="0" y="82968"/>
                      <a:pt x="833" y="81562"/>
                    </a:cubicBezTo>
                    <a:lnTo>
                      <a:pt x="22500" y="25781"/>
                    </a:lnTo>
                    <a:lnTo>
                      <a:pt x="21666" y="26718"/>
                    </a:lnTo>
                    <a:lnTo>
                      <a:pt x="21666" y="3750"/>
                    </a:lnTo>
                    <a:cubicBezTo>
                      <a:pt x="21666" y="1875"/>
                      <a:pt x="25000" y="0"/>
                      <a:pt x="28333" y="0"/>
                    </a:cubicBezTo>
                    <a:lnTo>
                      <a:pt x="113333" y="0"/>
                    </a:lnTo>
                    <a:cubicBezTo>
                      <a:pt x="117500" y="0"/>
                      <a:pt x="120000" y="1875"/>
                      <a:pt x="120000" y="3750"/>
                    </a:cubicBezTo>
                    <a:lnTo>
                      <a:pt x="120000" y="14531"/>
                    </a:lnTo>
                    <a:cubicBezTo>
                      <a:pt x="120000" y="15468"/>
                      <a:pt x="120000" y="16406"/>
                      <a:pt x="118333" y="17343"/>
                    </a:cubicBezTo>
                    <a:lnTo>
                      <a:pt x="96666" y="29062"/>
                    </a:lnTo>
                    <a:lnTo>
                      <a:pt x="99166" y="26718"/>
                    </a:lnTo>
                    <a:lnTo>
                      <a:pt x="99166" y="48750"/>
                    </a:lnTo>
                    <a:cubicBezTo>
                      <a:pt x="99166" y="49687"/>
                      <a:pt x="98333" y="50625"/>
                      <a:pt x="96666" y="51093"/>
                    </a:cubicBezTo>
                    <a:lnTo>
                      <a:pt x="75000" y="63281"/>
                    </a:lnTo>
                    <a:lnTo>
                      <a:pt x="76666" y="59531"/>
                    </a:lnTo>
                    <a:lnTo>
                      <a:pt x="98333" y="93281"/>
                    </a:lnTo>
                    <a:cubicBezTo>
                      <a:pt x="99166" y="94218"/>
                      <a:pt x="99166" y="95625"/>
                      <a:pt x="98333" y="96562"/>
                    </a:cubicBezTo>
                    <a:lnTo>
                      <a:pt x="76666" y="118125"/>
                    </a:lnTo>
                    <a:lnTo>
                      <a:pt x="65000" y="11484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14"/>
              <p:cNvSpPr/>
              <p:nvPr/>
            </p:nvSpPr>
            <p:spPr>
              <a:xfrm>
                <a:off x="3916362" y="2236787"/>
                <a:ext cx="144462" cy="2349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461" y="120000"/>
                    </a:moveTo>
                    <a:lnTo>
                      <a:pt x="27692" y="114324"/>
                    </a:lnTo>
                    <a:lnTo>
                      <a:pt x="46153" y="120000"/>
                    </a:lnTo>
                    <a:lnTo>
                      <a:pt x="46153" y="114324"/>
                    </a:lnTo>
                    <a:lnTo>
                      <a:pt x="55384" y="109459"/>
                    </a:lnTo>
                    <a:lnTo>
                      <a:pt x="64615" y="114324"/>
                    </a:lnTo>
                    <a:lnTo>
                      <a:pt x="73846" y="109459"/>
                    </a:lnTo>
                    <a:lnTo>
                      <a:pt x="110769" y="109459"/>
                    </a:lnTo>
                    <a:lnTo>
                      <a:pt x="120000" y="104594"/>
                    </a:lnTo>
                    <a:lnTo>
                      <a:pt x="101538" y="104594"/>
                    </a:lnTo>
                    <a:lnTo>
                      <a:pt x="120000" y="89189"/>
                    </a:lnTo>
                    <a:lnTo>
                      <a:pt x="110769" y="83513"/>
                    </a:lnTo>
                    <a:lnTo>
                      <a:pt x="101538" y="83513"/>
                    </a:lnTo>
                    <a:lnTo>
                      <a:pt x="92307" y="83513"/>
                    </a:lnTo>
                    <a:lnTo>
                      <a:pt x="101538" y="77837"/>
                    </a:lnTo>
                    <a:lnTo>
                      <a:pt x="101538" y="72972"/>
                    </a:lnTo>
                    <a:lnTo>
                      <a:pt x="92307" y="62432"/>
                    </a:lnTo>
                    <a:lnTo>
                      <a:pt x="83076" y="57567"/>
                    </a:lnTo>
                    <a:lnTo>
                      <a:pt x="64615" y="42162"/>
                    </a:lnTo>
                    <a:lnTo>
                      <a:pt x="46153" y="37297"/>
                    </a:lnTo>
                    <a:lnTo>
                      <a:pt x="73846" y="16216"/>
                    </a:lnTo>
                    <a:lnTo>
                      <a:pt x="64615" y="11351"/>
                    </a:lnTo>
                    <a:lnTo>
                      <a:pt x="36923" y="16216"/>
                    </a:lnTo>
                    <a:lnTo>
                      <a:pt x="36923" y="6486"/>
                    </a:lnTo>
                    <a:lnTo>
                      <a:pt x="55384" y="0"/>
                    </a:lnTo>
                    <a:lnTo>
                      <a:pt x="46153" y="0"/>
                    </a:lnTo>
                    <a:lnTo>
                      <a:pt x="27692" y="0"/>
                    </a:lnTo>
                    <a:lnTo>
                      <a:pt x="9230" y="16216"/>
                    </a:lnTo>
                    <a:lnTo>
                      <a:pt x="0" y="16216"/>
                    </a:lnTo>
                    <a:lnTo>
                      <a:pt x="9230" y="21891"/>
                    </a:lnTo>
                    <a:lnTo>
                      <a:pt x="18461" y="21891"/>
                    </a:lnTo>
                    <a:lnTo>
                      <a:pt x="9230" y="31621"/>
                    </a:lnTo>
                    <a:lnTo>
                      <a:pt x="18461" y="31621"/>
                    </a:lnTo>
                    <a:lnTo>
                      <a:pt x="18461" y="37297"/>
                    </a:lnTo>
                    <a:lnTo>
                      <a:pt x="9230" y="42162"/>
                    </a:lnTo>
                    <a:lnTo>
                      <a:pt x="18461" y="42162"/>
                    </a:lnTo>
                    <a:lnTo>
                      <a:pt x="18461" y="47027"/>
                    </a:lnTo>
                    <a:lnTo>
                      <a:pt x="18461" y="42162"/>
                    </a:lnTo>
                    <a:lnTo>
                      <a:pt x="27692" y="47027"/>
                    </a:lnTo>
                    <a:lnTo>
                      <a:pt x="18461" y="52702"/>
                    </a:lnTo>
                    <a:lnTo>
                      <a:pt x="27692" y="57567"/>
                    </a:lnTo>
                    <a:lnTo>
                      <a:pt x="46153" y="52702"/>
                    </a:lnTo>
                    <a:lnTo>
                      <a:pt x="46153" y="57567"/>
                    </a:lnTo>
                    <a:lnTo>
                      <a:pt x="46153" y="62432"/>
                    </a:lnTo>
                    <a:lnTo>
                      <a:pt x="55384" y="62432"/>
                    </a:lnTo>
                    <a:lnTo>
                      <a:pt x="55384" y="72972"/>
                    </a:lnTo>
                    <a:lnTo>
                      <a:pt x="27692" y="72972"/>
                    </a:lnTo>
                    <a:lnTo>
                      <a:pt x="36923" y="77837"/>
                    </a:lnTo>
                    <a:lnTo>
                      <a:pt x="27692" y="83513"/>
                    </a:lnTo>
                    <a:lnTo>
                      <a:pt x="36923" y="83513"/>
                    </a:lnTo>
                    <a:lnTo>
                      <a:pt x="36923" y="89189"/>
                    </a:lnTo>
                    <a:lnTo>
                      <a:pt x="18461" y="93243"/>
                    </a:lnTo>
                    <a:lnTo>
                      <a:pt x="27692" y="98918"/>
                    </a:lnTo>
                    <a:lnTo>
                      <a:pt x="36923" y="98918"/>
                    </a:lnTo>
                    <a:lnTo>
                      <a:pt x="46153" y="104594"/>
                    </a:lnTo>
                    <a:lnTo>
                      <a:pt x="55384" y="98918"/>
                    </a:lnTo>
                    <a:lnTo>
                      <a:pt x="55384" y="104594"/>
                    </a:lnTo>
                    <a:lnTo>
                      <a:pt x="36923" y="104594"/>
                    </a:lnTo>
                    <a:lnTo>
                      <a:pt x="18461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2" name="Google Shape;512;p14"/>
              <p:cNvSpPr/>
              <p:nvPr/>
            </p:nvSpPr>
            <p:spPr>
              <a:xfrm>
                <a:off x="3913187" y="2233612"/>
                <a:ext cx="150812" cy="2413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356" y="116791"/>
                    </a:moveTo>
                    <a:lnTo>
                      <a:pt x="27535" y="111871"/>
                    </a:lnTo>
                    <a:cubicBezTo>
                      <a:pt x="28555" y="111443"/>
                      <a:pt x="29575" y="111229"/>
                      <a:pt x="30594" y="111657"/>
                    </a:cubicBezTo>
                    <a:lnTo>
                      <a:pt x="47932" y="116577"/>
                    </a:lnTo>
                    <a:lnTo>
                      <a:pt x="43852" y="118074"/>
                    </a:lnTo>
                    <a:lnTo>
                      <a:pt x="43852" y="113155"/>
                    </a:lnTo>
                    <a:cubicBezTo>
                      <a:pt x="43852" y="112727"/>
                      <a:pt x="44192" y="112299"/>
                      <a:pt x="44872" y="111871"/>
                    </a:cubicBezTo>
                    <a:lnTo>
                      <a:pt x="53371" y="106524"/>
                    </a:lnTo>
                    <a:cubicBezTo>
                      <a:pt x="54390" y="105882"/>
                      <a:pt x="56090" y="105882"/>
                      <a:pt x="57110" y="106524"/>
                    </a:cubicBezTo>
                    <a:lnTo>
                      <a:pt x="66288" y="111871"/>
                    </a:lnTo>
                    <a:lnTo>
                      <a:pt x="62549" y="111871"/>
                    </a:lnTo>
                    <a:lnTo>
                      <a:pt x="71388" y="106524"/>
                    </a:lnTo>
                    <a:cubicBezTo>
                      <a:pt x="71728" y="106310"/>
                      <a:pt x="72407" y="106096"/>
                      <a:pt x="73087" y="106096"/>
                    </a:cubicBezTo>
                    <a:lnTo>
                      <a:pt x="108441" y="106096"/>
                    </a:lnTo>
                    <a:lnTo>
                      <a:pt x="106742" y="106524"/>
                    </a:lnTo>
                    <a:lnTo>
                      <a:pt x="115240" y="101818"/>
                    </a:lnTo>
                    <a:lnTo>
                      <a:pt x="116940" y="104812"/>
                    </a:lnTo>
                    <a:lnTo>
                      <a:pt x="99603" y="104812"/>
                    </a:lnTo>
                    <a:cubicBezTo>
                      <a:pt x="98583" y="104812"/>
                      <a:pt x="97903" y="104385"/>
                      <a:pt x="97223" y="103743"/>
                    </a:cubicBezTo>
                    <a:cubicBezTo>
                      <a:pt x="96883" y="103315"/>
                      <a:pt x="96883" y="102459"/>
                      <a:pt x="97563" y="102032"/>
                    </a:cubicBezTo>
                    <a:lnTo>
                      <a:pt x="114900" y="86844"/>
                    </a:lnTo>
                    <a:lnTo>
                      <a:pt x="115240" y="89197"/>
                    </a:lnTo>
                    <a:lnTo>
                      <a:pt x="106742" y="84064"/>
                    </a:lnTo>
                    <a:lnTo>
                      <a:pt x="108441" y="84491"/>
                    </a:lnTo>
                    <a:lnTo>
                      <a:pt x="99603" y="84491"/>
                    </a:lnTo>
                    <a:lnTo>
                      <a:pt x="90424" y="84491"/>
                    </a:lnTo>
                    <a:cubicBezTo>
                      <a:pt x="89405" y="84491"/>
                      <a:pt x="88385" y="84064"/>
                      <a:pt x="88045" y="83422"/>
                    </a:cubicBezTo>
                    <a:cubicBezTo>
                      <a:pt x="87705" y="82780"/>
                      <a:pt x="88045" y="82139"/>
                      <a:pt x="88725" y="81497"/>
                    </a:cubicBezTo>
                    <a:lnTo>
                      <a:pt x="97903" y="76149"/>
                    </a:lnTo>
                    <a:lnTo>
                      <a:pt x="96883" y="77433"/>
                    </a:lnTo>
                    <a:lnTo>
                      <a:pt x="96883" y="72727"/>
                    </a:lnTo>
                    <a:lnTo>
                      <a:pt x="97223" y="73582"/>
                    </a:lnTo>
                    <a:lnTo>
                      <a:pt x="88045" y="63101"/>
                    </a:lnTo>
                    <a:lnTo>
                      <a:pt x="88725" y="63743"/>
                    </a:lnTo>
                    <a:lnTo>
                      <a:pt x="80226" y="58823"/>
                    </a:lnTo>
                    <a:cubicBezTo>
                      <a:pt x="79886" y="58823"/>
                      <a:pt x="79886" y="58823"/>
                      <a:pt x="79546" y="58609"/>
                    </a:cubicBezTo>
                    <a:lnTo>
                      <a:pt x="62209" y="43422"/>
                    </a:lnTo>
                    <a:lnTo>
                      <a:pt x="63569" y="44064"/>
                    </a:lnTo>
                    <a:lnTo>
                      <a:pt x="45552" y="39358"/>
                    </a:lnTo>
                    <a:cubicBezTo>
                      <a:pt x="44872" y="39144"/>
                      <a:pt x="44192" y="38716"/>
                      <a:pt x="44192" y="38074"/>
                    </a:cubicBezTo>
                    <a:cubicBezTo>
                      <a:pt x="43852" y="37647"/>
                      <a:pt x="44192" y="37005"/>
                      <a:pt x="44532" y="36791"/>
                    </a:cubicBezTo>
                    <a:lnTo>
                      <a:pt x="71048" y="15828"/>
                    </a:lnTo>
                    <a:lnTo>
                      <a:pt x="71388" y="18181"/>
                    </a:lnTo>
                    <a:lnTo>
                      <a:pt x="62889" y="13475"/>
                    </a:lnTo>
                    <a:lnTo>
                      <a:pt x="65269" y="13903"/>
                    </a:lnTo>
                    <a:lnTo>
                      <a:pt x="38753" y="18609"/>
                    </a:lnTo>
                    <a:cubicBezTo>
                      <a:pt x="38073" y="18823"/>
                      <a:pt x="37053" y="18609"/>
                      <a:pt x="36373" y="18395"/>
                    </a:cubicBezTo>
                    <a:cubicBezTo>
                      <a:pt x="35694" y="17967"/>
                      <a:pt x="35354" y="17540"/>
                      <a:pt x="35354" y="16898"/>
                    </a:cubicBezTo>
                    <a:lnTo>
                      <a:pt x="35354" y="7486"/>
                    </a:lnTo>
                    <a:cubicBezTo>
                      <a:pt x="35354" y="6844"/>
                      <a:pt x="36033" y="6203"/>
                      <a:pt x="36713" y="5989"/>
                    </a:cubicBezTo>
                    <a:lnTo>
                      <a:pt x="54050" y="213"/>
                    </a:lnTo>
                    <a:lnTo>
                      <a:pt x="55410" y="3422"/>
                    </a:lnTo>
                    <a:lnTo>
                      <a:pt x="46572" y="3422"/>
                    </a:lnTo>
                    <a:lnTo>
                      <a:pt x="29235" y="3422"/>
                    </a:lnTo>
                    <a:lnTo>
                      <a:pt x="31614" y="2780"/>
                    </a:lnTo>
                    <a:lnTo>
                      <a:pt x="13597" y="17967"/>
                    </a:lnTo>
                    <a:cubicBezTo>
                      <a:pt x="13257" y="18395"/>
                      <a:pt x="12577" y="18609"/>
                      <a:pt x="11558" y="18609"/>
                    </a:cubicBezTo>
                    <a:lnTo>
                      <a:pt x="2719" y="18609"/>
                    </a:lnTo>
                    <a:lnTo>
                      <a:pt x="4759" y="15828"/>
                    </a:lnTo>
                    <a:lnTo>
                      <a:pt x="13597" y="21390"/>
                    </a:lnTo>
                    <a:lnTo>
                      <a:pt x="11558" y="20962"/>
                    </a:lnTo>
                    <a:lnTo>
                      <a:pt x="20056" y="20962"/>
                    </a:lnTo>
                    <a:cubicBezTo>
                      <a:pt x="21076" y="20962"/>
                      <a:pt x="22096" y="21176"/>
                      <a:pt x="22436" y="21818"/>
                    </a:cubicBezTo>
                    <a:cubicBezTo>
                      <a:pt x="23116" y="22245"/>
                      <a:pt x="23116" y="22887"/>
                      <a:pt x="22436" y="23529"/>
                    </a:cubicBezTo>
                    <a:lnTo>
                      <a:pt x="13937" y="32941"/>
                    </a:lnTo>
                    <a:lnTo>
                      <a:pt x="11558" y="30374"/>
                    </a:lnTo>
                    <a:lnTo>
                      <a:pt x="20056" y="30374"/>
                    </a:lnTo>
                    <a:cubicBezTo>
                      <a:pt x="21756" y="30374"/>
                      <a:pt x="22776" y="31229"/>
                      <a:pt x="22776" y="32085"/>
                    </a:cubicBezTo>
                    <a:lnTo>
                      <a:pt x="22776" y="37860"/>
                    </a:lnTo>
                    <a:cubicBezTo>
                      <a:pt x="22776" y="38288"/>
                      <a:pt x="22436" y="38716"/>
                      <a:pt x="22096" y="39144"/>
                    </a:cubicBezTo>
                    <a:lnTo>
                      <a:pt x="13257" y="43850"/>
                    </a:lnTo>
                    <a:lnTo>
                      <a:pt x="11558" y="40855"/>
                    </a:lnTo>
                    <a:lnTo>
                      <a:pt x="20056" y="40855"/>
                    </a:lnTo>
                    <a:cubicBezTo>
                      <a:pt x="21756" y="40855"/>
                      <a:pt x="22776" y="41497"/>
                      <a:pt x="22776" y="42566"/>
                    </a:cubicBezTo>
                    <a:lnTo>
                      <a:pt x="22776" y="47272"/>
                    </a:lnTo>
                    <a:lnTo>
                      <a:pt x="22776" y="49411"/>
                    </a:lnTo>
                    <a:lnTo>
                      <a:pt x="17337" y="49411"/>
                    </a:lnTo>
                    <a:lnTo>
                      <a:pt x="17337" y="42566"/>
                    </a:lnTo>
                    <a:cubicBezTo>
                      <a:pt x="17337" y="41925"/>
                      <a:pt x="18016" y="41283"/>
                      <a:pt x="19036" y="40855"/>
                    </a:cubicBezTo>
                    <a:cubicBezTo>
                      <a:pt x="20056" y="40641"/>
                      <a:pt x="21076" y="40641"/>
                      <a:pt x="22096" y="41069"/>
                    </a:cubicBezTo>
                    <a:lnTo>
                      <a:pt x="31274" y="45989"/>
                    </a:lnTo>
                    <a:cubicBezTo>
                      <a:pt x="31614" y="46203"/>
                      <a:pt x="31954" y="46631"/>
                      <a:pt x="31954" y="47058"/>
                    </a:cubicBezTo>
                    <a:cubicBezTo>
                      <a:pt x="32294" y="47700"/>
                      <a:pt x="31954" y="48128"/>
                      <a:pt x="31274" y="48342"/>
                    </a:cubicBezTo>
                    <a:lnTo>
                      <a:pt x="22096" y="54117"/>
                    </a:lnTo>
                    <a:lnTo>
                      <a:pt x="22096" y="51550"/>
                    </a:lnTo>
                    <a:lnTo>
                      <a:pt x="31274" y="56256"/>
                    </a:lnTo>
                    <a:lnTo>
                      <a:pt x="28215" y="56042"/>
                    </a:lnTo>
                    <a:lnTo>
                      <a:pt x="45552" y="51336"/>
                    </a:lnTo>
                    <a:cubicBezTo>
                      <a:pt x="46572" y="51122"/>
                      <a:pt x="47592" y="51122"/>
                      <a:pt x="48271" y="51550"/>
                    </a:cubicBezTo>
                    <a:cubicBezTo>
                      <a:pt x="48951" y="51764"/>
                      <a:pt x="49291" y="52406"/>
                      <a:pt x="49291" y="52834"/>
                    </a:cubicBezTo>
                    <a:lnTo>
                      <a:pt x="49291" y="57540"/>
                    </a:lnTo>
                    <a:lnTo>
                      <a:pt x="49291" y="62459"/>
                    </a:lnTo>
                    <a:lnTo>
                      <a:pt x="46572" y="60748"/>
                    </a:lnTo>
                    <a:lnTo>
                      <a:pt x="55410" y="60748"/>
                    </a:lnTo>
                    <a:cubicBezTo>
                      <a:pt x="56770" y="60748"/>
                      <a:pt x="58130" y="61390"/>
                      <a:pt x="58130" y="62459"/>
                    </a:cubicBezTo>
                    <a:lnTo>
                      <a:pt x="58130" y="72727"/>
                    </a:lnTo>
                    <a:cubicBezTo>
                      <a:pt x="58130" y="73796"/>
                      <a:pt x="56770" y="74438"/>
                      <a:pt x="55410" y="74438"/>
                    </a:cubicBezTo>
                    <a:lnTo>
                      <a:pt x="29235" y="74438"/>
                    </a:lnTo>
                    <a:lnTo>
                      <a:pt x="31274" y="71443"/>
                    </a:lnTo>
                    <a:lnTo>
                      <a:pt x="39773" y="76149"/>
                    </a:lnTo>
                    <a:cubicBezTo>
                      <a:pt x="40453" y="76577"/>
                      <a:pt x="40793" y="77005"/>
                      <a:pt x="40793" y="77433"/>
                    </a:cubicBezTo>
                    <a:cubicBezTo>
                      <a:pt x="40793" y="77860"/>
                      <a:pt x="40453" y="78288"/>
                      <a:pt x="40113" y="78716"/>
                    </a:cubicBezTo>
                    <a:lnTo>
                      <a:pt x="31274" y="84064"/>
                    </a:lnTo>
                    <a:lnTo>
                      <a:pt x="29235" y="81069"/>
                    </a:lnTo>
                    <a:lnTo>
                      <a:pt x="38073" y="81069"/>
                    </a:lnTo>
                    <a:cubicBezTo>
                      <a:pt x="39433" y="81069"/>
                      <a:pt x="40793" y="81925"/>
                      <a:pt x="40793" y="82780"/>
                    </a:cubicBezTo>
                    <a:lnTo>
                      <a:pt x="40793" y="87914"/>
                    </a:lnTo>
                    <a:cubicBezTo>
                      <a:pt x="40793" y="88556"/>
                      <a:pt x="40113" y="89197"/>
                      <a:pt x="39093" y="89411"/>
                    </a:cubicBezTo>
                    <a:lnTo>
                      <a:pt x="21416" y="94117"/>
                    </a:lnTo>
                    <a:lnTo>
                      <a:pt x="22096" y="91336"/>
                    </a:lnTo>
                    <a:lnTo>
                      <a:pt x="31274" y="96684"/>
                    </a:lnTo>
                    <a:lnTo>
                      <a:pt x="29235" y="96256"/>
                    </a:lnTo>
                    <a:lnTo>
                      <a:pt x="38073" y="96256"/>
                    </a:lnTo>
                    <a:cubicBezTo>
                      <a:pt x="38753" y="96256"/>
                      <a:pt x="39433" y="96470"/>
                      <a:pt x="39773" y="96684"/>
                    </a:cubicBezTo>
                    <a:lnTo>
                      <a:pt x="48611" y="101818"/>
                    </a:lnTo>
                    <a:lnTo>
                      <a:pt x="44872" y="101818"/>
                    </a:lnTo>
                    <a:lnTo>
                      <a:pt x="53711" y="96684"/>
                    </a:lnTo>
                    <a:cubicBezTo>
                      <a:pt x="54390" y="96256"/>
                      <a:pt x="55410" y="96256"/>
                      <a:pt x="56430" y="96470"/>
                    </a:cubicBezTo>
                    <a:cubicBezTo>
                      <a:pt x="57450" y="96684"/>
                      <a:pt x="58130" y="97326"/>
                      <a:pt x="58130" y="97967"/>
                    </a:cubicBezTo>
                    <a:lnTo>
                      <a:pt x="58130" y="103101"/>
                    </a:lnTo>
                    <a:cubicBezTo>
                      <a:pt x="58130" y="103957"/>
                      <a:pt x="56770" y="104812"/>
                      <a:pt x="55410" y="104812"/>
                    </a:cubicBezTo>
                    <a:lnTo>
                      <a:pt x="38073" y="104812"/>
                    </a:lnTo>
                    <a:lnTo>
                      <a:pt x="40113" y="103957"/>
                    </a:lnTo>
                    <a:lnTo>
                      <a:pt x="22436" y="119144"/>
                    </a:lnTo>
                    <a:lnTo>
                      <a:pt x="18016" y="117219"/>
                    </a:lnTo>
                    <a:lnTo>
                      <a:pt x="36033" y="102032"/>
                    </a:lnTo>
                    <a:cubicBezTo>
                      <a:pt x="36373" y="101604"/>
                      <a:pt x="37053" y="101390"/>
                      <a:pt x="38073" y="101390"/>
                    </a:cubicBezTo>
                    <a:lnTo>
                      <a:pt x="55410" y="101390"/>
                    </a:lnTo>
                    <a:lnTo>
                      <a:pt x="52691" y="103101"/>
                    </a:lnTo>
                    <a:lnTo>
                      <a:pt x="52691" y="97967"/>
                    </a:lnTo>
                    <a:lnTo>
                      <a:pt x="57110" y="99251"/>
                    </a:lnTo>
                    <a:lnTo>
                      <a:pt x="48611" y="104385"/>
                    </a:lnTo>
                    <a:cubicBezTo>
                      <a:pt x="47592" y="104812"/>
                      <a:pt x="45892" y="104812"/>
                      <a:pt x="44872" y="104385"/>
                    </a:cubicBezTo>
                    <a:lnTo>
                      <a:pt x="36373" y="99251"/>
                    </a:lnTo>
                    <a:lnTo>
                      <a:pt x="38073" y="99679"/>
                    </a:lnTo>
                    <a:lnTo>
                      <a:pt x="29235" y="99679"/>
                    </a:lnTo>
                    <a:cubicBezTo>
                      <a:pt x="28555" y="99679"/>
                      <a:pt x="27875" y="99465"/>
                      <a:pt x="27535" y="99251"/>
                    </a:cubicBezTo>
                    <a:lnTo>
                      <a:pt x="18356" y="93903"/>
                    </a:lnTo>
                    <a:cubicBezTo>
                      <a:pt x="17677" y="93475"/>
                      <a:pt x="17337" y="92834"/>
                      <a:pt x="17677" y="92406"/>
                    </a:cubicBezTo>
                    <a:cubicBezTo>
                      <a:pt x="17677" y="91764"/>
                      <a:pt x="18356" y="91336"/>
                      <a:pt x="19036" y="91122"/>
                    </a:cubicBezTo>
                    <a:lnTo>
                      <a:pt x="37053" y="86417"/>
                    </a:lnTo>
                    <a:lnTo>
                      <a:pt x="35354" y="87914"/>
                    </a:lnTo>
                    <a:lnTo>
                      <a:pt x="35354" y="82780"/>
                    </a:lnTo>
                    <a:lnTo>
                      <a:pt x="38073" y="84491"/>
                    </a:lnTo>
                    <a:lnTo>
                      <a:pt x="29235" y="84491"/>
                    </a:lnTo>
                    <a:cubicBezTo>
                      <a:pt x="28215" y="84491"/>
                      <a:pt x="27195" y="84064"/>
                      <a:pt x="26855" y="83422"/>
                    </a:cubicBezTo>
                    <a:cubicBezTo>
                      <a:pt x="26515" y="82780"/>
                      <a:pt x="26855" y="82139"/>
                      <a:pt x="27535" y="81711"/>
                    </a:cubicBezTo>
                    <a:lnTo>
                      <a:pt x="36033" y="76363"/>
                    </a:lnTo>
                    <a:lnTo>
                      <a:pt x="36373" y="78716"/>
                    </a:lnTo>
                    <a:lnTo>
                      <a:pt x="27535" y="74010"/>
                    </a:lnTo>
                    <a:cubicBezTo>
                      <a:pt x="26855" y="73582"/>
                      <a:pt x="26515" y="72941"/>
                      <a:pt x="26855" y="72085"/>
                    </a:cubicBezTo>
                    <a:cubicBezTo>
                      <a:pt x="27195" y="71443"/>
                      <a:pt x="28215" y="71016"/>
                      <a:pt x="29235" y="71016"/>
                    </a:cubicBezTo>
                    <a:lnTo>
                      <a:pt x="55410" y="71016"/>
                    </a:lnTo>
                    <a:lnTo>
                      <a:pt x="52691" y="72727"/>
                    </a:lnTo>
                    <a:lnTo>
                      <a:pt x="52691" y="62459"/>
                    </a:lnTo>
                    <a:lnTo>
                      <a:pt x="55410" y="64171"/>
                    </a:lnTo>
                    <a:lnTo>
                      <a:pt x="46572" y="64171"/>
                    </a:lnTo>
                    <a:cubicBezTo>
                      <a:pt x="45212" y="64171"/>
                      <a:pt x="43852" y="63315"/>
                      <a:pt x="43852" y="62459"/>
                    </a:cubicBezTo>
                    <a:lnTo>
                      <a:pt x="43852" y="57540"/>
                    </a:lnTo>
                    <a:lnTo>
                      <a:pt x="43852" y="52834"/>
                    </a:lnTo>
                    <a:lnTo>
                      <a:pt x="47932" y="54545"/>
                    </a:lnTo>
                    <a:lnTo>
                      <a:pt x="30594" y="59251"/>
                    </a:lnTo>
                    <a:cubicBezTo>
                      <a:pt x="29575" y="59465"/>
                      <a:pt x="28555" y="59465"/>
                      <a:pt x="27535" y="59037"/>
                    </a:cubicBezTo>
                    <a:lnTo>
                      <a:pt x="18356" y="54117"/>
                    </a:lnTo>
                    <a:cubicBezTo>
                      <a:pt x="18016" y="53903"/>
                      <a:pt x="17677" y="53475"/>
                      <a:pt x="17337" y="53048"/>
                    </a:cubicBezTo>
                    <a:cubicBezTo>
                      <a:pt x="17337" y="52406"/>
                      <a:pt x="17677" y="51978"/>
                      <a:pt x="18356" y="51764"/>
                    </a:cubicBezTo>
                    <a:lnTo>
                      <a:pt x="27535" y="45989"/>
                    </a:lnTo>
                    <a:lnTo>
                      <a:pt x="27535" y="48556"/>
                    </a:lnTo>
                    <a:lnTo>
                      <a:pt x="18356" y="43850"/>
                    </a:lnTo>
                    <a:lnTo>
                      <a:pt x="22776" y="42566"/>
                    </a:lnTo>
                    <a:lnTo>
                      <a:pt x="22776" y="47272"/>
                    </a:lnTo>
                    <a:lnTo>
                      <a:pt x="17337" y="47272"/>
                    </a:lnTo>
                    <a:lnTo>
                      <a:pt x="17337" y="42566"/>
                    </a:lnTo>
                    <a:lnTo>
                      <a:pt x="20056" y="44278"/>
                    </a:lnTo>
                    <a:lnTo>
                      <a:pt x="11558" y="44278"/>
                    </a:lnTo>
                    <a:cubicBezTo>
                      <a:pt x="10538" y="44278"/>
                      <a:pt x="9518" y="43850"/>
                      <a:pt x="8838" y="42994"/>
                    </a:cubicBezTo>
                    <a:cubicBezTo>
                      <a:pt x="8498" y="42352"/>
                      <a:pt x="8838" y="41711"/>
                      <a:pt x="9858" y="41283"/>
                    </a:cubicBezTo>
                    <a:lnTo>
                      <a:pt x="18356" y="36363"/>
                    </a:lnTo>
                    <a:lnTo>
                      <a:pt x="17337" y="37860"/>
                    </a:lnTo>
                    <a:lnTo>
                      <a:pt x="17337" y="32085"/>
                    </a:lnTo>
                    <a:lnTo>
                      <a:pt x="20056" y="33796"/>
                    </a:lnTo>
                    <a:lnTo>
                      <a:pt x="11558" y="33796"/>
                    </a:lnTo>
                    <a:cubicBezTo>
                      <a:pt x="10538" y="33796"/>
                      <a:pt x="9518" y="33368"/>
                      <a:pt x="9178" y="32941"/>
                    </a:cubicBezTo>
                    <a:cubicBezTo>
                      <a:pt x="8838" y="32513"/>
                      <a:pt x="8838" y="31657"/>
                      <a:pt x="9178" y="31229"/>
                    </a:cubicBezTo>
                    <a:lnTo>
                      <a:pt x="18016" y="21818"/>
                    </a:lnTo>
                    <a:lnTo>
                      <a:pt x="20056" y="24385"/>
                    </a:lnTo>
                    <a:lnTo>
                      <a:pt x="11558" y="24385"/>
                    </a:lnTo>
                    <a:cubicBezTo>
                      <a:pt x="10878" y="24385"/>
                      <a:pt x="10198" y="24171"/>
                      <a:pt x="9518" y="23743"/>
                    </a:cubicBezTo>
                    <a:lnTo>
                      <a:pt x="1019" y="18181"/>
                    </a:lnTo>
                    <a:cubicBezTo>
                      <a:pt x="0" y="17540"/>
                      <a:pt x="0" y="16898"/>
                      <a:pt x="339" y="16256"/>
                    </a:cubicBezTo>
                    <a:cubicBezTo>
                      <a:pt x="679" y="15614"/>
                      <a:pt x="1699" y="15187"/>
                      <a:pt x="2719" y="15187"/>
                    </a:cubicBezTo>
                    <a:lnTo>
                      <a:pt x="11558" y="15187"/>
                    </a:lnTo>
                    <a:lnTo>
                      <a:pt x="9518" y="15828"/>
                    </a:lnTo>
                    <a:lnTo>
                      <a:pt x="27195" y="855"/>
                    </a:lnTo>
                    <a:cubicBezTo>
                      <a:pt x="27875" y="427"/>
                      <a:pt x="28555" y="0"/>
                      <a:pt x="29235" y="0"/>
                    </a:cubicBezTo>
                    <a:lnTo>
                      <a:pt x="46572" y="0"/>
                    </a:lnTo>
                    <a:lnTo>
                      <a:pt x="55410" y="0"/>
                    </a:lnTo>
                    <a:cubicBezTo>
                      <a:pt x="56770" y="0"/>
                      <a:pt x="57790" y="641"/>
                      <a:pt x="58130" y="1497"/>
                    </a:cubicBezTo>
                    <a:cubicBezTo>
                      <a:pt x="58470" y="2139"/>
                      <a:pt x="57790" y="2994"/>
                      <a:pt x="56770" y="3422"/>
                    </a:cubicBezTo>
                    <a:lnTo>
                      <a:pt x="39433" y="8983"/>
                    </a:lnTo>
                    <a:lnTo>
                      <a:pt x="40793" y="7486"/>
                    </a:lnTo>
                    <a:lnTo>
                      <a:pt x="40793" y="16898"/>
                    </a:lnTo>
                    <a:lnTo>
                      <a:pt x="37393" y="15401"/>
                    </a:lnTo>
                    <a:lnTo>
                      <a:pt x="63909" y="10481"/>
                    </a:lnTo>
                    <a:cubicBezTo>
                      <a:pt x="64589" y="10481"/>
                      <a:pt x="65609" y="10481"/>
                      <a:pt x="66288" y="10909"/>
                    </a:cubicBezTo>
                    <a:lnTo>
                      <a:pt x="75127" y="15614"/>
                    </a:lnTo>
                    <a:cubicBezTo>
                      <a:pt x="76147" y="16256"/>
                      <a:pt x="76147" y="17326"/>
                      <a:pt x="75467" y="17967"/>
                    </a:cubicBezTo>
                    <a:lnTo>
                      <a:pt x="48951" y="38930"/>
                    </a:lnTo>
                    <a:lnTo>
                      <a:pt x="47932" y="36149"/>
                    </a:lnTo>
                    <a:lnTo>
                      <a:pt x="65609" y="40855"/>
                    </a:lnTo>
                    <a:cubicBezTo>
                      <a:pt x="65949" y="41069"/>
                      <a:pt x="66628" y="41283"/>
                      <a:pt x="66628" y="41497"/>
                    </a:cubicBezTo>
                    <a:lnTo>
                      <a:pt x="83966" y="56684"/>
                    </a:lnTo>
                    <a:lnTo>
                      <a:pt x="83626" y="56256"/>
                    </a:lnTo>
                    <a:lnTo>
                      <a:pt x="92464" y="60962"/>
                    </a:lnTo>
                    <a:cubicBezTo>
                      <a:pt x="92464" y="61176"/>
                      <a:pt x="92804" y="61390"/>
                      <a:pt x="92804" y="61604"/>
                    </a:cubicBezTo>
                    <a:lnTo>
                      <a:pt x="101983" y="71871"/>
                    </a:lnTo>
                    <a:cubicBezTo>
                      <a:pt x="102322" y="72085"/>
                      <a:pt x="102322" y="72513"/>
                      <a:pt x="102322" y="72727"/>
                    </a:cubicBezTo>
                    <a:lnTo>
                      <a:pt x="102322" y="77433"/>
                    </a:lnTo>
                    <a:cubicBezTo>
                      <a:pt x="102322" y="78074"/>
                      <a:pt x="102322" y="78502"/>
                      <a:pt x="101643" y="78716"/>
                    </a:cubicBezTo>
                    <a:lnTo>
                      <a:pt x="92464" y="84064"/>
                    </a:lnTo>
                    <a:lnTo>
                      <a:pt x="90424" y="81069"/>
                    </a:lnTo>
                    <a:lnTo>
                      <a:pt x="99603" y="81069"/>
                    </a:lnTo>
                    <a:lnTo>
                      <a:pt x="108441" y="81069"/>
                    </a:lnTo>
                    <a:cubicBezTo>
                      <a:pt x="109121" y="81069"/>
                      <a:pt x="109801" y="81283"/>
                      <a:pt x="110141" y="81497"/>
                    </a:cubicBezTo>
                    <a:lnTo>
                      <a:pt x="118980" y="86631"/>
                    </a:lnTo>
                    <a:cubicBezTo>
                      <a:pt x="120000" y="87272"/>
                      <a:pt x="120000" y="88128"/>
                      <a:pt x="119320" y="88983"/>
                    </a:cubicBezTo>
                    <a:lnTo>
                      <a:pt x="101983" y="103957"/>
                    </a:lnTo>
                    <a:lnTo>
                      <a:pt x="99603" y="101390"/>
                    </a:lnTo>
                    <a:lnTo>
                      <a:pt x="116940" y="101390"/>
                    </a:lnTo>
                    <a:cubicBezTo>
                      <a:pt x="118300" y="101390"/>
                      <a:pt x="119320" y="101818"/>
                      <a:pt x="119660" y="102459"/>
                    </a:cubicBezTo>
                    <a:cubicBezTo>
                      <a:pt x="120000" y="103101"/>
                      <a:pt x="119660" y="103957"/>
                      <a:pt x="118980" y="104385"/>
                    </a:cubicBezTo>
                    <a:lnTo>
                      <a:pt x="110141" y="109090"/>
                    </a:lnTo>
                    <a:cubicBezTo>
                      <a:pt x="109801" y="109304"/>
                      <a:pt x="109121" y="109518"/>
                      <a:pt x="108441" y="109518"/>
                    </a:cubicBezTo>
                    <a:lnTo>
                      <a:pt x="73087" y="109518"/>
                    </a:lnTo>
                    <a:lnTo>
                      <a:pt x="75127" y="109090"/>
                    </a:lnTo>
                    <a:lnTo>
                      <a:pt x="66628" y="114438"/>
                    </a:lnTo>
                    <a:cubicBezTo>
                      <a:pt x="65609" y="115080"/>
                      <a:pt x="63909" y="115080"/>
                      <a:pt x="62889" y="114438"/>
                    </a:cubicBezTo>
                    <a:lnTo>
                      <a:pt x="53711" y="109090"/>
                    </a:lnTo>
                    <a:lnTo>
                      <a:pt x="57450" y="109090"/>
                    </a:lnTo>
                    <a:lnTo>
                      <a:pt x="48611" y="114438"/>
                    </a:lnTo>
                    <a:lnTo>
                      <a:pt x="49291" y="113155"/>
                    </a:lnTo>
                    <a:lnTo>
                      <a:pt x="49291" y="118074"/>
                    </a:lnTo>
                    <a:cubicBezTo>
                      <a:pt x="49291" y="118716"/>
                      <a:pt x="48951" y="119358"/>
                      <a:pt x="48271" y="119572"/>
                    </a:cubicBezTo>
                    <a:cubicBezTo>
                      <a:pt x="47252" y="120000"/>
                      <a:pt x="46572" y="120000"/>
                      <a:pt x="45552" y="119786"/>
                    </a:cubicBezTo>
                    <a:lnTo>
                      <a:pt x="28215" y="114652"/>
                    </a:lnTo>
                    <a:lnTo>
                      <a:pt x="31274" y="114438"/>
                    </a:lnTo>
                    <a:lnTo>
                      <a:pt x="22096" y="119358"/>
                    </a:lnTo>
                    <a:lnTo>
                      <a:pt x="18356" y="11679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3" name="Google Shape;513;p14"/>
              <p:cNvSpPr/>
              <p:nvPr/>
            </p:nvSpPr>
            <p:spPr>
              <a:xfrm>
                <a:off x="4067175" y="2698750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55384"/>
                    </a:moveTo>
                    <a:lnTo>
                      <a:pt x="0" y="55384"/>
                    </a:lnTo>
                    <a:lnTo>
                      <a:pt x="64615" y="120000"/>
                    </a:lnTo>
                    <a:lnTo>
                      <a:pt x="120000" y="55384"/>
                    </a:lnTo>
                    <a:lnTo>
                      <a:pt x="64615" y="0"/>
                    </a:lnTo>
                    <a:lnTo>
                      <a:pt x="0" y="55384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4" name="Google Shape;514;p14"/>
              <p:cNvSpPr/>
              <p:nvPr/>
            </p:nvSpPr>
            <p:spPr>
              <a:xfrm>
                <a:off x="4065587" y="2695575"/>
                <a:ext cx="2698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1290" y="49846"/>
                    </a:moveTo>
                    <a:lnTo>
                      <a:pt x="67741" y="94153"/>
                    </a:lnTo>
                    <a:lnTo>
                      <a:pt x="46451" y="94153"/>
                    </a:lnTo>
                    <a:lnTo>
                      <a:pt x="92903" y="49846"/>
                    </a:lnTo>
                    <a:lnTo>
                      <a:pt x="92903" y="72000"/>
                    </a:lnTo>
                    <a:lnTo>
                      <a:pt x="46451" y="25846"/>
                    </a:lnTo>
                    <a:lnTo>
                      <a:pt x="67741" y="25846"/>
                    </a:lnTo>
                    <a:lnTo>
                      <a:pt x="21290" y="72000"/>
                    </a:lnTo>
                    <a:lnTo>
                      <a:pt x="0" y="51692"/>
                    </a:lnTo>
                    <a:lnTo>
                      <a:pt x="46451" y="5538"/>
                    </a:lnTo>
                    <a:cubicBezTo>
                      <a:pt x="48387" y="1846"/>
                      <a:pt x="52258" y="0"/>
                      <a:pt x="56129" y="0"/>
                    </a:cubicBezTo>
                    <a:cubicBezTo>
                      <a:pt x="61935" y="0"/>
                      <a:pt x="65806" y="1846"/>
                      <a:pt x="67741" y="5538"/>
                    </a:cubicBezTo>
                    <a:lnTo>
                      <a:pt x="114193" y="51692"/>
                    </a:lnTo>
                    <a:cubicBezTo>
                      <a:pt x="120000" y="57230"/>
                      <a:pt x="120000" y="66461"/>
                      <a:pt x="114193" y="72000"/>
                    </a:cubicBezTo>
                    <a:lnTo>
                      <a:pt x="67741" y="114461"/>
                    </a:lnTo>
                    <a:cubicBezTo>
                      <a:pt x="61935" y="120000"/>
                      <a:pt x="52258" y="120000"/>
                      <a:pt x="46451" y="114461"/>
                    </a:cubicBezTo>
                    <a:lnTo>
                      <a:pt x="0" y="72000"/>
                    </a:lnTo>
                    <a:lnTo>
                      <a:pt x="21290" y="4984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5" name="Google Shape;515;p14"/>
              <p:cNvSpPr/>
              <p:nvPr/>
            </p:nvSpPr>
            <p:spPr>
              <a:xfrm>
                <a:off x="3736975" y="2917825"/>
                <a:ext cx="1428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120000"/>
                    </a:lnTo>
                    <a:lnTo>
                      <a:pt x="120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6" name="Google Shape;516;p14"/>
              <p:cNvSpPr/>
              <p:nvPr/>
            </p:nvSpPr>
            <p:spPr>
              <a:xfrm>
                <a:off x="3733800" y="2914650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9183" y="19591"/>
                    </a:moveTo>
                    <a:lnTo>
                      <a:pt x="39183" y="97959"/>
                    </a:lnTo>
                    <a:lnTo>
                      <a:pt x="7346" y="85714"/>
                    </a:lnTo>
                    <a:lnTo>
                      <a:pt x="85714" y="7346"/>
                    </a:lnTo>
                    <a:lnTo>
                      <a:pt x="97959" y="39183"/>
                    </a:lnTo>
                    <a:lnTo>
                      <a:pt x="19591" y="39183"/>
                    </a:lnTo>
                    <a:lnTo>
                      <a:pt x="19591" y="0"/>
                    </a:lnTo>
                    <a:lnTo>
                      <a:pt x="97959" y="0"/>
                    </a:lnTo>
                    <a:cubicBezTo>
                      <a:pt x="107755" y="0"/>
                      <a:pt x="115102" y="4897"/>
                      <a:pt x="117551" y="12244"/>
                    </a:cubicBezTo>
                    <a:cubicBezTo>
                      <a:pt x="119999" y="19591"/>
                      <a:pt x="117551" y="29387"/>
                      <a:pt x="112653" y="34285"/>
                    </a:cubicBezTo>
                    <a:lnTo>
                      <a:pt x="34285" y="112653"/>
                    </a:lnTo>
                    <a:cubicBezTo>
                      <a:pt x="29387" y="117551"/>
                      <a:pt x="19591" y="119999"/>
                      <a:pt x="12244" y="117551"/>
                    </a:cubicBezTo>
                    <a:cubicBezTo>
                      <a:pt x="4897" y="115102"/>
                      <a:pt x="0" y="107755"/>
                      <a:pt x="0" y="97959"/>
                    </a:cubicBezTo>
                    <a:lnTo>
                      <a:pt x="0" y="19591"/>
                    </a:lnTo>
                    <a:lnTo>
                      <a:pt x="39183" y="1959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7" name="Google Shape;517;p14"/>
              <p:cNvSpPr/>
              <p:nvPr/>
            </p:nvSpPr>
            <p:spPr>
              <a:xfrm>
                <a:off x="3951287" y="2443162"/>
                <a:ext cx="219075" cy="2063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2173" y="0"/>
                    </a:moveTo>
                    <a:lnTo>
                      <a:pt x="72173" y="0"/>
                    </a:lnTo>
                    <a:lnTo>
                      <a:pt x="60000" y="6461"/>
                    </a:lnTo>
                    <a:lnTo>
                      <a:pt x="60000" y="18461"/>
                    </a:lnTo>
                    <a:lnTo>
                      <a:pt x="47826" y="24000"/>
                    </a:lnTo>
                    <a:lnTo>
                      <a:pt x="41739" y="30461"/>
                    </a:lnTo>
                    <a:lnTo>
                      <a:pt x="35652" y="30461"/>
                    </a:lnTo>
                    <a:lnTo>
                      <a:pt x="29565" y="24000"/>
                    </a:lnTo>
                    <a:lnTo>
                      <a:pt x="23478" y="24000"/>
                    </a:lnTo>
                    <a:lnTo>
                      <a:pt x="29565" y="36000"/>
                    </a:lnTo>
                    <a:lnTo>
                      <a:pt x="17391" y="42461"/>
                    </a:lnTo>
                    <a:lnTo>
                      <a:pt x="17391" y="36000"/>
                    </a:lnTo>
                    <a:lnTo>
                      <a:pt x="0" y="42461"/>
                    </a:lnTo>
                    <a:lnTo>
                      <a:pt x="0" y="48000"/>
                    </a:lnTo>
                    <a:lnTo>
                      <a:pt x="23478" y="54461"/>
                    </a:lnTo>
                    <a:lnTo>
                      <a:pt x="35652" y="72000"/>
                    </a:lnTo>
                    <a:lnTo>
                      <a:pt x="35652" y="78461"/>
                    </a:lnTo>
                    <a:lnTo>
                      <a:pt x="29565" y="108000"/>
                    </a:lnTo>
                    <a:lnTo>
                      <a:pt x="41739" y="114461"/>
                    </a:lnTo>
                    <a:lnTo>
                      <a:pt x="72173" y="120000"/>
                    </a:lnTo>
                    <a:lnTo>
                      <a:pt x="72173" y="114461"/>
                    </a:lnTo>
                    <a:lnTo>
                      <a:pt x="83478" y="108000"/>
                    </a:lnTo>
                    <a:lnTo>
                      <a:pt x="101739" y="114461"/>
                    </a:lnTo>
                    <a:lnTo>
                      <a:pt x="108695" y="114461"/>
                    </a:lnTo>
                    <a:lnTo>
                      <a:pt x="113913" y="102461"/>
                    </a:lnTo>
                    <a:lnTo>
                      <a:pt x="108695" y="90461"/>
                    </a:lnTo>
                    <a:lnTo>
                      <a:pt x="108695" y="78461"/>
                    </a:lnTo>
                    <a:lnTo>
                      <a:pt x="108695" y="66461"/>
                    </a:lnTo>
                    <a:lnTo>
                      <a:pt x="101739" y="72000"/>
                    </a:lnTo>
                    <a:lnTo>
                      <a:pt x="101739" y="66461"/>
                    </a:lnTo>
                    <a:lnTo>
                      <a:pt x="108695" y="54461"/>
                    </a:lnTo>
                    <a:lnTo>
                      <a:pt x="113913" y="54461"/>
                    </a:lnTo>
                    <a:lnTo>
                      <a:pt x="120000" y="36000"/>
                    </a:lnTo>
                    <a:lnTo>
                      <a:pt x="101739" y="24000"/>
                    </a:lnTo>
                    <a:lnTo>
                      <a:pt x="96521" y="24000"/>
                    </a:lnTo>
                    <a:lnTo>
                      <a:pt x="90434" y="24000"/>
                    </a:lnTo>
                    <a:lnTo>
                      <a:pt x="90434" y="18461"/>
                    </a:lnTo>
                    <a:lnTo>
                      <a:pt x="83478" y="18461"/>
                    </a:lnTo>
                    <a:lnTo>
                      <a:pt x="83478" y="12000"/>
                    </a:lnTo>
                    <a:lnTo>
                      <a:pt x="72173" y="6461"/>
                    </a:lnTo>
                    <a:lnTo>
                      <a:pt x="72173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14"/>
              <p:cNvSpPr/>
              <p:nvPr/>
            </p:nvSpPr>
            <p:spPr>
              <a:xfrm>
                <a:off x="3946525" y="2439987"/>
                <a:ext cx="228600" cy="2143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2362" y="3629"/>
                    </a:moveTo>
                    <a:lnTo>
                      <a:pt x="60567" y="8951"/>
                    </a:lnTo>
                    <a:lnTo>
                      <a:pt x="61701" y="7258"/>
                    </a:lnTo>
                    <a:lnTo>
                      <a:pt x="61701" y="19112"/>
                    </a:lnTo>
                    <a:cubicBezTo>
                      <a:pt x="61701" y="20080"/>
                      <a:pt x="61247" y="20564"/>
                      <a:pt x="60567" y="21048"/>
                    </a:cubicBezTo>
                    <a:lnTo>
                      <a:pt x="49224" y="26370"/>
                    </a:lnTo>
                    <a:lnTo>
                      <a:pt x="49678" y="26129"/>
                    </a:lnTo>
                    <a:lnTo>
                      <a:pt x="43553" y="32177"/>
                    </a:lnTo>
                    <a:cubicBezTo>
                      <a:pt x="43327" y="32661"/>
                      <a:pt x="42873" y="32661"/>
                      <a:pt x="42419" y="32661"/>
                    </a:cubicBezTo>
                    <a:lnTo>
                      <a:pt x="36521" y="32661"/>
                    </a:lnTo>
                    <a:cubicBezTo>
                      <a:pt x="36068" y="32661"/>
                      <a:pt x="35614" y="32661"/>
                      <a:pt x="35387" y="32177"/>
                    </a:cubicBezTo>
                    <a:lnTo>
                      <a:pt x="29489" y="26129"/>
                    </a:lnTo>
                    <a:lnTo>
                      <a:pt x="30850" y="26612"/>
                    </a:lnTo>
                    <a:lnTo>
                      <a:pt x="25179" y="26612"/>
                    </a:lnTo>
                    <a:lnTo>
                      <a:pt x="26767" y="23709"/>
                    </a:lnTo>
                    <a:lnTo>
                      <a:pt x="32438" y="35806"/>
                    </a:lnTo>
                    <a:cubicBezTo>
                      <a:pt x="32665" y="36290"/>
                      <a:pt x="32665" y="36774"/>
                      <a:pt x="32665" y="37258"/>
                    </a:cubicBezTo>
                    <a:cubicBezTo>
                      <a:pt x="32438" y="37741"/>
                      <a:pt x="31984" y="38225"/>
                      <a:pt x="31531" y="38467"/>
                    </a:cubicBezTo>
                    <a:lnTo>
                      <a:pt x="19735" y="43790"/>
                    </a:lnTo>
                    <a:cubicBezTo>
                      <a:pt x="19281" y="44032"/>
                      <a:pt x="18601" y="44032"/>
                      <a:pt x="18147" y="43790"/>
                    </a:cubicBezTo>
                    <a:cubicBezTo>
                      <a:pt x="17693" y="43306"/>
                      <a:pt x="17240" y="42822"/>
                      <a:pt x="17240" y="42096"/>
                    </a:cubicBezTo>
                    <a:lnTo>
                      <a:pt x="17240" y="36532"/>
                    </a:lnTo>
                    <a:lnTo>
                      <a:pt x="19508" y="38467"/>
                    </a:lnTo>
                    <a:lnTo>
                      <a:pt x="2495" y="44032"/>
                    </a:lnTo>
                    <a:lnTo>
                      <a:pt x="3629" y="42096"/>
                    </a:lnTo>
                    <a:lnTo>
                      <a:pt x="3629" y="48145"/>
                    </a:lnTo>
                    <a:lnTo>
                      <a:pt x="2268" y="46451"/>
                    </a:lnTo>
                    <a:lnTo>
                      <a:pt x="25633" y="52258"/>
                    </a:lnTo>
                    <a:cubicBezTo>
                      <a:pt x="26086" y="52258"/>
                      <a:pt x="26313" y="52500"/>
                      <a:pt x="26540" y="52983"/>
                    </a:cubicBezTo>
                    <a:lnTo>
                      <a:pt x="38109" y="70403"/>
                    </a:lnTo>
                    <a:cubicBezTo>
                      <a:pt x="38336" y="70645"/>
                      <a:pt x="38336" y="71129"/>
                      <a:pt x="38336" y="71370"/>
                    </a:cubicBezTo>
                    <a:lnTo>
                      <a:pt x="38336" y="76935"/>
                    </a:lnTo>
                    <a:cubicBezTo>
                      <a:pt x="38336" y="77177"/>
                      <a:pt x="38336" y="77177"/>
                      <a:pt x="38336" y="77419"/>
                    </a:cubicBezTo>
                    <a:lnTo>
                      <a:pt x="32665" y="106693"/>
                    </a:lnTo>
                    <a:lnTo>
                      <a:pt x="31531" y="104516"/>
                    </a:lnTo>
                    <a:lnTo>
                      <a:pt x="43100" y="110080"/>
                    </a:lnTo>
                    <a:lnTo>
                      <a:pt x="42646" y="109838"/>
                    </a:lnTo>
                    <a:lnTo>
                      <a:pt x="71909" y="116129"/>
                    </a:lnTo>
                    <a:lnTo>
                      <a:pt x="69867" y="117822"/>
                    </a:lnTo>
                    <a:lnTo>
                      <a:pt x="69867" y="111774"/>
                    </a:lnTo>
                    <a:cubicBezTo>
                      <a:pt x="69867" y="111048"/>
                      <a:pt x="70321" y="110322"/>
                      <a:pt x="70775" y="110080"/>
                    </a:cubicBezTo>
                    <a:lnTo>
                      <a:pt x="82344" y="104516"/>
                    </a:lnTo>
                    <a:cubicBezTo>
                      <a:pt x="82797" y="104274"/>
                      <a:pt x="83251" y="104274"/>
                      <a:pt x="83478" y="104516"/>
                    </a:cubicBezTo>
                    <a:lnTo>
                      <a:pt x="101172" y="109838"/>
                    </a:lnTo>
                    <a:lnTo>
                      <a:pt x="100491" y="109838"/>
                    </a:lnTo>
                    <a:lnTo>
                      <a:pt x="106616" y="109838"/>
                    </a:lnTo>
                    <a:lnTo>
                      <a:pt x="105028" y="110806"/>
                    </a:lnTo>
                    <a:lnTo>
                      <a:pt x="110699" y="99677"/>
                    </a:lnTo>
                    <a:lnTo>
                      <a:pt x="110699" y="101370"/>
                    </a:lnTo>
                    <a:lnTo>
                      <a:pt x="105028" y="89758"/>
                    </a:lnTo>
                    <a:cubicBezTo>
                      <a:pt x="104801" y="89516"/>
                      <a:pt x="104801" y="89274"/>
                      <a:pt x="104801" y="88790"/>
                    </a:cubicBezTo>
                    <a:lnTo>
                      <a:pt x="104801" y="76935"/>
                    </a:lnTo>
                    <a:lnTo>
                      <a:pt x="104801" y="65564"/>
                    </a:lnTo>
                    <a:lnTo>
                      <a:pt x="107750" y="67016"/>
                    </a:lnTo>
                    <a:lnTo>
                      <a:pt x="101852" y="72822"/>
                    </a:lnTo>
                    <a:cubicBezTo>
                      <a:pt x="101172" y="73548"/>
                      <a:pt x="100491" y="73548"/>
                      <a:pt x="99810" y="73306"/>
                    </a:cubicBezTo>
                    <a:cubicBezTo>
                      <a:pt x="99130" y="72822"/>
                      <a:pt x="98676" y="72338"/>
                      <a:pt x="98676" y="71370"/>
                    </a:cubicBezTo>
                    <a:lnTo>
                      <a:pt x="98676" y="65564"/>
                    </a:lnTo>
                    <a:cubicBezTo>
                      <a:pt x="98676" y="65322"/>
                      <a:pt x="98903" y="65080"/>
                      <a:pt x="98903" y="64838"/>
                    </a:cubicBezTo>
                    <a:lnTo>
                      <a:pt x="105028" y="53225"/>
                    </a:lnTo>
                    <a:cubicBezTo>
                      <a:pt x="105255" y="52500"/>
                      <a:pt x="105935" y="52016"/>
                      <a:pt x="106616" y="52016"/>
                    </a:cubicBezTo>
                    <a:lnTo>
                      <a:pt x="112287" y="52016"/>
                    </a:lnTo>
                    <a:lnTo>
                      <a:pt x="110699" y="53467"/>
                    </a:lnTo>
                    <a:lnTo>
                      <a:pt x="116370" y="36048"/>
                    </a:lnTo>
                    <a:lnTo>
                      <a:pt x="117051" y="38225"/>
                    </a:lnTo>
                    <a:lnTo>
                      <a:pt x="99584" y="26370"/>
                    </a:lnTo>
                    <a:lnTo>
                      <a:pt x="100491" y="26612"/>
                    </a:lnTo>
                    <a:lnTo>
                      <a:pt x="94820" y="26612"/>
                    </a:lnTo>
                    <a:lnTo>
                      <a:pt x="89149" y="26612"/>
                    </a:lnTo>
                    <a:cubicBezTo>
                      <a:pt x="88015" y="26612"/>
                      <a:pt x="87334" y="25645"/>
                      <a:pt x="87334" y="24677"/>
                    </a:cubicBezTo>
                    <a:lnTo>
                      <a:pt x="87334" y="19112"/>
                    </a:lnTo>
                    <a:lnTo>
                      <a:pt x="89149" y="21048"/>
                    </a:lnTo>
                    <a:lnTo>
                      <a:pt x="83024" y="21048"/>
                    </a:lnTo>
                    <a:cubicBezTo>
                      <a:pt x="82117" y="21048"/>
                      <a:pt x="81209" y="20322"/>
                      <a:pt x="81209" y="19112"/>
                    </a:cubicBezTo>
                    <a:lnTo>
                      <a:pt x="81209" y="13306"/>
                    </a:lnTo>
                    <a:lnTo>
                      <a:pt x="82344" y="15241"/>
                    </a:lnTo>
                    <a:lnTo>
                      <a:pt x="70775" y="8951"/>
                    </a:lnTo>
                    <a:cubicBezTo>
                      <a:pt x="70094" y="8709"/>
                      <a:pt x="69867" y="7983"/>
                      <a:pt x="69867" y="7258"/>
                    </a:cubicBezTo>
                    <a:lnTo>
                      <a:pt x="69867" y="1693"/>
                    </a:lnTo>
                    <a:lnTo>
                      <a:pt x="73497" y="1693"/>
                    </a:lnTo>
                    <a:lnTo>
                      <a:pt x="73497" y="7258"/>
                    </a:lnTo>
                    <a:lnTo>
                      <a:pt x="72362" y="5564"/>
                    </a:lnTo>
                    <a:lnTo>
                      <a:pt x="83931" y="11612"/>
                    </a:lnTo>
                    <a:cubicBezTo>
                      <a:pt x="84385" y="12096"/>
                      <a:pt x="84839" y="12580"/>
                      <a:pt x="84839" y="13306"/>
                    </a:cubicBezTo>
                    <a:lnTo>
                      <a:pt x="84839" y="19112"/>
                    </a:lnTo>
                    <a:lnTo>
                      <a:pt x="83024" y="17177"/>
                    </a:lnTo>
                    <a:lnTo>
                      <a:pt x="89149" y="17177"/>
                    </a:lnTo>
                    <a:cubicBezTo>
                      <a:pt x="90056" y="17177"/>
                      <a:pt x="90964" y="18145"/>
                      <a:pt x="90964" y="19112"/>
                    </a:cubicBezTo>
                    <a:lnTo>
                      <a:pt x="90964" y="24677"/>
                    </a:lnTo>
                    <a:lnTo>
                      <a:pt x="89149" y="22741"/>
                    </a:lnTo>
                    <a:lnTo>
                      <a:pt x="94820" y="22741"/>
                    </a:lnTo>
                    <a:lnTo>
                      <a:pt x="100491" y="22741"/>
                    </a:lnTo>
                    <a:cubicBezTo>
                      <a:pt x="100945" y="22741"/>
                      <a:pt x="101172" y="22741"/>
                      <a:pt x="101625" y="22983"/>
                    </a:cubicBezTo>
                    <a:lnTo>
                      <a:pt x="119092" y="35080"/>
                    </a:lnTo>
                    <a:cubicBezTo>
                      <a:pt x="119773" y="35564"/>
                      <a:pt x="120000" y="36532"/>
                      <a:pt x="119773" y="37258"/>
                    </a:cubicBezTo>
                    <a:lnTo>
                      <a:pt x="114102" y="54677"/>
                    </a:lnTo>
                    <a:cubicBezTo>
                      <a:pt x="113875" y="55403"/>
                      <a:pt x="113194" y="55887"/>
                      <a:pt x="112287" y="55887"/>
                    </a:cubicBezTo>
                    <a:lnTo>
                      <a:pt x="106616" y="55887"/>
                    </a:lnTo>
                    <a:lnTo>
                      <a:pt x="108204" y="54919"/>
                    </a:lnTo>
                    <a:lnTo>
                      <a:pt x="102079" y="66532"/>
                    </a:lnTo>
                    <a:lnTo>
                      <a:pt x="102306" y="65564"/>
                    </a:lnTo>
                    <a:lnTo>
                      <a:pt x="102306" y="71370"/>
                    </a:lnTo>
                    <a:lnTo>
                      <a:pt x="99357" y="70161"/>
                    </a:lnTo>
                    <a:lnTo>
                      <a:pt x="105482" y="64354"/>
                    </a:lnTo>
                    <a:cubicBezTo>
                      <a:pt x="105935" y="63629"/>
                      <a:pt x="106616" y="63629"/>
                      <a:pt x="107296" y="63870"/>
                    </a:cubicBezTo>
                    <a:cubicBezTo>
                      <a:pt x="107977" y="64112"/>
                      <a:pt x="108431" y="64838"/>
                      <a:pt x="108431" y="65564"/>
                    </a:cubicBezTo>
                    <a:lnTo>
                      <a:pt x="108431" y="76935"/>
                    </a:lnTo>
                    <a:lnTo>
                      <a:pt x="108431" y="88790"/>
                    </a:lnTo>
                    <a:lnTo>
                      <a:pt x="108204" y="88064"/>
                    </a:lnTo>
                    <a:lnTo>
                      <a:pt x="113875" y="99677"/>
                    </a:lnTo>
                    <a:cubicBezTo>
                      <a:pt x="114328" y="100161"/>
                      <a:pt x="114328" y="100887"/>
                      <a:pt x="113875" y="101370"/>
                    </a:cubicBezTo>
                    <a:lnTo>
                      <a:pt x="108204" y="112741"/>
                    </a:lnTo>
                    <a:cubicBezTo>
                      <a:pt x="107977" y="113225"/>
                      <a:pt x="107296" y="113709"/>
                      <a:pt x="106616" y="113709"/>
                    </a:cubicBezTo>
                    <a:lnTo>
                      <a:pt x="100491" y="113709"/>
                    </a:lnTo>
                    <a:cubicBezTo>
                      <a:pt x="100491" y="113709"/>
                      <a:pt x="100264" y="113709"/>
                      <a:pt x="100037" y="113709"/>
                    </a:cubicBezTo>
                    <a:lnTo>
                      <a:pt x="82570" y="108145"/>
                    </a:lnTo>
                    <a:lnTo>
                      <a:pt x="83705" y="108145"/>
                    </a:lnTo>
                    <a:lnTo>
                      <a:pt x="72362" y="113467"/>
                    </a:lnTo>
                    <a:lnTo>
                      <a:pt x="73497" y="111774"/>
                    </a:lnTo>
                    <a:lnTo>
                      <a:pt x="73497" y="117822"/>
                    </a:lnTo>
                    <a:cubicBezTo>
                      <a:pt x="73497" y="118548"/>
                      <a:pt x="73270" y="119032"/>
                      <a:pt x="72816" y="119516"/>
                    </a:cubicBezTo>
                    <a:cubicBezTo>
                      <a:pt x="72362" y="119758"/>
                      <a:pt x="71682" y="120000"/>
                      <a:pt x="71228" y="119758"/>
                    </a:cubicBezTo>
                    <a:lnTo>
                      <a:pt x="41965" y="113709"/>
                    </a:lnTo>
                    <a:cubicBezTo>
                      <a:pt x="41739" y="113709"/>
                      <a:pt x="41739" y="113709"/>
                      <a:pt x="41512" y="113467"/>
                    </a:cubicBezTo>
                    <a:lnTo>
                      <a:pt x="30170" y="108145"/>
                    </a:lnTo>
                    <a:cubicBezTo>
                      <a:pt x="29262" y="107661"/>
                      <a:pt x="28809" y="106935"/>
                      <a:pt x="29035" y="105967"/>
                    </a:cubicBezTo>
                    <a:lnTo>
                      <a:pt x="34706" y="76451"/>
                    </a:lnTo>
                    <a:lnTo>
                      <a:pt x="34706" y="76935"/>
                    </a:lnTo>
                    <a:lnTo>
                      <a:pt x="34706" y="71370"/>
                    </a:lnTo>
                    <a:lnTo>
                      <a:pt x="35160" y="72580"/>
                    </a:lnTo>
                    <a:lnTo>
                      <a:pt x="23591" y="55161"/>
                    </a:lnTo>
                    <a:lnTo>
                      <a:pt x="24725" y="55887"/>
                    </a:lnTo>
                    <a:lnTo>
                      <a:pt x="1587" y="50080"/>
                    </a:lnTo>
                    <a:cubicBezTo>
                      <a:pt x="680" y="49838"/>
                      <a:pt x="0" y="49112"/>
                      <a:pt x="0" y="48145"/>
                    </a:cubicBezTo>
                    <a:lnTo>
                      <a:pt x="0" y="42096"/>
                    </a:lnTo>
                    <a:cubicBezTo>
                      <a:pt x="0" y="41129"/>
                      <a:pt x="680" y="40403"/>
                      <a:pt x="1361" y="40161"/>
                    </a:cubicBezTo>
                    <a:lnTo>
                      <a:pt x="18601" y="34838"/>
                    </a:lnTo>
                    <a:cubicBezTo>
                      <a:pt x="19054" y="34596"/>
                      <a:pt x="19735" y="34838"/>
                      <a:pt x="20189" y="35080"/>
                    </a:cubicBezTo>
                    <a:cubicBezTo>
                      <a:pt x="20642" y="35564"/>
                      <a:pt x="20869" y="36048"/>
                      <a:pt x="20869" y="36532"/>
                    </a:cubicBezTo>
                    <a:lnTo>
                      <a:pt x="20869" y="42096"/>
                    </a:lnTo>
                    <a:lnTo>
                      <a:pt x="18374" y="40403"/>
                    </a:lnTo>
                    <a:lnTo>
                      <a:pt x="30170" y="34838"/>
                    </a:lnTo>
                    <a:lnTo>
                      <a:pt x="29262" y="37500"/>
                    </a:lnTo>
                    <a:lnTo>
                      <a:pt x="23591" y="25645"/>
                    </a:lnTo>
                    <a:cubicBezTo>
                      <a:pt x="23137" y="24919"/>
                      <a:pt x="23364" y="24193"/>
                      <a:pt x="23591" y="23709"/>
                    </a:cubicBezTo>
                    <a:cubicBezTo>
                      <a:pt x="23818" y="22983"/>
                      <a:pt x="24499" y="22741"/>
                      <a:pt x="25179" y="22741"/>
                    </a:cubicBezTo>
                    <a:lnTo>
                      <a:pt x="30850" y="22741"/>
                    </a:lnTo>
                    <a:cubicBezTo>
                      <a:pt x="31304" y="22741"/>
                      <a:pt x="31758" y="22983"/>
                      <a:pt x="32211" y="23225"/>
                    </a:cubicBezTo>
                    <a:lnTo>
                      <a:pt x="37882" y="29516"/>
                    </a:lnTo>
                    <a:lnTo>
                      <a:pt x="36521" y="28790"/>
                    </a:lnTo>
                    <a:lnTo>
                      <a:pt x="42419" y="28790"/>
                    </a:lnTo>
                    <a:lnTo>
                      <a:pt x="41058" y="29516"/>
                    </a:lnTo>
                    <a:lnTo>
                      <a:pt x="47183" y="23225"/>
                    </a:lnTo>
                    <a:cubicBezTo>
                      <a:pt x="47183" y="23225"/>
                      <a:pt x="47410" y="22983"/>
                      <a:pt x="47637" y="22983"/>
                    </a:cubicBezTo>
                    <a:lnTo>
                      <a:pt x="58979" y="17419"/>
                    </a:lnTo>
                    <a:lnTo>
                      <a:pt x="58071" y="19112"/>
                    </a:lnTo>
                    <a:lnTo>
                      <a:pt x="58071" y="7258"/>
                    </a:lnTo>
                    <a:cubicBezTo>
                      <a:pt x="58071" y="6532"/>
                      <a:pt x="58525" y="5806"/>
                      <a:pt x="59206" y="5564"/>
                    </a:cubicBezTo>
                    <a:lnTo>
                      <a:pt x="70775" y="0"/>
                    </a:lnTo>
                    <a:lnTo>
                      <a:pt x="72362" y="362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14"/>
              <p:cNvSpPr/>
              <p:nvPr/>
            </p:nvSpPr>
            <p:spPr>
              <a:xfrm>
                <a:off x="3786187" y="2917825"/>
                <a:ext cx="6350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14"/>
              <p:cNvSpPr/>
              <p:nvPr/>
            </p:nvSpPr>
            <p:spPr>
              <a:xfrm>
                <a:off x="3781425" y="2917825"/>
                <a:ext cx="14287" cy="17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9534"/>
                    </a:moveTo>
                    <a:lnTo>
                      <a:pt x="60000" y="108837"/>
                    </a:lnTo>
                    <a:lnTo>
                      <a:pt x="30000" y="75348"/>
                    </a:lnTo>
                    <a:lnTo>
                      <a:pt x="90000" y="75348"/>
                    </a:lnTo>
                    <a:lnTo>
                      <a:pt x="60000" y="97674"/>
                    </a:lnTo>
                    <a:lnTo>
                      <a:pt x="60000" y="8372"/>
                    </a:lnTo>
                    <a:lnTo>
                      <a:pt x="120000" y="8372"/>
                    </a:lnTo>
                    <a:lnTo>
                      <a:pt x="120000" y="97674"/>
                    </a:lnTo>
                    <a:cubicBezTo>
                      <a:pt x="120000" y="111627"/>
                      <a:pt x="108750" y="120000"/>
                      <a:pt x="90000" y="120000"/>
                    </a:cubicBezTo>
                    <a:lnTo>
                      <a:pt x="30000" y="120000"/>
                    </a:lnTo>
                    <a:cubicBezTo>
                      <a:pt x="22500" y="120000"/>
                      <a:pt x="11250" y="117209"/>
                      <a:pt x="7500" y="111627"/>
                    </a:cubicBezTo>
                    <a:cubicBezTo>
                      <a:pt x="0" y="103255"/>
                      <a:pt x="0" y="94883"/>
                      <a:pt x="3750" y="89302"/>
                    </a:cubicBezTo>
                    <a:lnTo>
                      <a:pt x="63750" y="0"/>
                    </a:lnTo>
                    <a:lnTo>
                      <a:pt x="120000" y="1953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14"/>
              <p:cNvSpPr/>
              <p:nvPr/>
            </p:nvSpPr>
            <p:spPr>
              <a:xfrm>
                <a:off x="4170362" y="2271712"/>
                <a:ext cx="55562" cy="68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7428" y="120000"/>
                    </a:moveTo>
                    <a:lnTo>
                      <a:pt x="27428" y="120000"/>
                    </a:lnTo>
                    <a:lnTo>
                      <a:pt x="51428" y="120000"/>
                    </a:lnTo>
                    <a:lnTo>
                      <a:pt x="75428" y="120000"/>
                    </a:lnTo>
                    <a:lnTo>
                      <a:pt x="96000" y="69767"/>
                    </a:lnTo>
                    <a:lnTo>
                      <a:pt x="120000" y="69767"/>
                    </a:lnTo>
                    <a:lnTo>
                      <a:pt x="120000" y="50232"/>
                    </a:lnTo>
                    <a:lnTo>
                      <a:pt x="96000" y="50232"/>
                    </a:lnTo>
                    <a:lnTo>
                      <a:pt x="96000" y="0"/>
                    </a:lnTo>
                    <a:lnTo>
                      <a:pt x="27428" y="19534"/>
                    </a:lnTo>
                    <a:lnTo>
                      <a:pt x="0" y="50232"/>
                    </a:lnTo>
                    <a:lnTo>
                      <a:pt x="0" y="86511"/>
                    </a:lnTo>
                    <a:lnTo>
                      <a:pt x="27428" y="103255"/>
                    </a:lnTo>
                    <a:lnTo>
                      <a:pt x="27428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14"/>
              <p:cNvSpPr/>
              <p:nvPr/>
            </p:nvSpPr>
            <p:spPr>
              <a:xfrm>
                <a:off x="4167187" y="2268537"/>
                <a:ext cx="61912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6666" y="114545"/>
                    </a:moveTo>
                    <a:lnTo>
                      <a:pt x="30000" y="109090"/>
                    </a:lnTo>
                    <a:lnTo>
                      <a:pt x="51666" y="109090"/>
                    </a:lnTo>
                    <a:lnTo>
                      <a:pt x="72500" y="109090"/>
                    </a:lnTo>
                    <a:lnTo>
                      <a:pt x="65833" y="113181"/>
                    </a:lnTo>
                    <a:lnTo>
                      <a:pt x="86666" y="66818"/>
                    </a:lnTo>
                    <a:cubicBezTo>
                      <a:pt x="87500" y="64772"/>
                      <a:pt x="90000" y="63409"/>
                      <a:pt x="93333" y="63409"/>
                    </a:cubicBezTo>
                    <a:lnTo>
                      <a:pt x="113333" y="63409"/>
                    </a:lnTo>
                    <a:lnTo>
                      <a:pt x="106666" y="68863"/>
                    </a:lnTo>
                    <a:lnTo>
                      <a:pt x="106666" y="51818"/>
                    </a:lnTo>
                    <a:lnTo>
                      <a:pt x="113333" y="57272"/>
                    </a:lnTo>
                    <a:lnTo>
                      <a:pt x="93333" y="57272"/>
                    </a:lnTo>
                    <a:cubicBezTo>
                      <a:pt x="89166" y="57272"/>
                      <a:pt x="86666" y="54545"/>
                      <a:pt x="86666" y="51818"/>
                    </a:cubicBezTo>
                    <a:lnTo>
                      <a:pt x="86666" y="5454"/>
                    </a:lnTo>
                    <a:lnTo>
                      <a:pt x="95000" y="10909"/>
                    </a:lnTo>
                    <a:lnTo>
                      <a:pt x="32500" y="27954"/>
                    </a:lnTo>
                    <a:lnTo>
                      <a:pt x="35833" y="25909"/>
                    </a:lnTo>
                    <a:lnTo>
                      <a:pt x="12500" y="54545"/>
                    </a:lnTo>
                    <a:lnTo>
                      <a:pt x="13333" y="51818"/>
                    </a:lnTo>
                    <a:lnTo>
                      <a:pt x="13333" y="83181"/>
                    </a:lnTo>
                    <a:lnTo>
                      <a:pt x="10833" y="79090"/>
                    </a:lnTo>
                    <a:lnTo>
                      <a:pt x="34166" y="93409"/>
                    </a:lnTo>
                    <a:cubicBezTo>
                      <a:pt x="35833" y="94090"/>
                      <a:pt x="36666" y="96136"/>
                      <a:pt x="36666" y="97500"/>
                    </a:cubicBezTo>
                    <a:lnTo>
                      <a:pt x="36666" y="114545"/>
                    </a:lnTo>
                    <a:close/>
                    <a:moveTo>
                      <a:pt x="23333" y="97500"/>
                    </a:moveTo>
                    <a:lnTo>
                      <a:pt x="25833" y="102272"/>
                    </a:lnTo>
                    <a:lnTo>
                      <a:pt x="3333" y="87954"/>
                    </a:lnTo>
                    <a:cubicBezTo>
                      <a:pt x="1666" y="86590"/>
                      <a:pt x="0" y="85227"/>
                      <a:pt x="0" y="83181"/>
                    </a:cubicBezTo>
                    <a:lnTo>
                      <a:pt x="0" y="51818"/>
                    </a:lnTo>
                    <a:cubicBezTo>
                      <a:pt x="0" y="50454"/>
                      <a:pt x="833" y="49772"/>
                      <a:pt x="1666" y="48409"/>
                    </a:cubicBezTo>
                    <a:lnTo>
                      <a:pt x="24166" y="19772"/>
                    </a:lnTo>
                    <a:cubicBezTo>
                      <a:pt x="25000" y="19090"/>
                      <a:pt x="26666" y="18409"/>
                      <a:pt x="28333" y="17727"/>
                    </a:cubicBezTo>
                    <a:lnTo>
                      <a:pt x="90833" y="681"/>
                    </a:lnTo>
                    <a:cubicBezTo>
                      <a:pt x="93333" y="0"/>
                      <a:pt x="95000" y="0"/>
                      <a:pt x="96666" y="1363"/>
                    </a:cubicBezTo>
                    <a:cubicBezTo>
                      <a:pt x="99166" y="2045"/>
                      <a:pt x="100000" y="4090"/>
                      <a:pt x="100000" y="5454"/>
                    </a:cubicBezTo>
                    <a:lnTo>
                      <a:pt x="100000" y="51818"/>
                    </a:lnTo>
                    <a:lnTo>
                      <a:pt x="93333" y="46363"/>
                    </a:lnTo>
                    <a:lnTo>
                      <a:pt x="113333" y="46363"/>
                    </a:lnTo>
                    <a:cubicBezTo>
                      <a:pt x="117500" y="46363"/>
                      <a:pt x="120000" y="48409"/>
                      <a:pt x="120000" y="51818"/>
                    </a:cubicBezTo>
                    <a:lnTo>
                      <a:pt x="120000" y="68863"/>
                    </a:lnTo>
                    <a:cubicBezTo>
                      <a:pt x="120000" y="72272"/>
                      <a:pt x="117500" y="74318"/>
                      <a:pt x="113333" y="74318"/>
                    </a:cubicBezTo>
                    <a:lnTo>
                      <a:pt x="93333" y="74318"/>
                    </a:lnTo>
                    <a:lnTo>
                      <a:pt x="99166" y="70909"/>
                    </a:lnTo>
                    <a:lnTo>
                      <a:pt x="79166" y="116590"/>
                    </a:lnTo>
                    <a:cubicBezTo>
                      <a:pt x="77500" y="118636"/>
                      <a:pt x="75000" y="120000"/>
                      <a:pt x="72500" y="120000"/>
                    </a:cubicBezTo>
                    <a:lnTo>
                      <a:pt x="51666" y="120000"/>
                    </a:lnTo>
                    <a:lnTo>
                      <a:pt x="30000" y="120000"/>
                    </a:lnTo>
                    <a:cubicBezTo>
                      <a:pt x="26666" y="120000"/>
                      <a:pt x="23333" y="117954"/>
                      <a:pt x="23333" y="114545"/>
                    </a:cubicBezTo>
                    <a:lnTo>
                      <a:pt x="23333" y="97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14"/>
              <p:cNvSpPr/>
              <p:nvPr/>
            </p:nvSpPr>
            <p:spPr>
              <a:xfrm>
                <a:off x="4087812" y="2381250"/>
                <a:ext cx="69850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9090" y="120000"/>
                    </a:moveTo>
                    <a:lnTo>
                      <a:pt x="79090" y="120000"/>
                    </a:lnTo>
                    <a:lnTo>
                      <a:pt x="79090" y="68181"/>
                    </a:lnTo>
                    <a:lnTo>
                      <a:pt x="98181" y="51818"/>
                    </a:lnTo>
                    <a:lnTo>
                      <a:pt x="120000" y="0"/>
                    </a:lnTo>
                    <a:lnTo>
                      <a:pt x="60000" y="16363"/>
                    </a:lnTo>
                    <a:lnTo>
                      <a:pt x="79090" y="51818"/>
                    </a:lnTo>
                    <a:lnTo>
                      <a:pt x="60000" y="51818"/>
                    </a:lnTo>
                    <a:lnTo>
                      <a:pt x="60000" y="35454"/>
                    </a:lnTo>
                    <a:lnTo>
                      <a:pt x="40909" y="35454"/>
                    </a:lnTo>
                    <a:lnTo>
                      <a:pt x="0" y="103636"/>
                    </a:lnTo>
                    <a:lnTo>
                      <a:pt x="60000" y="103636"/>
                    </a:lnTo>
                    <a:lnTo>
                      <a:pt x="7909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14"/>
              <p:cNvSpPr/>
              <p:nvPr/>
            </p:nvSpPr>
            <p:spPr>
              <a:xfrm>
                <a:off x="4084637" y="2378075"/>
                <a:ext cx="76200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2542" y="115199"/>
                    </a:moveTo>
                    <a:lnTo>
                      <a:pt x="72542" y="67885"/>
                    </a:lnTo>
                    <a:cubicBezTo>
                      <a:pt x="72542" y="66514"/>
                      <a:pt x="73220" y="64457"/>
                      <a:pt x="74576" y="63771"/>
                    </a:cubicBezTo>
                    <a:lnTo>
                      <a:pt x="92881" y="48685"/>
                    </a:lnTo>
                    <a:lnTo>
                      <a:pt x="91525" y="51428"/>
                    </a:lnTo>
                    <a:lnTo>
                      <a:pt x="109152" y="4114"/>
                    </a:lnTo>
                    <a:lnTo>
                      <a:pt x="115932" y="10971"/>
                    </a:lnTo>
                    <a:lnTo>
                      <a:pt x="61694" y="26057"/>
                    </a:lnTo>
                    <a:lnTo>
                      <a:pt x="64406" y="17828"/>
                    </a:lnTo>
                    <a:lnTo>
                      <a:pt x="82711" y="50742"/>
                    </a:lnTo>
                    <a:cubicBezTo>
                      <a:pt x="83389" y="52114"/>
                      <a:pt x="83389" y="54171"/>
                      <a:pt x="82711" y="56228"/>
                    </a:cubicBezTo>
                    <a:cubicBezTo>
                      <a:pt x="81355" y="57599"/>
                      <a:pt x="79322" y="58971"/>
                      <a:pt x="77966" y="58971"/>
                    </a:cubicBezTo>
                    <a:lnTo>
                      <a:pt x="59661" y="58971"/>
                    </a:lnTo>
                    <a:cubicBezTo>
                      <a:pt x="56949" y="58971"/>
                      <a:pt x="54237" y="56228"/>
                      <a:pt x="54237" y="53485"/>
                    </a:cubicBezTo>
                    <a:lnTo>
                      <a:pt x="54237" y="37714"/>
                    </a:lnTo>
                    <a:lnTo>
                      <a:pt x="59661" y="43200"/>
                    </a:lnTo>
                    <a:lnTo>
                      <a:pt x="42033" y="43200"/>
                    </a:lnTo>
                    <a:lnTo>
                      <a:pt x="46779" y="40457"/>
                    </a:lnTo>
                    <a:lnTo>
                      <a:pt x="10169" y="103542"/>
                    </a:lnTo>
                    <a:lnTo>
                      <a:pt x="5423" y="95314"/>
                    </a:lnTo>
                    <a:lnTo>
                      <a:pt x="59661" y="95314"/>
                    </a:lnTo>
                    <a:cubicBezTo>
                      <a:pt x="61016" y="95314"/>
                      <a:pt x="62372" y="95314"/>
                      <a:pt x="63728" y="96685"/>
                    </a:cubicBezTo>
                    <a:lnTo>
                      <a:pt x="81355" y="111085"/>
                    </a:lnTo>
                    <a:lnTo>
                      <a:pt x="74576" y="119999"/>
                    </a:lnTo>
                    <a:lnTo>
                      <a:pt x="56271" y="104914"/>
                    </a:lnTo>
                    <a:lnTo>
                      <a:pt x="59661" y="106285"/>
                    </a:lnTo>
                    <a:lnTo>
                      <a:pt x="5423" y="106285"/>
                    </a:lnTo>
                    <a:cubicBezTo>
                      <a:pt x="4067" y="106285"/>
                      <a:pt x="2033" y="104914"/>
                      <a:pt x="1355" y="103542"/>
                    </a:cubicBezTo>
                    <a:cubicBezTo>
                      <a:pt x="0" y="101485"/>
                      <a:pt x="0" y="99428"/>
                      <a:pt x="1355" y="98057"/>
                    </a:cubicBezTo>
                    <a:lnTo>
                      <a:pt x="37288" y="34971"/>
                    </a:lnTo>
                    <a:cubicBezTo>
                      <a:pt x="38644" y="32914"/>
                      <a:pt x="40000" y="32228"/>
                      <a:pt x="42033" y="32228"/>
                    </a:cubicBezTo>
                    <a:lnTo>
                      <a:pt x="59661" y="32228"/>
                    </a:lnTo>
                    <a:cubicBezTo>
                      <a:pt x="63050" y="32228"/>
                      <a:pt x="65084" y="34285"/>
                      <a:pt x="65084" y="37714"/>
                    </a:cubicBezTo>
                    <a:lnTo>
                      <a:pt x="65084" y="53485"/>
                    </a:lnTo>
                    <a:lnTo>
                      <a:pt x="59661" y="48000"/>
                    </a:lnTo>
                    <a:lnTo>
                      <a:pt x="77966" y="48000"/>
                    </a:lnTo>
                    <a:lnTo>
                      <a:pt x="73220" y="56228"/>
                    </a:lnTo>
                    <a:lnTo>
                      <a:pt x="54915" y="23314"/>
                    </a:lnTo>
                    <a:cubicBezTo>
                      <a:pt x="54237" y="21942"/>
                      <a:pt x="54237" y="19885"/>
                      <a:pt x="54915" y="18514"/>
                    </a:cubicBezTo>
                    <a:cubicBezTo>
                      <a:pt x="55593" y="17142"/>
                      <a:pt x="56949" y="15771"/>
                      <a:pt x="58305" y="15085"/>
                    </a:cubicBezTo>
                    <a:lnTo>
                      <a:pt x="112542" y="685"/>
                    </a:lnTo>
                    <a:cubicBezTo>
                      <a:pt x="114576" y="0"/>
                      <a:pt x="116610" y="685"/>
                      <a:pt x="117966" y="2057"/>
                    </a:cubicBezTo>
                    <a:cubicBezTo>
                      <a:pt x="119322" y="3428"/>
                      <a:pt x="119999" y="5485"/>
                      <a:pt x="119322" y="7542"/>
                    </a:cubicBezTo>
                    <a:lnTo>
                      <a:pt x="101694" y="54857"/>
                    </a:lnTo>
                    <a:cubicBezTo>
                      <a:pt x="101016" y="56228"/>
                      <a:pt x="100338" y="56914"/>
                      <a:pt x="99661" y="57599"/>
                    </a:cubicBezTo>
                    <a:lnTo>
                      <a:pt x="81355" y="72685"/>
                    </a:lnTo>
                    <a:lnTo>
                      <a:pt x="83389" y="67885"/>
                    </a:lnTo>
                    <a:lnTo>
                      <a:pt x="83389" y="115199"/>
                    </a:lnTo>
                    <a:lnTo>
                      <a:pt x="72542" y="11519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14"/>
              <p:cNvSpPr/>
              <p:nvPr/>
            </p:nvSpPr>
            <p:spPr>
              <a:xfrm>
                <a:off x="4081462" y="2443162"/>
                <a:ext cx="55562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6000" y="120000"/>
                    </a:moveTo>
                    <a:lnTo>
                      <a:pt x="96000" y="120000"/>
                    </a:lnTo>
                    <a:lnTo>
                      <a:pt x="72000" y="120000"/>
                    </a:lnTo>
                    <a:lnTo>
                      <a:pt x="72000" y="92307"/>
                    </a:lnTo>
                    <a:lnTo>
                      <a:pt x="48000" y="92307"/>
                    </a:lnTo>
                    <a:lnTo>
                      <a:pt x="48000" y="64615"/>
                    </a:lnTo>
                    <a:lnTo>
                      <a:pt x="0" y="32307"/>
                    </a:lnTo>
                    <a:lnTo>
                      <a:pt x="0" y="0"/>
                    </a:lnTo>
                    <a:lnTo>
                      <a:pt x="24000" y="0"/>
                    </a:lnTo>
                    <a:lnTo>
                      <a:pt x="96000" y="0"/>
                    </a:lnTo>
                    <a:lnTo>
                      <a:pt x="120000" y="32307"/>
                    </a:lnTo>
                    <a:lnTo>
                      <a:pt x="120000" y="92307"/>
                    </a:lnTo>
                    <a:lnTo>
                      <a:pt x="96000" y="92307"/>
                    </a:lnTo>
                    <a:lnTo>
                      <a:pt x="96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14"/>
              <p:cNvSpPr/>
              <p:nvPr/>
            </p:nvSpPr>
            <p:spPr>
              <a:xfrm>
                <a:off x="4078287" y="2439987"/>
                <a:ext cx="61912" cy="492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0000" y="111428"/>
                    </a:moveTo>
                    <a:cubicBezTo>
                      <a:pt x="100000" y="116785"/>
                      <a:pt x="96666" y="119999"/>
                      <a:pt x="93333" y="119999"/>
                    </a:cubicBezTo>
                    <a:lnTo>
                      <a:pt x="72500" y="119999"/>
                    </a:lnTo>
                    <a:cubicBezTo>
                      <a:pt x="69166" y="119999"/>
                      <a:pt x="65833" y="116785"/>
                      <a:pt x="65833" y="111428"/>
                    </a:cubicBezTo>
                    <a:lnTo>
                      <a:pt x="65833" y="87857"/>
                    </a:lnTo>
                    <a:lnTo>
                      <a:pt x="72500" y="96428"/>
                    </a:lnTo>
                    <a:lnTo>
                      <a:pt x="50833" y="96428"/>
                    </a:lnTo>
                    <a:cubicBezTo>
                      <a:pt x="46666" y="96428"/>
                      <a:pt x="44166" y="92142"/>
                      <a:pt x="44166" y="87857"/>
                    </a:cubicBezTo>
                    <a:lnTo>
                      <a:pt x="44166" y="61071"/>
                    </a:lnTo>
                    <a:lnTo>
                      <a:pt x="47500" y="68571"/>
                    </a:lnTo>
                    <a:lnTo>
                      <a:pt x="4166" y="41785"/>
                    </a:lnTo>
                    <a:cubicBezTo>
                      <a:pt x="1666" y="39642"/>
                      <a:pt x="0" y="36428"/>
                      <a:pt x="0" y="33214"/>
                    </a:cubicBezTo>
                    <a:lnTo>
                      <a:pt x="0" y="8571"/>
                    </a:lnTo>
                    <a:cubicBezTo>
                      <a:pt x="0" y="4285"/>
                      <a:pt x="3333" y="0"/>
                      <a:pt x="6666" y="0"/>
                    </a:cubicBezTo>
                    <a:lnTo>
                      <a:pt x="30000" y="0"/>
                    </a:lnTo>
                    <a:lnTo>
                      <a:pt x="93333" y="0"/>
                    </a:lnTo>
                    <a:cubicBezTo>
                      <a:pt x="95000" y="0"/>
                      <a:pt x="96666" y="1071"/>
                      <a:pt x="97500" y="3214"/>
                    </a:cubicBezTo>
                    <a:lnTo>
                      <a:pt x="118333" y="26785"/>
                    </a:lnTo>
                    <a:cubicBezTo>
                      <a:pt x="120000" y="28928"/>
                      <a:pt x="120000" y="31071"/>
                      <a:pt x="120000" y="33214"/>
                    </a:cubicBezTo>
                    <a:lnTo>
                      <a:pt x="120000" y="87857"/>
                    </a:lnTo>
                    <a:cubicBezTo>
                      <a:pt x="120000" y="92142"/>
                      <a:pt x="117500" y="96428"/>
                      <a:pt x="113333" y="96428"/>
                    </a:cubicBezTo>
                    <a:lnTo>
                      <a:pt x="93333" y="96428"/>
                    </a:lnTo>
                    <a:lnTo>
                      <a:pt x="100000" y="87857"/>
                    </a:lnTo>
                    <a:lnTo>
                      <a:pt x="100000" y="111428"/>
                    </a:lnTo>
                    <a:close/>
                    <a:moveTo>
                      <a:pt x="86666" y="87857"/>
                    </a:moveTo>
                    <a:cubicBezTo>
                      <a:pt x="86666" y="82499"/>
                      <a:pt x="89166" y="79285"/>
                      <a:pt x="93333" y="79285"/>
                    </a:cubicBezTo>
                    <a:lnTo>
                      <a:pt x="113333" y="79285"/>
                    </a:lnTo>
                    <a:lnTo>
                      <a:pt x="106666" y="87857"/>
                    </a:lnTo>
                    <a:lnTo>
                      <a:pt x="106666" y="33214"/>
                    </a:lnTo>
                    <a:lnTo>
                      <a:pt x="109166" y="39642"/>
                    </a:lnTo>
                    <a:lnTo>
                      <a:pt x="88333" y="14999"/>
                    </a:lnTo>
                    <a:lnTo>
                      <a:pt x="93333" y="17142"/>
                    </a:lnTo>
                    <a:lnTo>
                      <a:pt x="30000" y="17142"/>
                    </a:lnTo>
                    <a:lnTo>
                      <a:pt x="6666" y="17142"/>
                    </a:lnTo>
                    <a:lnTo>
                      <a:pt x="13333" y="8571"/>
                    </a:lnTo>
                    <a:lnTo>
                      <a:pt x="13333" y="33214"/>
                    </a:lnTo>
                    <a:lnTo>
                      <a:pt x="10000" y="25714"/>
                    </a:lnTo>
                    <a:lnTo>
                      <a:pt x="53333" y="53571"/>
                    </a:lnTo>
                    <a:cubicBezTo>
                      <a:pt x="55833" y="54642"/>
                      <a:pt x="57500" y="57857"/>
                      <a:pt x="57500" y="61071"/>
                    </a:cubicBezTo>
                    <a:lnTo>
                      <a:pt x="57500" y="87857"/>
                    </a:lnTo>
                    <a:lnTo>
                      <a:pt x="50833" y="79285"/>
                    </a:lnTo>
                    <a:lnTo>
                      <a:pt x="72500" y="79285"/>
                    </a:lnTo>
                    <a:cubicBezTo>
                      <a:pt x="75833" y="79285"/>
                      <a:pt x="79166" y="82499"/>
                      <a:pt x="79166" y="87857"/>
                    </a:cubicBezTo>
                    <a:lnTo>
                      <a:pt x="79166" y="111428"/>
                    </a:lnTo>
                    <a:lnTo>
                      <a:pt x="72500" y="102857"/>
                    </a:lnTo>
                    <a:lnTo>
                      <a:pt x="93333" y="102857"/>
                    </a:lnTo>
                    <a:lnTo>
                      <a:pt x="86666" y="111428"/>
                    </a:lnTo>
                    <a:lnTo>
                      <a:pt x="86666" y="8785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7" name="Google Shape;527;p14"/>
              <p:cNvSpPr/>
              <p:nvPr/>
            </p:nvSpPr>
            <p:spPr>
              <a:xfrm>
                <a:off x="4191000" y="2498725"/>
                <a:ext cx="131762" cy="555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78857"/>
                    </a:moveTo>
                    <a:lnTo>
                      <a:pt x="0" y="78857"/>
                    </a:lnTo>
                    <a:lnTo>
                      <a:pt x="20240" y="78857"/>
                    </a:lnTo>
                    <a:lnTo>
                      <a:pt x="60722" y="58285"/>
                    </a:lnTo>
                    <a:lnTo>
                      <a:pt x="60722" y="37714"/>
                    </a:lnTo>
                    <a:lnTo>
                      <a:pt x="70843" y="20571"/>
                    </a:lnTo>
                    <a:lnTo>
                      <a:pt x="89638" y="20571"/>
                    </a:lnTo>
                    <a:lnTo>
                      <a:pt x="89638" y="0"/>
                    </a:lnTo>
                    <a:lnTo>
                      <a:pt x="119999" y="20571"/>
                    </a:lnTo>
                    <a:lnTo>
                      <a:pt x="119999" y="58285"/>
                    </a:lnTo>
                    <a:lnTo>
                      <a:pt x="109879" y="99428"/>
                    </a:lnTo>
                    <a:lnTo>
                      <a:pt x="70843" y="120000"/>
                    </a:lnTo>
                    <a:lnTo>
                      <a:pt x="50602" y="99428"/>
                    </a:lnTo>
                    <a:lnTo>
                      <a:pt x="20240" y="99428"/>
                    </a:lnTo>
                    <a:lnTo>
                      <a:pt x="10120" y="99428"/>
                    </a:lnTo>
                    <a:lnTo>
                      <a:pt x="0" y="7885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8" name="Google Shape;528;p14"/>
              <p:cNvSpPr/>
              <p:nvPr/>
            </p:nvSpPr>
            <p:spPr>
              <a:xfrm>
                <a:off x="4189412" y="2495550"/>
                <a:ext cx="136525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92" y="71172"/>
                    </a:moveTo>
                    <a:lnTo>
                      <a:pt x="20820" y="71172"/>
                    </a:lnTo>
                    <a:lnTo>
                      <a:pt x="20063" y="71172"/>
                    </a:lnTo>
                    <a:lnTo>
                      <a:pt x="59432" y="53793"/>
                    </a:lnTo>
                    <a:lnTo>
                      <a:pt x="56782" y="59586"/>
                    </a:lnTo>
                    <a:lnTo>
                      <a:pt x="56782" y="41379"/>
                    </a:lnTo>
                    <a:cubicBezTo>
                      <a:pt x="56782" y="38896"/>
                      <a:pt x="57160" y="37241"/>
                      <a:pt x="57917" y="35586"/>
                    </a:cubicBezTo>
                    <a:lnTo>
                      <a:pt x="68138" y="19034"/>
                    </a:lnTo>
                    <a:cubicBezTo>
                      <a:pt x="68517" y="18206"/>
                      <a:pt x="69274" y="18206"/>
                      <a:pt x="69652" y="18206"/>
                    </a:cubicBezTo>
                    <a:lnTo>
                      <a:pt x="88580" y="18206"/>
                    </a:lnTo>
                    <a:lnTo>
                      <a:pt x="85552" y="24827"/>
                    </a:lnTo>
                    <a:lnTo>
                      <a:pt x="85552" y="6620"/>
                    </a:lnTo>
                    <a:cubicBezTo>
                      <a:pt x="85552" y="4965"/>
                      <a:pt x="85930" y="3310"/>
                      <a:pt x="86687" y="1655"/>
                    </a:cubicBezTo>
                    <a:cubicBezTo>
                      <a:pt x="87444" y="827"/>
                      <a:pt x="88580" y="0"/>
                      <a:pt x="89337" y="827"/>
                    </a:cubicBezTo>
                    <a:lnTo>
                      <a:pt x="118107" y="18206"/>
                    </a:lnTo>
                    <a:cubicBezTo>
                      <a:pt x="119242" y="19034"/>
                      <a:pt x="120000" y="21517"/>
                      <a:pt x="120000" y="24827"/>
                    </a:cubicBezTo>
                    <a:lnTo>
                      <a:pt x="120000" y="59586"/>
                    </a:lnTo>
                    <a:cubicBezTo>
                      <a:pt x="120000" y="61241"/>
                      <a:pt x="120000" y="62068"/>
                      <a:pt x="119621" y="63724"/>
                    </a:cubicBezTo>
                    <a:lnTo>
                      <a:pt x="110536" y="97655"/>
                    </a:lnTo>
                    <a:cubicBezTo>
                      <a:pt x="109779" y="99310"/>
                      <a:pt x="109400" y="100137"/>
                      <a:pt x="108643" y="100965"/>
                    </a:cubicBezTo>
                    <a:lnTo>
                      <a:pt x="70410" y="119172"/>
                    </a:lnTo>
                    <a:cubicBezTo>
                      <a:pt x="69652" y="120000"/>
                      <a:pt x="69274" y="119172"/>
                      <a:pt x="68517" y="119172"/>
                    </a:cubicBezTo>
                    <a:lnTo>
                      <a:pt x="49211" y="100137"/>
                    </a:lnTo>
                    <a:lnTo>
                      <a:pt x="50347" y="100965"/>
                    </a:lnTo>
                    <a:lnTo>
                      <a:pt x="20820" y="100965"/>
                    </a:lnTo>
                    <a:lnTo>
                      <a:pt x="11356" y="100965"/>
                    </a:lnTo>
                    <a:cubicBezTo>
                      <a:pt x="10599" y="100965"/>
                      <a:pt x="10220" y="100137"/>
                      <a:pt x="9463" y="99310"/>
                    </a:cubicBezTo>
                    <a:lnTo>
                      <a:pt x="0" y="82758"/>
                    </a:lnTo>
                    <a:lnTo>
                      <a:pt x="4164" y="72827"/>
                    </a:lnTo>
                    <a:lnTo>
                      <a:pt x="13249" y="89379"/>
                    </a:lnTo>
                    <a:lnTo>
                      <a:pt x="11356" y="87724"/>
                    </a:lnTo>
                    <a:lnTo>
                      <a:pt x="20820" y="87724"/>
                    </a:lnTo>
                    <a:lnTo>
                      <a:pt x="50347" y="87724"/>
                    </a:lnTo>
                    <a:cubicBezTo>
                      <a:pt x="51104" y="87724"/>
                      <a:pt x="51482" y="87724"/>
                      <a:pt x="51861" y="87724"/>
                    </a:cubicBezTo>
                    <a:lnTo>
                      <a:pt x="71167" y="106758"/>
                    </a:lnTo>
                    <a:lnTo>
                      <a:pt x="69274" y="106758"/>
                    </a:lnTo>
                    <a:lnTo>
                      <a:pt x="107129" y="87724"/>
                    </a:lnTo>
                    <a:lnTo>
                      <a:pt x="105236" y="91034"/>
                    </a:lnTo>
                    <a:lnTo>
                      <a:pt x="114700" y="56275"/>
                    </a:lnTo>
                    <a:lnTo>
                      <a:pt x="113943" y="59586"/>
                    </a:lnTo>
                    <a:lnTo>
                      <a:pt x="113943" y="24827"/>
                    </a:lnTo>
                    <a:lnTo>
                      <a:pt x="116214" y="31448"/>
                    </a:lnTo>
                    <a:lnTo>
                      <a:pt x="87823" y="13241"/>
                    </a:lnTo>
                    <a:lnTo>
                      <a:pt x="91608" y="6620"/>
                    </a:lnTo>
                    <a:lnTo>
                      <a:pt x="91608" y="24827"/>
                    </a:lnTo>
                    <a:cubicBezTo>
                      <a:pt x="91608" y="28137"/>
                      <a:pt x="90094" y="31448"/>
                      <a:pt x="88580" y="31448"/>
                    </a:cubicBezTo>
                    <a:lnTo>
                      <a:pt x="69652" y="31448"/>
                    </a:lnTo>
                    <a:lnTo>
                      <a:pt x="71545" y="29793"/>
                    </a:lnTo>
                    <a:lnTo>
                      <a:pt x="61703" y="46344"/>
                    </a:lnTo>
                    <a:lnTo>
                      <a:pt x="62839" y="41379"/>
                    </a:lnTo>
                    <a:lnTo>
                      <a:pt x="62839" y="59586"/>
                    </a:lnTo>
                    <a:cubicBezTo>
                      <a:pt x="62839" y="62896"/>
                      <a:pt x="62082" y="66206"/>
                      <a:pt x="60567" y="66206"/>
                    </a:cubicBezTo>
                    <a:lnTo>
                      <a:pt x="21577" y="84413"/>
                    </a:lnTo>
                    <a:cubicBezTo>
                      <a:pt x="21198" y="84413"/>
                      <a:pt x="20820" y="84413"/>
                      <a:pt x="20820" y="84413"/>
                    </a:cubicBezTo>
                    <a:lnTo>
                      <a:pt x="1892" y="84413"/>
                    </a:lnTo>
                    <a:lnTo>
                      <a:pt x="1892" y="7117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14"/>
              <p:cNvSpPr/>
              <p:nvPr/>
            </p:nvSpPr>
            <p:spPr>
              <a:xfrm>
                <a:off x="4137025" y="2533650"/>
                <a:ext cx="74612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3191" y="120000"/>
                    </a:moveTo>
                    <a:lnTo>
                      <a:pt x="33191" y="120000"/>
                    </a:lnTo>
                    <a:lnTo>
                      <a:pt x="68936" y="92307"/>
                    </a:lnTo>
                    <a:lnTo>
                      <a:pt x="86808" y="92307"/>
                    </a:lnTo>
                    <a:lnTo>
                      <a:pt x="86808" y="60000"/>
                    </a:lnTo>
                    <a:lnTo>
                      <a:pt x="104680" y="92307"/>
                    </a:lnTo>
                    <a:lnTo>
                      <a:pt x="120000" y="27692"/>
                    </a:lnTo>
                    <a:lnTo>
                      <a:pt x="104680" y="27692"/>
                    </a:lnTo>
                    <a:lnTo>
                      <a:pt x="86808" y="0"/>
                    </a:lnTo>
                    <a:lnTo>
                      <a:pt x="33191" y="0"/>
                    </a:lnTo>
                    <a:lnTo>
                      <a:pt x="17872" y="0"/>
                    </a:lnTo>
                    <a:lnTo>
                      <a:pt x="0" y="60000"/>
                    </a:lnTo>
                    <a:lnTo>
                      <a:pt x="0" y="92307"/>
                    </a:lnTo>
                    <a:lnTo>
                      <a:pt x="17872" y="60000"/>
                    </a:lnTo>
                    <a:lnTo>
                      <a:pt x="17872" y="120000"/>
                    </a:lnTo>
                    <a:lnTo>
                      <a:pt x="33191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0" name="Google Shape;530;p14"/>
              <p:cNvSpPr/>
              <p:nvPr/>
            </p:nvSpPr>
            <p:spPr>
              <a:xfrm>
                <a:off x="4132262" y="2530475"/>
                <a:ext cx="84137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6683" y="102857"/>
                    </a:moveTo>
                    <a:lnTo>
                      <a:pt x="34196" y="103928"/>
                    </a:lnTo>
                    <a:lnTo>
                      <a:pt x="66528" y="79285"/>
                    </a:lnTo>
                    <a:cubicBezTo>
                      <a:pt x="67150" y="79285"/>
                      <a:pt x="67772" y="79285"/>
                      <a:pt x="68393" y="79285"/>
                    </a:cubicBezTo>
                    <a:lnTo>
                      <a:pt x="84559" y="79285"/>
                    </a:lnTo>
                    <a:lnTo>
                      <a:pt x="79585" y="87857"/>
                    </a:lnTo>
                    <a:lnTo>
                      <a:pt x="79585" y="61071"/>
                    </a:lnTo>
                    <a:cubicBezTo>
                      <a:pt x="79585" y="57857"/>
                      <a:pt x="80829" y="54642"/>
                      <a:pt x="82694" y="53571"/>
                    </a:cubicBezTo>
                    <a:cubicBezTo>
                      <a:pt x="84559" y="52499"/>
                      <a:pt x="86424" y="52499"/>
                      <a:pt x="87668" y="55714"/>
                    </a:cubicBezTo>
                    <a:lnTo>
                      <a:pt x="103212" y="81428"/>
                    </a:lnTo>
                    <a:lnTo>
                      <a:pt x="95129" y="83571"/>
                    </a:lnTo>
                    <a:lnTo>
                      <a:pt x="110051" y="29999"/>
                    </a:lnTo>
                    <a:lnTo>
                      <a:pt x="114404" y="41785"/>
                    </a:lnTo>
                    <a:lnTo>
                      <a:pt x="99481" y="41785"/>
                    </a:lnTo>
                    <a:cubicBezTo>
                      <a:pt x="98238" y="41785"/>
                      <a:pt x="96994" y="41785"/>
                      <a:pt x="96373" y="39642"/>
                    </a:cubicBezTo>
                    <a:lnTo>
                      <a:pt x="80829" y="14999"/>
                    </a:lnTo>
                    <a:lnTo>
                      <a:pt x="84559" y="17142"/>
                    </a:lnTo>
                    <a:lnTo>
                      <a:pt x="36683" y="17142"/>
                    </a:lnTo>
                    <a:lnTo>
                      <a:pt x="21139" y="17142"/>
                    </a:lnTo>
                    <a:lnTo>
                      <a:pt x="25492" y="12857"/>
                    </a:lnTo>
                    <a:lnTo>
                      <a:pt x="9948" y="65357"/>
                    </a:lnTo>
                    <a:lnTo>
                      <a:pt x="9948" y="61071"/>
                    </a:lnTo>
                    <a:lnTo>
                      <a:pt x="9948" y="87857"/>
                    </a:lnTo>
                    <a:lnTo>
                      <a:pt x="1865" y="81428"/>
                    </a:lnTo>
                    <a:lnTo>
                      <a:pt x="18031" y="54642"/>
                    </a:lnTo>
                    <a:cubicBezTo>
                      <a:pt x="19274" y="52499"/>
                      <a:pt x="21139" y="52499"/>
                      <a:pt x="23005" y="53571"/>
                    </a:cubicBezTo>
                    <a:cubicBezTo>
                      <a:pt x="24870" y="54642"/>
                      <a:pt x="26113" y="57857"/>
                      <a:pt x="26113" y="61071"/>
                    </a:cubicBezTo>
                    <a:lnTo>
                      <a:pt x="26113" y="111428"/>
                    </a:lnTo>
                    <a:lnTo>
                      <a:pt x="21139" y="102857"/>
                    </a:lnTo>
                    <a:lnTo>
                      <a:pt x="36683" y="102857"/>
                    </a:lnTo>
                    <a:close/>
                    <a:moveTo>
                      <a:pt x="21139" y="119999"/>
                    </a:moveTo>
                    <a:cubicBezTo>
                      <a:pt x="18652" y="119999"/>
                      <a:pt x="16165" y="116785"/>
                      <a:pt x="16165" y="111428"/>
                    </a:cubicBezTo>
                    <a:lnTo>
                      <a:pt x="16165" y="61071"/>
                    </a:lnTo>
                    <a:lnTo>
                      <a:pt x="24870" y="67500"/>
                    </a:lnTo>
                    <a:lnTo>
                      <a:pt x="8704" y="93214"/>
                    </a:lnTo>
                    <a:cubicBezTo>
                      <a:pt x="7461" y="96428"/>
                      <a:pt x="4974" y="96428"/>
                      <a:pt x="3108" y="95357"/>
                    </a:cubicBezTo>
                    <a:cubicBezTo>
                      <a:pt x="1243" y="94285"/>
                      <a:pt x="0" y="91071"/>
                      <a:pt x="0" y="87857"/>
                    </a:cubicBezTo>
                    <a:lnTo>
                      <a:pt x="0" y="61071"/>
                    </a:lnTo>
                    <a:cubicBezTo>
                      <a:pt x="0" y="59999"/>
                      <a:pt x="621" y="58928"/>
                      <a:pt x="621" y="56785"/>
                    </a:cubicBezTo>
                    <a:lnTo>
                      <a:pt x="16787" y="5357"/>
                    </a:lnTo>
                    <a:cubicBezTo>
                      <a:pt x="18031" y="2142"/>
                      <a:pt x="19274" y="0"/>
                      <a:pt x="21139" y="0"/>
                    </a:cubicBezTo>
                    <a:lnTo>
                      <a:pt x="36683" y="0"/>
                    </a:lnTo>
                    <a:lnTo>
                      <a:pt x="84559" y="0"/>
                    </a:lnTo>
                    <a:cubicBezTo>
                      <a:pt x="85803" y="0"/>
                      <a:pt x="87046" y="1071"/>
                      <a:pt x="87668" y="3214"/>
                    </a:cubicBezTo>
                    <a:lnTo>
                      <a:pt x="103212" y="26785"/>
                    </a:lnTo>
                    <a:lnTo>
                      <a:pt x="99481" y="24642"/>
                    </a:lnTo>
                    <a:lnTo>
                      <a:pt x="114404" y="24642"/>
                    </a:lnTo>
                    <a:cubicBezTo>
                      <a:pt x="116269" y="24642"/>
                      <a:pt x="118134" y="26785"/>
                      <a:pt x="118756" y="28928"/>
                    </a:cubicBezTo>
                    <a:cubicBezTo>
                      <a:pt x="120000" y="31071"/>
                      <a:pt x="120000" y="34285"/>
                      <a:pt x="119378" y="37500"/>
                    </a:cubicBezTo>
                    <a:lnTo>
                      <a:pt x="103834" y="91071"/>
                    </a:lnTo>
                    <a:cubicBezTo>
                      <a:pt x="103212" y="93214"/>
                      <a:pt x="101968" y="95357"/>
                      <a:pt x="100103" y="96428"/>
                    </a:cubicBezTo>
                    <a:cubicBezTo>
                      <a:pt x="98860" y="96428"/>
                      <a:pt x="96994" y="95357"/>
                      <a:pt x="95751" y="93214"/>
                    </a:cubicBezTo>
                    <a:lnTo>
                      <a:pt x="80829" y="67500"/>
                    </a:lnTo>
                    <a:lnTo>
                      <a:pt x="89533" y="61071"/>
                    </a:lnTo>
                    <a:lnTo>
                      <a:pt x="89533" y="87857"/>
                    </a:lnTo>
                    <a:cubicBezTo>
                      <a:pt x="89533" y="92142"/>
                      <a:pt x="87046" y="96428"/>
                      <a:pt x="84559" y="96428"/>
                    </a:cubicBezTo>
                    <a:lnTo>
                      <a:pt x="68393" y="96428"/>
                    </a:lnTo>
                    <a:lnTo>
                      <a:pt x="70259" y="95357"/>
                    </a:lnTo>
                    <a:lnTo>
                      <a:pt x="38549" y="119999"/>
                    </a:lnTo>
                    <a:cubicBezTo>
                      <a:pt x="37927" y="119999"/>
                      <a:pt x="37305" y="119999"/>
                      <a:pt x="36683" y="119999"/>
                    </a:cubicBezTo>
                    <a:lnTo>
                      <a:pt x="21139" y="11999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1" name="Google Shape;531;p14"/>
              <p:cNvSpPr/>
              <p:nvPr/>
            </p:nvSpPr>
            <p:spPr>
              <a:xfrm>
                <a:off x="3902075" y="2236787"/>
                <a:ext cx="20637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73846" y="43636"/>
                    </a:lnTo>
                    <a:lnTo>
                      <a:pt x="120000" y="0"/>
                    </a:lnTo>
                    <a:lnTo>
                      <a:pt x="0" y="43636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2" name="Google Shape;532;p14"/>
              <p:cNvSpPr/>
              <p:nvPr/>
            </p:nvSpPr>
            <p:spPr>
              <a:xfrm>
                <a:off x="3898900" y="2233612"/>
                <a:ext cx="28575" cy="396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46" y="110869"/>
                    </a:moveTo>
                    <a:lnTo>
                      <a:pt x="51692" y="45652"/>
                    </a:lnTo>
                    <a:cubicBezTo>
                      <a:pt x="51692" y="44347"/>
                      <a:pt x="51692" y="44347"/>
                      <a:pt x="51692" y="44347"/>
                    </a:cubicBezTo>
                    <a:lnTo>
                      <a:pt x="92307" y="5217"/>
                    </a:lnTo>
                    <a:lnTo>
                      <a:pt x="112615" y="19565"/>
                    </a:lnTo>
                    <a:lnTo>
                      <a:pt x="24000" y="58695"/>
                    </a:lnTo>
                    <a:lnTo>
                      <a:pt x="29538" y="49565"/>
                    </a:lnTo>
                    <a:lnTo>
                      <a:pt x="29538" y="114782"/>
                    </a:lnTo>
                    <a:lnTo>
                      <a:pt x="0" y="114782"/>
                    </a:lnTo>
                    <a:lnTo>
                      <a:pt x="0" y="49565"/>
                    </a:lnTo>
                    <a:cubicBezTo>
                      <a:pt x="0" y="46956"/>
                      <a:pt x="3692" y="43043"/>
                      <a:pt x="7384" y="41739"/>
                    </a:cubicBezTo>
                    <a:lnTo>
                      <a:pt x="96000" y="2608"/>
                    </a:lnTo>
                    <a:cubicBezTo>
                      <a:pt x="101538" y="0"/>
                      <a:pt x="110769" y="0"/>
                      <a:pt x="114461" y="3913"/>
                    </a:cubicBezTo>
                    <a:cubicBezTo>
                      <a:pt x="120000" y="7826"/>
                      <a:pt x="120000" y="13043"/>
                      <a:pt x="116307" y="16956"/>
                    </a:cubicBezTo>
                    <a:lnTo>
                      <a:pt x="75692" y="56086"/>
                    </a:lnTo>
                    <a:lnTo>
                      <a:pt x="77538" y="54782"/>
                    </a:lnTo>
                    <a:lnTo>
                      <a:pt x="29538" y="120000"/>
                    </a:lnTo>
                    <a:lnTo>
                      <a:pt x="1846" y="11086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3" name="Google Shape;533;p14"/>
              <p:cNvSpPr/>
              <p:nvPr/>
            </p:nvSpPr>
            <p:spPr>
              <a:xfrm>
                <a:off x="4005262" y="2174875"/>
                <a:ext cx="7937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14"/>
              <p:cNvSpPr/>
              <p:nvPr/>
            </p:nvSpPr>
            <p:spPr>
              <a:xfrm>
                <a:off x="4002087" y="2171700"/>
                <a:ext cx="142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2500"/>
                    </a:moveTo>
                    <a:lnTo>
                      <a:pt x="61935" y="12500"/>
                    </a:lnTo>
                    <a:cubicBezTo>
                      <a:pt x="69677" y="5000"/>
                      <a:pt x="85161" y="0"/>
                      <a:pt x="96774" y="2500"/>
                    </a:cubicBezTo>
                    <a:cubicBezTo>
                      <a:pt x="112258" y="5000"/>
                      <a:pt x="120000" y="12500"/>
                      <a:pt x="120000" y="20000"/>
                    </a:cubicBezTo>
                    <a:lnTo>
                      <a:pt x="120000" y="100000"/>
                    </a:lnTo>
                    <a:cubicBezTo>
                      <a:pt x="120000" y="112500"/>
                      <a:pt x="108387" y="120000"/>
                      <a:pt x="89032" y="120000"/>
                    </a:cubicBezTo>
                    <a:lnTo>
                      <a:pt x="27096" y="120000"/>
                    </a:lnTo>
                    <a:lnTo>
                      <a:pt x="27096" y="80000"/>
                    </a:lnTo>
                    <a:lnTo>
                      <a:pt x="89032" y="80000"/>
                    </a:lnTo>
                    <a:lnTo>
                      <a:pt x="58064" y="100000"/>
                    </a:lnTo>
                    <a:lnTo>
                      <a:pt x="58064" y="20000"/>
                    </a:lnTo>
                    <a:lnTo>
                      <a:pt x="120000" y="30000"/>
                    </a:lnTo>
                    <a:lnTo>
                      <a:pt x="58064" y="110000"/>
                    </a:lnTo>
                    <a:lnTo>
                      <a:pt x="0" y="92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14"/>
              <p:cNvSpPr/>
              <p:nvPr/>
            </p:nvSpPr>
            <p:spPr>
              <a:xfrm>
                <a:off x="3970337" y="2233612"/>
                <a:ext cx="15875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4000" y="0"/>
                    </a:moveTo>
                    <a:lnTo>
                      <a:pt x="120000" y="66666"/>
                    </a:lnTo>
                    <a:lnTo>
                      <a:pt x="96000" y="120000"/>
                    </a:lnTo>
                    <a:lnTo>
                      <a:pt x="0" y="66666"/>
                    </a:lnTo>
                    <a:lnTo>
                      <a:pt x="24000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14"/>
              <p:cNvSpPr/>
              <p:nvPr/>
            </p:nvSpPr>
            <p:spPr>
              <a:xfrm>
                <a:off x="4137025" y="2339975"/>
                <a:ext cx="150812" cy="1936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8210" y="18688"/>
                    </a:moveTo>
                    <a:lnTo>
                      <a:pt x="68210" y="18688"/>
                    </a:lnTo>
                    <a:lnTo>
                      <a:pt x="103578" y="6885"/>
                    </a:lnTo>
                    <a:lnTo>
                      <a:pt x="103578" y="12786"/>
                    </a:lnTo>
                    <a:lnTo>
                      <a:pt x="94736" y="12786"/>
                    </a:lnTo>
                    <a:lnTo>
                      <a:pt x="111157" y="18688"/>
                    </a:lnTo>
                    <a:lnTo>
                      <a:pt x="120000" y="68852"/>
                    </a:lnTo>
                    <a:lnTo>
                      <a:pt x="111157" y="62950"/>
                    </a:lnTo>
                    <a:lnTo>
                      <a:pt x="94736" y="68852"/>
                    </a:lnTo>
                    <a:lnTo>
                      <a:pt x="77052" y="75737"/>
                    </a:lnTo>
                    <a:lnTo>
                      <a:pt x="85894" y="87540"/>
                    </a:lnTo>
                    <a:lnTo>
                      <a:pt x="103578" y="100327"/>
                    </a:lnTo>
                    <a:lnTo>
                      <a:pt x="94736" y="107213"/>
                    </a:lnTo>
                    <a:lnTo>
                      <a:pt x="94736" y="113114"/>
                    </a:lnTo>
                    <a:lnTo>
                      <a:pt x="60631" y="120000"/>
                    </a:lnTo>
                    <a:lnTo>
                      <a:pt x="42947" y="120000"/>
                    </a:lnTo>
                    <a:lnTo>
                      <a:pt x="16421" y="120000"/>
                    </a:lnTo>
                    <a:lnTo>
                      <a:pt x="26526" y="100327"/>
                    </a:lnTo>
                    <a:lnTo>
                      <a:pt x="0" y="87540"/>
                    </a:lnTo>
                    <a:lnTo>
                      <a:pt x="0" y="82622"/>
                    </a:lnTo>
                    <a:lnTo>
                      <a:pt x="0" y="68852"/>
                    </a:lnTo>
                    <a:lnTo>
                      <a:pt x="0" y="50163"/>
                    </a:lnTo>
                    <a:lnTo>
                      <a:pt x="8842" y="44262"/>
                    </a:lnTo>
                    <a:lnTo>
                      <a:pt x="16421" y="25573"/>
                    </a:lnTo>
                    <a:lnTo>
                      <a:pt x="34105" y="25573"/>
                    </a:lnTo>
                    <a:lnTo>
                      <a:pt x="42947" y="12786"/>
                    </a:lnTo>
                    <a:lnTo>
                      <a:pt x="34105" y="12786"/>
                    </a:lnTo>
                    <a:lnTo>
                      <a:pt x="42947" y="6885"/>
                    </a:lnTo>
                    <a:lnTo>
                      <a:pt x="34105" y="0"/>
                    </a:lnTo>
                    <a:lnTo>
                      <a:pt x="42947" y="0"/>
                    </a:lnTo>
                    <a:lnTo>
                      <a:pt x="51789" y="0"/>
                    </a:lnTo>
                    <a:lnTo>
                      <a:pt x="51789" y="6885"/>
                    </a:lnTo>
                    <a:lnTo>
                      <a:pt x="68210" y="12786"/>
                    </a:lnTo>
                    <a:lnTo>
                      <a:pt x="60631" y="18688"/>
                    </a:lnTo>
                    <a:lnTo>
                      <a:pt x="68210" y="1868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14"/>
              <p:cNvSpPr/>
              <p:nvPr/>
            </p:nvSpPr>
            <p:spPr>
              <a:xfrm>
                <a:off x="4132262" y="2336800"/>
                <a:ext cx="158750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8292" y="18103"/>
                    </a:moveTo>
                    <a:lnTo>
                      <a:pt x="67317" y="18362"/>
                    </a:lnTo>
                    <a:lnTo>
                      <a:pt x="100162" y="5948"/>
                    </a:lnTo>
                    <a:cubicBezTo>
                      <a:pt x="100813" y="5689"/>
                      <a:pt x="101788" y="5689"/>
                      <a:pt x="102764" y="6206"/>
                    </a:cubicBezTo>
                    <a:cubicBezTo>
                      <a:pt x="103414" y="6465"/>
                      <a:pt x="103739" y="7241"/>
                      <a:pt x="103739" y="8017"/>
                    </a:cubicBezTo>
                    <a:lnTo>
                      <a:pt x="103739" y="13706"/>
                    </a:lnTo>
                    <a:cubicBezTo>
                      <a:pt x="103739" y="14741"/>
                      <a:pt x="102764" y="15775"/>
                      <a:pt x="101138" y="15775"/>
                    </a:cubicBezTo>
                    <a:lnTo>
                      <a:pt x="92682" y="15775"/>
                    </a:lnTo>
                    <a:lnTo>
                      <a:pt x="93983" y="11896"/>
                    </a:lnTo>
                    <a:lnTo>
                      <a:pt x="110569" y="18362"/>
                    </a:lnTo>
                    <a:cubicBezTo>
                      <a:pt x="111219" y="18620"/>
                      <a:pt x="111869" y="19137"/>
                      <a:pt x="111869" y="19913"/>
                    </a:cubicBezTo>
                    <a:lnTo>
                      <a:pt x="119674" y="68534"/>
                    </a:lnTo>
                    <a:cubicBezTo>
                      <a:pt x="120000" y="69310"/>
                      <a:pt x="119349" y="70086"/>
                      <a:pt x="118373" y="70603"/>
                    </a:cubicBezTo>
                    <a:cubicBezTo>
                      <a:pt x="117398" y="70862"/>
                      <a:pt x="116422" y="70862"/>
                      <a:pt x="115447" y="70344"/>
                    </a:cubicBezTo>
                    <a:lnTo>
                      <a:pt x="107642" y="64396"/>
                    </a:lnTo>
                    <a:lnTo>
                      <a:pt x="110243" y="64913"/>
                    </a:lnTo>
                    <a:lnTo>
                      <a:pt x="93983" y="70603"/>
                    </a:lnTo>
                    <a:lnTo>
                      <a:pt x="78048" y="77068"/>
                    </a:lnTo>
                    <a:lnTo>
                      <a:pt x="79024" y="74224"/>
                    </a:lnTo>
                    <a:lnTo>
                      <a:pt x="87154" y="86120"/>
                    </a:lnTo>
                    <a:lnTo>
                      <a:pt x="86504" y="85603"/>
                    </a:lnTo>
                    <a:lnTo>
                      <a:pt x="103089" y="98275"/>
                    </a:lnTo>
                    <a:cubicBezTo>
                      <a:pt x="103739" y="98534"/>
                      <a:pt x="103739" y="99051"/>
                      <a:pt x="103739" y="99827"/>
                    </a:cubicBezTo>
                    <a:cubicBezTo>
                      <a:pt x="103739" y="100344"/>
                      <a:pt x="103414" y="100862"/>
                      <a:pt x="103089" y="101379"/>
                    </a:cubicBezTo>
                    <a:lnTo>
                      <a:pt x="94634" y="107068"/>
                    </a:lnTo>
                    <a:lnTo>
                      <a:pt x="95284" y="105517"/>
                    </a:lnTo>
                    <a:lnTo>
                      <a:pt x="95284" y="111982"/>
                    </a:lnTo>
                    <a:cubicBezTo>
                      <a:pt x="95284" y="113017"/>
                      <a:pt x="94634" y="113793"/>
                      <a:pt x="93333" y="114051"/>
                    </a:cubicBezTo>
                    <a:lnTo>
                      <a:pt x="61138" y="120000"/>
                    </a:lnTo>
                    <a:cubicBezTo>
                      <a:pt x="60813" y="120000"/>
                      <a:pt x="60813" y="120000"/>
                      <a:pt x="60487" y="120000"/>
                    </a:cubicBezTo>
                    <a:lnTo>
                      <a:pt x="44552" y="120000"/>
                    </a:lnTo>
                    <a:lnTo>
                      <a:pt x="19186" y="120000"/>
                    </a:lnTo>
                    <a:cubicBezTo>
                      <a:pt x="18211" y="120000"/>
                      <a:pt x="17560" y="119741"/>
                      <a:pt x="16910" y="119224"/>
                    </a:cubicBezTo>
                    <a:cubicBezTo>
                      <a:pt x="16585" y="118706"/>
                      <a:pt x="16585" y="117931"/>
                      <a:pt x="16585" y="117413"/>
                    </a:cubicBezTo>
                    <a:lnTo>
                      <a:pt x="25691" y="99051"/>
                    </a:lnTo>
                    <a:lnTo>
                      <a:pt x="26666" y="101379"/>
                    </a:lnTo>
                    <a:lnTo>
                      <a:pt x="1300" y="88706"/>
                    </a:lnTo>
                    <a:cubicBezTo>
                      <a:pt x="650" y="88448"/>
                      <a:pt x="0" y="87672"/>
                      <a:pt x="0" y="87155"/>
                    </a:cubicBezTo>
                    <a:lnTo>
                      <a:pt x="0" y="81465"/>
                    </a:lnTo>
                    <a:lnTo>
                      <a:pt x="0" y="68793"/>
                    </a:lnTo>
                    <a:lnTo>
                      <a:pt x="0" y="50431"/>
                    </a:lnTo>
                    <a:cubicBezTo>
                      <a:pt x="0" y="49655"/>
                      <a:pt x="325" y="49137"/>
                      <a:pt x="975" y="48879"/>
                    </a:cubicBezTo>
                    <a:lnTo>
                      <a:pt x="9430" y="42931"/>
                    </a:lnTo>
                    <a:lnTo>
                      <a:pt x="8780" y="43965"/>
                    </a:lnTo>
                    <a:lnTo>
                      <a:pt x="16585" y="25603"/>
                    </a:lnTo>
                    <a:cubicBezTo>
                      <a:pt x="17235" y="24827"/>
                      <a:pt x="18211" y="24310"/>
                      <a:pt x="19186" y="24310"/>
                    </a:cubicBezTo>
                    <a:lnTo>
                      <a:pt x="36097" y="24310"/>
                    </a:lnTo>
                    <a:lnTo>
                      <a:pt x="33821" y="25344"/>
                    </a:lnTo>
                    <a:lnTo>
                      <a:pt x="42276" y="12672"/>
                    </a:lnTo>
                    <a:lnTo>
                      <a:pt x="44552" y="15775"/>
                    </a:lnTo>
                    <a:lnTo>
                      <a:pt x="36097" y="15775"/>
                    </a:lnTo>
                    <a:cubicBezTo>
                      <a:pt x="35121" y="15775"/>
                      <a:pt x="34146" y="15258"/>
                      <a:pt x="33495" y="14482"/>
                    </a:cubicBezTo>
                    <a:cubicBezTo>
                      <a:pt x="33170" y="13448"/>
                      <a:pt x="33495" y="12672"/>
                      <a:pt x="34471" y="12155"/>
                    </a:cubicBezTo>
                    <a:lnTo>
                      <a:pt x="42926" y="6465"/>
                    </a:lnTo>
                    <a:lnTo>
                      <a:pt x="42926" y="9568"/>
                    </a:lnTo>
                    <a:lnTo>
                      <a:pt x="34471" y="3879"/>
                    </a:lnTo>
                    <a:cubicBezTo>
                      <a:pt x="33495" y="3103"/>
                      <a:pt x="33170" y="2327"/>
                      <a:pt x="33495" y="1551"/>
                    </a:cubicBezTo>
                    <a:cubicBezTo>
                      <a:pt x="34146" y="775"/>
                      <a:pt x="35121" y="0"/>
                      <a:pt x="36097" y="0"/>
                    </a:cubicBezTo>
                    <a:lnTo>
                      <a:pt x="44552" y="0"/>
                    </a:lnTo>
                    <a:lnTo>
                      <a:pt x="52357" y="0"/>
                    </a:lnTo>
                    <a:cubicBezTo>
                      <a:pt x="53983" y="0"/>
                      <a:pt x="54959" y="1034"/>
                      <a:pt x="54959" y="2068"/>
                    </a:cubicBezTo>
                    <a:lnTo>
                      <a:pt x="54959" y="8017"/>
                    </a:lnTo>
                    <a:lnTo>
                      <a:pt x="53658" y="5948"/>
                    </a:lnTo>
                    <a:lnTo>
                      <a:pt x="69593" y="11896"/>
                    </a:lnTo>
                    <a:cubicBezTo>
                      <a:pt x="70243" y="12155"/>
                      <a:pt x="70894" y="12672"/>
                      <a:pt x="70894" y="13189"/>
                    </a:cubicBezTo>
                    <a:cubicBezTo>
                      <a:pt x="71219" y="13965"/>
                      <a:pt x="70894" y="14741"/>
                      <a:pt x="70243" y="15000"/>
                    </a:cubicBezTo>
                    <a:lnTo>
                      <a:pt x="62439" y="21724"/>
                    </a:lnTo>
                    <a:lnTo>
                      <a:pt x="60487" y="18103"/>
                    </a:lnTo>
                    <a:lnTo>
                      <a:pt x="68292" y="18103"/>
                    </a:lnTo>
                    <a:close/>
                    <a:moveTo>
                      <a:pt x="60487" y="22241"/>
                    </a:moveTo>
                    <a:cubicBezTo>
                      <a:pt x="59512" y="22241"/>
                      <a:pt x="58536" y="21724"/>
                      <a:pt x="58211" y="20948"/>
                    </a:cubicBezTo>
                    <a:cubicBezTo>
                      <a:pt x="57560" y="20172"/>
                      <a:pt x="57886" y="19396"/>
                      <a:pt x="58536" y="18620"/>
                    </a:cubicBezTo>
                    <a:lnTo>
                      <a:pt x="66666" y="12155"/>
                    </a:lnTo>
                    <a:lnTo>
                      <a:pt x="67317" y="15517"/>
                    </a:lnTo>
                    <a:lnTo>
                      <a:pt x="51382" y="9827"/>
                    </a:lnTo>
                    <a:cubicBezTo>
                      <a:pt x="50406" y="9568"/>
                      <a:pt x="49756" y="8793"/>
                      <a:pt x="49756" y="8017"/>
                    </a:cubicBezTo>
                    <a:lnTo>
                      <a:pt x="49756" y="2068"/>
                    </a:lnTo>
                    <a:lnTo>
                      <a:pt x="52357" y="4137"/>
                    </a:lnTo>
                    <a:lnTo>
                      <a:pt x="44552" y="4137"/>
                    </a:lnTo>
                    <a:lnTo>
                      <a:pt x="36097" y="4137"/>
                    </a:lnTo>
                    <a:lnTo>
                      <a:pt x="37723" y="517"/>
                    </a:lnTo>
                    <a:lnTo>
                      <a:pt x="46178" y="6465"/>
                    </a:lnTo>
                    <a:cubicBezTo>
                      <a:pt x="46829" y="6724"/>
                      <a:pt x="47154" y="7241"/>
                      <a:pt x="47154" y="8017"/>
                    </a:cubicBezTo>
                    <a:cubicBezTo>
                      <a:pt x="47154" y="8534"/>
                      <a:pt x="46829" y="9051"/>
                      <a:pt x="46178" y="9568"/>
                    </a:cubicBezTo>
                    <a:lnTo>
                      <a:pt x="37723" y="15258"/>
                    </a:lnTo>
                    <a:lnTo>
                      <a:pt x="36097" y="11637"/>
                    </a:lnTo>
                    <a:lnTo>
                      <a:pt x="44552" y="11637"/>
                    </a:lnTo>
                    <a:cubicBezTo>
                      <a:pt x="45528" y="11637"/>
                      <a:pt x="46178" y="11896"/>
                      <a:pt x="46829" y="12672"/>
                    </a:cubicBezTo>
                    <a:cubicBezTo>
                      <a:pt x="47154" y="13189"/>
                      <a:pt x="47154" y="13965"/>
                      <a:pt x="46829" y="14741"/>
                    </a:cubicBezTo>
                    <a:lnTo>
                      <a:pt x="38373" y="27155"/>
                    </a:lnTo>
                    <a:cubicBezTo>
                      <a:pt x="38048" y="27931"/>
                      <a:pt x="37073" y="28448"/>
                      <a:pt x="36097" y="28448"/>
                    </a:cubicBezTo>
                    <a:lnTo>
                      <a:pt x="19186" y="28448"/>
                    </a:lnTo>
                    <a:lnTo>
                      <a:pt x="21788" y="26896"/>
                    </a:lnTo>
                    <a:lnTo>
                      <a:pt x="13658" y="45258"/>
                    </a:lnTo>
                    <a:cubicBezTo>
                      <a:pt x="13658" y="45775"/>
                      <a:pt x="13333" y="46034"/>
                      <a:pt x="13008" y="46293"/>
                    </a:cubicBezTo>
                    <a:lnTo>
                      <a:pt x="4552" y="51982"/>
                    </a:lnTo>
                    <a:lnTo>
                      <a:pt x="5203" y="50431"/>
                    </a:lnTo>
                    <a:lnTo>
                      <a:pt x="5203" y="68793"/>
                    </a:lnTo>
                    <a:lnTo>
                      <a:pt x="5203" y="81465"/>
                    </a:lnTo>
                    <a:lnTo>
                      <a:pt x="5203" y="87155"/>
                    </a:lnTo>
                    <a:lnTo>
                      <a:pt x="4227" y="85344"/>
                    </a:lnTo>
                    <a:lnTo>
                      <a:pt x="29593" y="98017"/>
                    </a:lnTo>
                    <a:cubicBezTo>
                      <a:pt x="30569" y="98534"/>
                      <a:pt x="30894" y="99568"/>
                      <a:pt x="30569" y="100344"/>
                    </a:cubicBezTo>
                    <a:lnTo>
                      <a:pt x="21463" y="118706"/>
                    </a:lnTo>
                    <a:lnTo>
                      <a:pt x="19186" y="115862"/>
                    </a:lnTo>
                    <a:lnTo>
                      <a:pt x="44552" y="115862"/>
                    </a:lnTo>
                    <a:lnTo>
                      <a:pt x="60487" y="115862"/>
                    </a:lnTo>
                    <a:lnTo>
                      <a:pt x="59837" y="116120"/>
                    </a:lnTo>
                    <a:lnTo>
                      <a:pt x="92357" y="109913"/>
                    </a:lnTo>
                    <a:lnTo>
                      <a:pt x="90081" y="111982"/>
                    </a:lnTo>
                    <a:lnTo>
                      <a:pt x="90081" y="105517"/>
                    </a:lnTo>
                    <a:cubicBezTo>
                      <a:pt x="90081" y="104741"/>
                      <a:pt x="90406" y="104224"/>
                      <a:pt x="91056" y="103965"/>
                    </a:cubicBezTo>
                    <a:lnTo>
                      <a:pt x="99512" y="98017"/>
                    </a:lnTo>
                    <a:lnTo>
                      <a:pt x="99512" y="101120"/>
                    </a:lnTo>
                    <a:lnTo>
                      <a:pt x="82926" y="88448"/>
                    </a:lnTo>
                    <a:cubicBezTo>
                      <a:pt x="82926" y="88448"/>
                      <a:pt x="82601" y="88189"/>
                      <a:pt x="82601" y="87931"/>
                    </a:cubicBezTo>
                    <a:lnTo>
                      <a:pt x="74471" y="76293"/>
                    </a:lnTo>
                    <a:cubicBezTo>
                      <a:pt x="74146" y="75775"/>
                      <a:pt x="74146" y="75258"/>
                      <a:pt x="74471" y="74482"/>
                    </a:cubicBezTo>
                    <a:cubicBezTo>
                      <a:pt x="74471" y="73965"/>
                      <a:pt x="75121" y="73706"/>
                      <a:pt x="75772" y="73448"/>
                    </a:cubicBezTo>
                    <a:lnTo>
                      <a:pt x="91707" y="66724"/>
                    </a:lnTo>
                    <a:lnTo>
                      <a:pt x="108292" y="61034"/>
                    </a:lnTo>
                    <a:cubicBezTo>
                      <a:pt x="109268" y="60775"/>
                      <a:pt x="110243" y="61034"/>
                      <a:pt x="110894" y="61551"/>
                    </a:cubicBezTo>
                    <a:lnTo>
                      <a:pt x="119024" y="67241"/>
                    </a:lnTo>
                    <a:lnTo>
                      <a:pt x="114796" y="69051"/>
                    </a:lnTo>
                    <a:lnTo>
                      <a:pt x="106666" y="20431"/>
                    </a:lnTo>
                    <a:lnTo>
                      <a:pt x="107967" y="21982"/>
                    </a:lnTo>
                    <a:lnTo>
                      <a:pt x="91707" y="15517"/>
                    </a:lnTo>
                    <a:cubicBezTo>
                      <a:pt x="90731" y="15000"/>
                      <a:pt x="90081" y="14224"/>
                      <a:pt x="90406" y="13189"/>
                    </a:cubicBezTo>
                    <a:cubicBezTo>
                      <a:pt x="90731" y="12155"/>
                      <a:pt x="91707" y="11637"/>
                      <a:pt x="92682" y="11637"/>
                    </a:cubicBezTo>
                    <a:lnTo>
                      <a:pt x="101138" y="11637"/>
                    </a:lnTo>
                    <a:lnTo>
                      <a:pt x="98536" y="13706"/>
                    </a:lnTo>
                    <a:lnTo>
                      <a:pt x="98536" y="8017"/>
                    </a:lnTo>
                    <a:lnTo>
                      <a:pt x="102439" y="9827"/>
                    </a:lnTo>
                    <a:lnTo>
                      <a:pt x="69593" y="21982"/>
                    </a:lnTo>
                    <a:cubicBezTo>
                      <a:pt x="69268" y="22241"/>
                      <a:pt x="68943" y="22241"/>
                      <a:pt x="68292" y="22241"/>
                    </a:cubicBezTo>
                    <a:lnTo>
                      <a:pt x="60487" y="2224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14"/>
              <p:cNvSpPr/>
              <p:nvPr/>
            </p:nvSpPr>
            <p:spPr>
              <a:xfrm>
                <a:off x="4143375" y="2546350"/>
                <a:ext cx="212725" cy="1936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268" y="44262"/>
                    </a:moveTo>
                    <a:lnTo>
                      <a:pt x="6268" y="44262"/>
                    </a:lnTo>
                    <a:lnTo>
                      <a:pt x="18805" y="38360"/>
                    </a:lnTo>
                    <a:lnTo>
                      <a:pt x="31343" y="44262"/>
                    </a:lnTo>
                    <a:lnTo>
                      <a:pt x="43880" y="63934"/>
                    </a:lnTo>
                    <a:lnTo>
                      <a:pt x="50149" y="63934"/>
                    </a:lnTo>
                    <a:lnTo>
                      <a:pt x="56417" y="75737"/>
                    </a:lnTo>
                    <a:lnTo>
                      <a:pt x="69850" y="82622"/>
                    </a:lnTo>
                    <a:lnTo>
                      <a:pt x="82388" y="94426"/>
                    </a:lnTo>
                    <a:lnTo>
                      <a:pt x="88656" y="94426"/>
                    </a:lnTo>
                    <a:lnTo>
                      <a:pt x="94925" y="113114"/>
                    </a:lnTo>
                    <a:lnTo>
                      <a:pt x="88656" y="120000"/>
                    </a:lnTo>
                    <a:lnTo>
                      <a:pt x="94925" y="120000"/>
                    </a:lnTo>
                    <a:lnTo>
                      <a:pt x="101194" y="113114"/>
                    </a:lnTo>
                    <a:lnTo>
                      <a:pt x="101194" y="107213"/>
                    </a:lnTo>
                    <a:lnTo>
                      <a:pt x="101194" y="101311"/>
                    </a:lnTo>
                    <a:lnTo>
                      <a:pt x="101194" y="88524"/>
                    </a:lnTo>
                    <a:lnTo>
                      <a:pt x="113731" y="101311"/>
                    </a:lnTo>
                    <a:lnTo>
                      <a:pt x="120000" y="94426"/>
                    </a:lnTo>
                    <a:lnTo>
                      <a:pt x="88656" y="75737"/>
                    </a:lnTo>
                    <a:lnTo>
                      <a:pt x="94925" y="69836"/>
                    </a:lnTo>
                    <a:lnTo>
                      <a:pt x="88656" y="69836"/>
                    </a:lnTo>
                    <a:lnTo>
                      <a:pt x="76119" y="63934"/>
                    </a:lnTo>
                    <a:lnTo>
                      <a:pt x="69850" y="51147"/>
                    </a:lnTo>
                    <a:lnTo>
                      <a:pt x="56417" y="38360"/>
                    </a:lnTo>
                    <a:lnTo>
                      <a:pt x="56417" y="19672"/>
                    </a:lnTo>
                    <a:lnTo>
                      <a:pt x="63582" y="19672"/>
                    </a:lnTo>
                    <a:lnTo>
                      <a:pt x="69850" y="19672"/>
                    </a:lnTo>
                    <a:lnTo>
                      <a:pt x="69850" y="13770"/>
                    </a:lnTo>
                    <a:lnTo>
                      <a:pt x="69850" y="6885"/>
                    </a:lnTo>
                    <a:lnTo>
                      <a:pt x="56417" y="0"/>
                    </a:lnTo>
                    <a:lnTo>
                      <a:pt x="37611" y="0"/>
                    </a:lnTo>
                    <a:lnTo>
                      <a:pt x="31343" y="13770"/>
                    </a:lnTo>
                    <a:lnTo>
                      <a:pt x="25074" y="6885"/>
                    </a:lnTo>
                    <a:lnTo>
                      <a:pt x="25074" y="13770"/>
                    </a:lnTo>
                    <a:lnTo>
                      <a:pt x="18805" y="13770"/>
                    </a:lnTo>
                    <a:lnTo>
                      <a:pt x="6268" y="19672"/>
                    </a:lnTo>
                    <a:lnTo>
                      <a:pt x="0" y="19672"/>
                    </a:lnTo>
                    <a:lnTo>
                      <a:pt x="0" y="32459"/>
                    </a:lnTo>
                    <a:lnTo>
                      <a:pt x="6268" y="4426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14"/>
              <p:cNvSpPr/>
              <p:nvPr/>
            </p:nvSpPr>
            <p:spPr>
              <a:xfrm>
                <a:off x="4140200" y="2543175"/>
                <a:ext cx="220662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590" y="44224"/>
                    </a:moveTo>
                    <a:lnTo>
                      <a:pt x="7251" y="43189"/>
                    </a:lnTo>
                    <a:lnTo>
                      <a:pt x="19181" y="36724"/>
                    </a:lnTo>
                    <a:cubicBezTo>
                      <a:pt x="19649" y="36465"/>
                      <a:pt x="20116" y="36465"/>
                      <a:pt x="20818" y="36724"/>
                    </a:cubicBezTo>
                    <a:lnTo>
                      <a:pt x="32982" y="43189"/>
                    </a:lnTo>
                    <a:cubicBezTo>
                      <a:pt x="33216" y="43448"/>
                      <a:pt x="33450" y="43706"/>
                      <a:pt x="33684" y="43965"/>
                    </a:cubicBezTo>
                    <a:lnTo>
                      <a:pt x="45614" y="62068"/>
                    </a:lnTo>
                    <a:lnTo>
                      <a:pt x="44210" y="61293"/>
                    </a:lnTo>
                    <a:lnTo>
                      <a:pt x="50526" y="61293"/>
                    </a:lnTo>
                    <a:cubicBezTo>
                      <a:pt x="51228" y="61293"/>
                      <a:pt x="51695" y="61810"/>
                      <a:pt x="52163" y="62327"/>
                    </a:cubicBezTo>
                    <a:lnTo>
                      <a:pt x="58011" y="74224"/>
                    </a:lnTo>
                    <a:lnTo>
                      <a:pt x="57309" y="73189"/>
                    </a:lnTo>
                    <a:lnTo>
                      <a:pt x="70175" y="79655"/>
                    </a:lnTo>
                    <a:cubicBezTo>
                      <a:pt x="70409" y="79655"/>
                      <a:pt x="70643" y="79913"/>
                      <a:pt x="70643" y="79913"/>
                    </a:cubicBezTo>
                    <a:lnTo>
                      <a:pt x="82573" y="91810"/>
                    </a:lnTo>
                    <a:lnTo>
                      <a:pt x="81403" y="91293"/>
                    </a:lnTo>
                    <a:lnTo>
                      <a:pt x="87485" y="91293"/>
                    </a:lnTo>
                    <a:cubicBezTo>
                      <a:pt x="88187" y="91293"/>
                      <a:pt x="88888" y="91810"/>
                      <a:pt x="89122" y="92586"/>
                    </a:cubicBezTo>
                    <a:lnTo>
                      <a:pt x="95438" y="110948"/>
                    </a:lnTo>
                    <a:cubicBezTo>
                      <a:pt x="95672" y="111724"/>
                      <a:pt x="95672" y="112500"/>
                      <a:pt x="94970" y="113017"/>
                    </a:cubicBezTo>
                    <a:lnTo>
                      <a:pt x="88654" y="119482"/>
                    </a:lnTo>
                    <a:lnTo>
                      <a:pt x="87485" y="115862"/>
                    </a:lnTo>
                    <a:lnTo>
                      <a:pt x="93801" y="115862"/>
                    </a:lnTo>
                    <a:lnTo>
                      <a:pt x="92397" y="116637"/>
                    </a:lnTo>
                    <a:lnTo>
                      <a:pt x="98479" y="110172"/>
                    </a:lnTo>
                    <a:lnTo>
                      <a:pt x="97777" y="111465"/>
                    </a:lnTo>
                    <a:lnTo>
                      <a:pt x="97777" y="105775"/>
                    </a:lnTo>
                    <a:lnTo>
                      <a:pt x="97777" y="99827"/>
                    </a:lnTo>
                    <a:lnTo>
                      <a:pt x="97777" y="87672"/>
                    </a:lnTo>
                    <a:cubicBezTo>
                      <a:pt x="97777" y="86896"/>
                      <a:pt x="98245" y="86120"/>
                      <a:pt x="98947" y="85862"/>
                    </a:cubicBezTo>
                    <a:cubicBezTo>
                      <a:pt x="99649" y="85344"/>
                      <a:pt x="100350" y="85603"/>
                      <a:pt x="101052" y="86120"/>
                    </a:cubicBezTo>
                    <a:lnTo>
                      <a:pt x="112982" y="98275"/>
                    </a:lnTo>
                    <a:lnTo>
                      <a:pt x="110409" y="98275"/>
                    </a:lnTo>
                    <a:lnTo>
                      <a:pt x="116725" y="91810"/>
                    </a:lnTo>
                    <a:lnTo>
                      <a:pt x="117192" y="95172"/>
                    </a:lnTo>
                    <a:lnTo>
                      <a:pt x="86549" y="77068"/>
                    </a:lnTo>
                    <a:cubicBezTo>
                      <a:pt x="86081" y="76551"/>
                      <a:pt x="85614" y="76034"/>
                      <a:pt x="85614" y="75258"/>
                    </a:cubicBezTo>
                    <a:cubicBezTo>
                      <a:pt x="85380" y="74741"/>
                      <a:pt x="85847" y="73965"/>
                      <a:pt x="86315" y="73448"/>
                    </a:cubicBezTo>
                    <a:lnTo>
                      <a:pt x="92631" y="67758"/>
                    </a:lnTo>
                    <a:lnTo>
                      <a:pt x="93801" y="71379"/>
                    </a:lnTo>
                    <a:lnTo>
                      <a:pt x="87485" y="71379"/>
                    </a:lnTo>
                    <a:cubicBezTo>
                      <a:pt x="87251" y="71379"/>
                      <a:pt x="86783" y="71379"/>
                      <a:pt x="86549" y="71379"/>
                    </a:cubicBezTo>
                    <a:lnTo>
                      <a:pt x="74619" y="65172"/>
                    </a:lnTo>
                    <a:cubicBezTo>
                      <a:pt x="74385" y="65172"/>
                      <a:pt x="73918" y="64655"/>
                      <a:pt x="73918" y="64396"/>
                    </a:cubicBezTo>
                    <a:lnTo>
                      <a:pt x="67836" y="52241"/>
                    </a:lnTo>
                    <a:lnTo>
                      <a:pt x="68304" y="52758"/>
                    </a:lnTo>
                    <a:lnTo>
                      <a:pt x="55204" y="40344"/>
                    </a:lnTo>
                    <a:cubicBezTo>
                      <a:pt x="54736" y="39827"/>
                      <a:pt x="54502" y="39310"/>
                      <a:pt x="54502" y="38534"/>
                    </a:cubicBezTo>
                    <a:lnTo>
                      <a:pt x="54502" y="20431"/>
                    </a:lnTo>
                    <a:cubicBezTo>
                      <a:pt x="54502" y="19396"/>
                      <a:pt x="55438" y="18362"/>
                      <a:pt x="56374" y="18362"/>
                    </a:cubicBezTo>
                    <a:lnTo>
                      <a:pt x="63157" y="18362"/>
                    </a:lnTo>
                    <a:lnTo>
                      <a:pt x="69473" y="18362"/>
                    </a:lnTo>
                    <a:lnTo>
                      <a:pt x="67602" y="20431"/>
                    </a:lnTo>
                    <a:lnTo>
                      <a:pt x="67602" y="14741"/>
                    </a:lnTo>
                    <a:lnTo>
                      <a:pt x="67602" y="8534"/>
                    </a:lnTo>
                    <a:lnTo>
                      <a:pt x="68771" y="10603"/>
                    </a:lnTo>
                    <a:lnTo>
                      <a:pt x="55672" y="4137"/>
                    </a:lnTo>
                    <a:lnTo>
                      <a:pt x="56374" y="4137"/>
                    </a:lnTo>
                    <a:lnTo>
                      <a:pt x="38128" y="4137"/>
                    </a:lnTo>
                    <a:lnTo>
                      <a:pt x="39766" y="3103"/>
                    </a:lnTo>
                    <a:lnTo>
                      <a:pt x="33918" y="15775"/>
                    </a:lnTo>
                    <a:cubicBezTo>
                      <a:pt x="33684" y="16293"/>
                      <a:pt x="33216" y="16551"/>
                      <a:pt x="32514" y="16810"/>
                    </a:cubicBezTo>
                    <a:cubicBezTo>
                      <a:pt x="32046" y="16810"/>
                      <a:pt x="31345" y="16810"/>
                      <a:pt x="30877" y="16293"/>
                    </a:cubicBezTo>
                    <a:lnTo>
                      <a:pt x="25029" y="10086"/>
                    </a:lnTo>
                    <a:lnTo>
                      <a:pt x="28070" y="8534"/>
                    </a:lnTo>
                    <a:lnTo>
                      <a:pt x="28070" y="14741"/>
                    </a:lnTo>
                    <a:cubicBezTo>
                      <a:pt x="28070" y="15775"/>
                      <a:pt x="27368" y="16810"/>
                      <a:pt x="26198" y="16810"/>
                    </a:cubicBezTo>
                    <a:lnTo>
                      <a:pt x="19883" y="16810"/>
                    </a:lnTo>
                    <a:lnTo>
                      <a:pt x="20584" y="16551"/>
                    </a:lnTo>
                    <a:lnTo>
                      <a:pt x="8654" y="22241"/>
                    </a:lnTo>
                    <a:cubicBezTo>
                      <a:pt x="8421" y="22500"/>
                      <a:pt x="8187" y="22500"/>
                      <a:pt x="7953" y="22500"/>
                    </a:cubicBezTo>
                    <a:lnTo>
                      <a:pt x="1871" y="22500"/>
                    </a:lnTo>
                    <a:lnTo>
                      <a:pt x="3742" y="20431"/>
                    </a:lnTo>
                    <a:lnTo>
                      <a:pt x="3742" y="32844"/>
                    </a:lnTo>
                    <a:lnTo>
                      <a:pt x="3742" y="32068"/>
                    </a:lnTo>
                    <a:lnTo>
                      <a:pt x="9590" y="44224"/>
                    </a:lnTo>
                    <a:close/>
                    <a:moveTo>
                      <a:pt x="233" y="33879"/>
                    </a:moveTo>
                    <a:cubicBezTo>
                      <a:pt x="233" y="33620"/>
                      <a:pt x="0" y="33362"/>
                      <a:pt x="0" y="32844"/>
                    </a:cubicBezTo>
                    <a:lnTo>
                      <a:pt x="0" y="20431"/>
                    </a:lnTo>
                    <a:cubicBezTo>
                      <a:pt x="0" y="19396"/>
                      <a:pt x="935" y="18362"/>
                      <a:pt x="1871" y="18362"/>
                    </a:cubicBezTo>
                    <a:lnTo>
                      <a:pt x="7953" y="18362"/>
                    </a:lnTo>
                    <a:lnTo>
                      <a:pt x="7251" y="18620"/>
                    </a:lnTo>
                    <a:lnTo>
                      <a:pt x="19181" y="12931"/>
                    </a:lnTo>
                    <a:cubicBezTo>
                      <a:pt x="19415" y="12672"/>
                      <a:pt x="19649" y="12672"/>
                      <a:pt x="19883" y="12672"/>
                    </a:cubicBezTo>
                    <a:lnTo>
                      <a:pt x="26198" y="12672"/>
                    </a:lnTo>
                    <a:lnTo>
                      <a:pt x="24327" y="14741"/>
                    </a:lnTo>
                    <a:lnTo>
                      <a:pt x="24327" y="8534"/>
                    </a:lnTo>
                    <a:cubicBezTo>
                      <a:pt x="24327" y="7758"/>
                      <a:pt x="24795" y="6982"/>
                      <a:pt x="25497" y="6724"/>
                    </a:cubicBezTo>
                    <a:cubicBezTo>
                      <a:pt x="26198" y="6465"/>
                      <a:pt x="26900" y="6465"/>
                      <a:pt x="27602" y="7241"/>
                    </a:cubicBezTo>
                    <a:lnTo>
                      <a:pt x="33450" y="13189"/>
                    </a:lnTo>
                    <a:lnTo>
                      <a:pt x="30643" y="13706"/>
                    </a:lnTo>
                    <a:lnTo>
                      <a:pt x="36491" y="1293"/>
                    </a:lnTo>
                    <a:cubicBezTo>
                      <a:pt x="36959" y="517"/>
                      <a:pt x="37426" y="0"/>
                      <a:pt x="38128" y="0"/>
                    </a:cubicBezTo>
                    <a:lnTo>
                      <a:pt x="56374" y="0"/>
                    </a:lnTo>
                    <a:cubicBezTo>
                      <a:pt x="56842" y="0"/>
                      <a:pt x="57076" y="258"/>
                      <a:pt x="57309" y="258"/>
                    </a:cubicBezTo>
                    <a:lnTo>
                      <a:pt x="70175" y="6724"/>
                    </a:lnTo>
                    <a:cubicBezTo>
                      <a:pt x="70877" y="6982"/>
                      <a:pt x="71345" y="7758"/>
                      <a:pt x="71345" y="8534"/>
                    </a:cubicBezTo>
                    <a:lnTo>
                      <a:pt x="71345" y="14741"/>
                    </a:lnTo>
                    <a:lnTo>
                      <a:pt x="71345" y="20431"/>
                    </a:lnTo>
                    <a:cubicBezTo>
                      <a:pt x="71345" y="21465"/>
                      <a:pt x="70409" y="22500"/>
                      <a:pt x="69473" y="22500"/>
                    </a:cubicBezTo>
                    <a:lnTo>
                      <a:pt x="63157" y="22500"/>
                    </a:lnTo>
                    <a:lnTo>
                      <a:pt x="56374" y="22500"/>
                    </a:lnTo>
                    <a:lnTo>
                      <a:pt x="58245" y="20431"/>
                    </a:lnTo>
                    <a:lnTo>
                      <a:pt x="58245" y="38534"/>
                    </a:lnTo>
                    <a:lnTo>
                      <a:pt x="57777" y="36982"/>
                    </a:lnTo>
                    <a:lnTo>
                      <a:pt x="70643" y="49655"/>
                    </a:lnTo>
                    <a:cubicBezTo>
                      <a:pt x="70877" y="49913"/>
                      <a:pt x="71111" y="49913"/>
                      <a:pt x="71111" y="50172"/>
                    </a:cubicBezTo>
                    <a:lnTo>
                      <a:pt x="77192" y="62327"/>
                    </a:lnTo>
                    <a:lnTo>
                      <a:pt x="76257" y="61551"/>
                    </a:lnTo>
                    <a:lnTo>
                      <a:pt x="88187" y="67500"/>
                    </a:lnTo>
                    <a:lnTo>
                      <a:pt x="87485" y="67241"/>
                    </a:lnTo>
                    <a:lnTo>
                      <a:pt x="93801" y="67241"/>
                    </a:lnTo>
                    <a:cubicBezTo>
                      <a:pt x="94502" y="67241"/>
                      <a:pt x="95204" y="68017"/>
                      <a:pt x="95438" y="68793"/>
                    </a:cubicBezTo>
                    <a:cubicBezTo>
                      <a:pt x="95672" y="69568"/>
                      <a:pt x="95438" y="70603"/>
                      <a:pt x="94970" y="71120"/>
                    </a:cubicBezTo>
                    <a:lnTo>
                      <a:pt x="88654" y="76810"/>
                    </a:lnTo>
                    <a:lnTo>
                      <a:pt x="88421" y="73189"/>
                    </a:lnTo>
                    <a:lnTo>
                      <a:pt x="118830" y="91551"/>
                    </a:lnTo>
                    <a:cubicBezTo>
                      <a:pt x="119532" y="91810"/>
                      <a:pt x="119766" y="92327"/>
                      <a:pt x="119766" y="93103"/>
                    </a:cubicBezTo>
                    <a:cubicBezTo>
                      <a:pt x="120000" y="93879"/>
                      <a:pt x="119766" y="94396"/>
                      <a:pt x="119298" y="94913"/>
                    </a:cubicBezTo>
                    <a:lnTo>
                      <a:pt x="112982" y="101379"/>
                    </a:lnTo>
                    <a:cubicBezTo>
                      <a:pt x="112280" y="102155"/>
                      <a:pt x="111111" y="102155"/>
                      <a:pt x="110409" y="101379"/>
                    </a:cubicBezTo>
                    <a:lnTo>
                      <a:pt x="98479" y="89224"/>
                    </a:lnTo>
                    <a:lnTo>
                      <a:pt x="101520" y="87672"/>
                    </a:lnTo>
                    <a:lnTo>
                      <a:pt x="101520" y="99827"/>
                    </a:lnTo>
                    <a:lnTo>
                      <a:pt x="101520" y="105775"/>
                    </a:lnTo>
                    <a:lnTo>
                      <a:pt x="101520" y="111465"/>
                    </a:lnTo>
                    <a:cubicBezTo>
                      <a:pt x="101520" y="112241"/>
                      <a:pt x="101286" y="112758"/>
                      <a:pt x="101052" y="113017"/>
                    </a:cubicBezTo>
                    <a:lnTo>
                      <a:pt x="94970" y="119482"/>
                    </a:lnTo>
                    <a:cubicBezTo>
                      <a:pt x="94736" y="120000"/>
                      <a:pt x="94269" y="120000"/>
                      <a:pt x="93801" y="120000"/>
                    </a:cubicBezTo>
                    <a:lnTo>
                      <a:pt x="87485" y="120000"/>
                    </a:lnTo>
                    <a:cubicBezTo>
                      <a:pt x="86549" y="120000"/>
                      <a:pt x="85847" y="119482"/>
                      <a:pt x="85614" y="118706"/>
                    </a:cubicBezTo>
                    <a:cubicBezTo>
                      <a:pt x="85380" y="117931"/>
                      <a:pt x="85614" y="117155"/>
                      <a:pt x="86081" y="116637"/>
                    </a:cubicBezTo>
                    <a:lnTo>
                      <a:pt x="92397" y="110172"/>
                    </a:lnTo>
                    <a:lnTo>
                      <a:pt x="91929" y="112241"/>
                    </a:lnTo>
                    <a:lnTo>
                      <a:pt x="85614" y="94137"/>
                    </a:lnTo>
                    <a:lnTo>
                      <a:pt x="87485" y="95431"/>
                    </a:lnTo>
                    <a:lnTo>
                      <a:pt x="81403" y="95431"/>
                    </a:lnTo>
                    <a:cubicBezTo>
                      <a:pt x="80935" y="95431"/>
                      <a:pt x="80467" y="95172"/>
                      <a:pt x="80233" y="94913"/>
                    </a:cubicBezTo>
                    <a:lnTo>
                      <a:pt x="68304" y="83017"/>
                    </a:lnTo>
                    <a:lnTo>
                      <a:pt x="68771" y="83534"/>
                    </a:lnTo>
                    <a:lnTo>
                      <a:pt x="55672" y="77068"/>
                    </a:lnTo>
                    <a:cubicBezTo>
                      <a:pt x="55438" y="76810"/>
                      <a:pt x="54970" y="76551"/>
                      <a:pt x="54736" y="76034"/>
                    </a:cubicBezTo>
                    <a:lnTo>
                      <a:pt x="48888" y="64396"/>
                    </a:lnTo>
                    <a:lnTo>
                      <a:pt x="50526" y="65431"/>
                    </a:lnTo>
                    <a:lnTo>
                      <a:pt x="44210" y="65431"/>
                    </a:lnTo>
                    <a:cubicBezTo>
                      <a:pt x="43508" y="65431"/>
                      <a:pt x="43040" y="65172"/>
                      <a:pt x="42573" y="64655"/>
                    </a:cubicBezTo>
                    <a:lnTo>
                      <a:pt x="30643" y="46293"/>
                    </a:lnTo>
                    <a:lnTo>
                      <a:pt x="31345" y="47068"/>
                    </a:lnTo>
                    <a:lnTo>
                      <a:pt x="19181" y="40603"/>
                    </a:lnTo>
                    <a:lnTo>
                      <a:pt x="20818" y="40603"/>
                    </a:lnTo>
                    <a:lnTo>
                      <a:pt x="8888" y="47068"/>
                    </a:lnTo>
                    <a:cubicBezTo>
                      <a:pt x="7953" y="47586"/>
                      <a:pt x="6783" y="47068"/>
                      <a:pt x="6315" y="46034"/>
                    </a:cubicBezTo>
                    <a:lnTo>
                      <a:pt x="233" y="3387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14"/>
              <p:cNvSpPr/>
              <p:nvPr/>
            </p:nvSpPr>
            <p:spPr>
              <a:xfrm>
                <a:off x="4122737" y="2471737"/>
                <a:ext cx="14287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0" y="0"/>
                    </a:ln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9C3328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14"/>
              <p:cNvSpPr/>
              <p:nvPr/>
            </p:nvSpPr>
            <p:spPr>
              <a:xfrm>
                <a:off x="4119562" y="2468562"/>
                <a:ext cx="2063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0000"/>
                    </a:moveTo>
                    <a:lnTo>
                      <a:pt x="0" y="20000"/>
                    </a:lnTo>
                    <a:cubicBezTo>
                      <a:pt x="0" y="10000"/>
                      <a:pt x="10000" y="0"/>
                      <a:pt x="20000" y="0"/>
                    </a:cubicBezTo>
                    <a:lnTo>
                      <a:pt x="100000" y="0"/>
                    </a:lnTo>
                    <a:cubicBezTo>
                      <a:pt x="112500" y="0"/>
                      <a:pt x="120000" y="10000"/>
                      <a:pt x="120000" y="20000"/>
                    </a:cubicBezTo>
                    <a:lnTo>
                      <a:pt x="120000" y="100000"/>
                    </a:lnTo>
                    <a:cubicBezTo>
                      <a:pt x="120000" y="112500"/>
                      <a:pt x="112500" y="120000"/>
                      <a:pt x="100000" y="120000"/>
                    </a:cubicBezTo>
                    <a:lnTo>
                      <a:pt x="20000" y="120000"/>
                    </a:lnTo>
                    <a:lnTo>
                      <a:pt x="20000" y="80000"/>
                    </a:lnTo>
                    <a:lnTo>
                      <a:pt x="100000" y="80000"/>
                    </a:lnTo>
                    <a:lnTo>
                      <a:pt x="80000" y="100000"/>
                    </a:lnTo>
                    <a:lnTo>
                      <a:pt x="80000" y="20000"/>
                    </a:lnTo>
                    <a:lnTo>
                      <a:pt x="100000" y="40000"/>
                    </a:lnTo>
                    <a:lnTo>
                      <a:pt x="20000" y="40000"/>
                    </a:lnTo>
                    <a:lnTo>
                      <a:pt x="40000" y="20000"/>
                    </a:lnTo>
                    <a:lnTo>
                      <a:pt x="40000" y="100000"/>
                    </a:lnTo>
                    <a:lnTo>
                      <a:pt x="0" y="100000"/>
                    </a:lnTo>
                    <a:close/>
                  </a:path>
                </a:pathLst>
              </a:custGeom>
              <a:solidFill>
                <a:srgbClr val="E2E2E2"/>
              </a:solidFill>
              <a:ln w="9525" cap="flat" cmpd="sng">
                <a:solidFill>
                  <a:srgbClr val="E2E2E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14"/>
              <p:cNvSpPr/>
              <p:nvPr/>
            </p:nvSpPr>
            <p:spPr>
              <a:xfrm>
                <a:off x="4267200" y="2546350"/>
                <a:ext cx="476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46666"/>
                    </a:moveTo>
                    <a:lnTo>
                      <a:pt x="120000" y="46666"/>
                    </a:lnTo>
                    <a:lnTo>
                      <a:pt x="92000" y="46666"/>
                    </a:lnTo>
                    <a:lnTo>
                      <a:pt x="60000" y="120000"/>
                    </a:lnTo>
                    <a:lnTo>
                      <a:pt x="32000" y="120000"/>
                    </a:lnTo>
                    <a:lnTo>
                      <a:pt x="0" y="120000"/>
                    </a:lnTo>
                    <a:lnTo>
                      <a:pt x="0" y="80000"/>
                    </a:lnTo>
                    <a:lnTo>
                      <a:pt x="0" y="46666"/>
                    </a:lnTo>
                    <a:lnTo>
                      <a:pt x="120000" y="0"/>
                    </a:lnTo>
                    <a:lnTo>
                      <a:pt x="120000" y="4666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3" name="Google Shape;543;p14"/>
              <p:cNvSpPr/>
              <p:nvPr/>
            </p:nvSpPr>
            <p:spPr>
              <a:xfrm>
                <a:off x="4264025" y="2543175"/>
                <a:ext cx="53975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2500" y="58500"/>
                    </a:moveTo>
                    <a:lnTo>
                      <a:pt x="86250" y="58500"/>
                    </a:lnTo>
                    <a:lnTo>
                      <a:pt x="91875" y="54000"/>
                    </a:lnTo>
                    <a:lnTo>
                      <a:pt x="66562" y="115500"/>
                    </a:lnTo>
                    <a:cubicBezTo>
                      <a:pt x="65625" y="118500"/>
                      <a:pt x="62812" y="120000"/>
                      <a:pt x="60000" y="120000"/>
                    </a:cubicBezTo>
                    <a:lnTo>
                      <a:pt x="34687" y="120000"/>
                    </a:lnTo>
                    <a:lnTo>
                      <a:pt x="7500" y="120000"/>
                    </a:lnTo>
                    <a:cubicBezTo>
                      <a:pt x="3750" y="120000"/>
                      <a:pt x="0" y="115500"/>
                      <a:pt x="0" y="108000"/>
                    </a:cubicBezTo>
                    <a:lnTo>
                      <a:pt x="0" y="78000"/>
                    </a:lnTo>
                    <a:lnTo>
                      <a:pt x="0" y="46500"/>
                    </a:lnTo>
                    <a:cubicBezTo>
                      <a:pt x="0" y="40500"/>
                      <a:pt x="2812" y="36000"/>
                      <a:pt x="6562" y="34500"/>
                    </a:cubicBezTo>
                    <a:lnTo>
                      <a:pt x="111562" y="1500"/>
                    </a:lnTo>
                    <a:cubicBezTo>
                      <a:pt x="113437" y="0"/>
                      <a:pt x="116250" y="1500"/>
                      <a:pt x="118125" y="3000"/>
                    </a:cubicBezTo>
                    <a:cubicBezTo>
                      <a:pt x="119062" y="6000"/>
                      <a:pt x="120000" y="9000"/>
                      <a:pt x="120000" y="12000"/>
                    </a:cubicBezTo>
                    <a:lnTo>
                      <a:pt x="120000" y="46500"/>
                    </a:lnTo>
                    <a:lnTo>
                      <a:pt x="105000" y="46500"/>
                    </a:lnTo>
                    <a:lnTo>
                      <a:pt x="105000" y="12000"/>
                    </a:lnTo>
                    <a:lnTo>
                      <a:pt x="114375" y="24000"/>
                    </a:lnTo>
                    <a:lnTo>
                      <a:pt x="9375" y="58500"/>
                    </a:lnTo>
                    <a:lnTo>
                      <a:pt x="15000" y="46500"/>
                    </a:lnTo>
                    <a:lnTo>
                      <a:pt x="15000" y="78000"/>
                    </a:lnTo>
                    <a:lnTo>
                      <a:pt x="15000" y="108000"/>
                    </a:lnTo>
                    <a:lnTo>
                      <a:pt x="7500" y="96000"/>
                    </a:lnTo>
                    <a:lnTo>
                      <a:pt x="34687" y="96000"/>
                    </a:lnTo>
                    <a:lnTo>
                      <a:pt x="60000" y="96000"/>
                    </a:lnTo>
                    <a:lnTo>
                      <a:pt x="54375" y="102000"/>
                    </a:lnTo>
                    <a:lnTo>
                      <a:pt x="79687" y="40500"/>
                    </a:lnTo>
                    <a:cubicBezTo>
                      <a:pt x="80625" y="36000"/>
                      <a:pt x="83437" y="34500"/>
                      <a:pt x="86250" y="34500"/>
                    </a:cubicBezTo>
                    <a:lnTo>
                      <a:pt x="112500" y="34500"/>
                    </a:lnTo>
                    <a:lnTo>
                      <a:pt x="112500" y="58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4" name="Google Shape;544;p14"/>
              <p:cNvSpPr/>
              <p:nvPr/>
            </p:nvSpPr>
            <p:spPr>
              <a:xfrm>
                <a:off x="4391025" y="1803400"/>
                <a:ext cx="185737" cy="3857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1282" y="16296"/>
                    </a:moveTo>
                    <a:lnTo>
                      <a:pt x="91282" y="16296"/>
                    </a:lnTo>
                    <a:lnTo>
                      <a:pt x="91282" y="25679"/>
                    </a:lnTo>
                    <a:lnTo>
                      <a:pt x="106666" y="31604"/>
                    </a:lnTo>
                    <a:lnTo>
                      <a:pt x="98461" y="40987"/>
                    </a:lnTo>
                    <a:lnTo>
                      <a:pt x="106666" y="56790"/>
                    </a:lnTo>
                    <a:lnTo>
                      <a:pt x="98461" y="66172"/>
                    </a:lnTo>
                    <a:lnTo>
                      <a:pt x="112820" y="75555"/>
                    </a:lnTo>
                    <a:lnTo>
                      <a:pt x="106666" y="82469"/>
                    </a:lnTo>
                    <a:lnTo>
                      <a:pt x="120000" y="88395"/>
                    </a:lnTo>
                    <a:lnTo>
                      <a:pt x="120000" y="91851"/>
                    </a:lnTo>
                    <a:lnTo>
                      <a:pt x="98461" y="107160"/>
                    </a:lnTo>
                    <a:lnTo>
                      <a:pt x="77948" y="113580"/>
                    </a:lnTo>
                    <a:lnTo>
                      <a:pt x="70769" y="113580"/>
                    </a:lnTo>
                    <a:lnTo>
                      <a:pt x="35897" y="120000"/>
                    </a:lnTo>
                    <a:lnTo>
                      <a:pt x="7179" y="113580"/>
                    </a:lnTo>
                    <a:lnTo>
                      <a:pt x="14358" y="104197"/>
                    </a:lnTo>
                    <a:lnTo>
                      <a:pt x="7179" y="94814"/>
                    </a:lnTo>
                    <a:lnTo>
                      <a:pt x="14358" y="88395"/>
                    </a:lnTo>
                    <a:lnTo>
                      <a:pt x="42051" y="69629"/>
                    </a:lnTo>
                    <a:lnTo>
                      <a:pt x="49230" y="66172"/>
                    </a:lnTo>
                    <a:lnTo>
                      <a:pt x="49230" y="60246"/>
                    </a:lnTo>
                    <a:lnTo>
                      <a:pt x="42051" y="56790"/>
                    </a:lnTo>
                    <a:lnTo>
                      <a:pt x="35897" y="56790"/>
                    </a:lnTo>
                    <a:lnTo>
                      <a:pt x="28717" y="28641"/>
                    </a:lnTo>
                    <a:lnTo>
                      <a:pt x="0" y="16296"/>
                    </a:lnTo>
                    <a:lnTo>
                      <a:pt x="7179" y="12839"/>
                    </a:lnTo>
                    <a:lnTo>
                      <a:pt x="21538" y="19259"/>
                    </a:lnTo>
                    <a:lnTo>
                      <a:pt x="28717" y="19259"/>
                    </a:lnTo>
                    <a:lnTo>
                      <a:pt x="35897" y="19259"/>
                    </a:lnTo>
                    <a:lnTo>
                      <a:pt x="49230" y="19259"/>
                    </a:lnTo>
                    <a:lnTo>
                      <a:pt x="56410" y="16296"/>
                    </a:lnTo>
                    <a:lnTo>
                      <a:pt x="63589" y="3456"/>
                    </a:lnTo>
                    <a:lnTo>
                      <a:pt x="77948" y="0"/>
                    </a:lnTo>
                    <a:lnTo>
                      <a:pt x="98461" y="6913"/>
                    </a:lnTo>
                    <a:lnTo>
                      <a:pt x="91282" y="1629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5" name="Google Shape;545;p14"/>
              <p:cNvSpPr/>
              <p:nvPr/>
            </p:nvSpPr>
            <p:spPr>
              <a:xfrm>
                <a:off x="4387850" y="1800225"/>
                <a:ext cx="192087" cy="392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2946" y="17086"/>
                    </a:moveTo>
                    <a:lnTo>
                      <a:pt x="92946" y="16823"/>
                    </a:lnTo>
                    <a:lnTo>
                      <a:pt x="92946" y="26024"/>
                    </a:lnTo>
                    <a:lnTo>
                      <a:pt x="92142" y="25235"/>
                    </a:lnTo>
                    <a:lnTo>
                      <a:pt x="106071" y="31281"/>
                    </a:lnTo>
                    <a:cubicBezTo>
                      <a:pt x="106607" y="31544"/>
                      <a:pt x="106874" y="32070"/>
                      <a:pt x="106607" y="32464"/>
                    </a:cubicBezTo>
                    <a:lnTo>
                      <a:pt x="99642" y="41664"/>
                    </a:lnTo>
                    <a:lnTo>
                      <a:pt x="99642" y="41139"/>
                    </a:lnTo>
                    <a:lnTo>
                      <a:pt x="106607" y="56516"/>
                    </a:lnTo>
                    <a:cubicBezTo>
                      <a:pt x="106874" y="56779"/>
                      <a:pt x="106874" y="57042"/>
                      <a:pt x="106607" y="57174"/>
                    </a:cubicBezTo>
                    <a:lnTo>
                      <a:pt x="99642" y="66506"/>
                    </a:lnTo>
                    <a:lnTo>
                      <a:pt x="99374" y="65454"/>
                    </a:lnTo>
                    <a:lnTo>
                      <a:pt x="113035" y="74786"/>
                    </a:lnTo>
                    <a:cubicBezTo>
                      <a:pt x="113571" y="75049"/>
                      <a:pt x="113571" y="75443"/>
                      <a:pt x="113303" y="75837"/>
                    </a:cubicBezTo>
                    <a:lnTo>
                      <a:pt x="106607" y="82278"/>
                    </a:lnTo>
                    <a:lnTo>
                      <a:pt x="106071" y="80963"/>
                    </a:lnTo>
                    <a:lnTo>
                      <a:pt x="119464" y="86746"/>
                    </a:lnTo>
                    <a:cubicBezTo>
                      <a:pt x="119732" y="87009"/>
                      <a:pt x="119999" y="87272"/>
                      <a:pt x="119999" y="87535"/>
                    </a:cubicBezTo>
                    <a:lnTo>
                      <a:pt x="119999" y="91084"/>
                    </a:lnTo>
                    <a:cubicBezTo>
                      <a:pt x="119999" y="91215"/>
                      <a:pt x="119999" y="91478"/>
                      <a:pt x="119732" y="91610"/>
                    </a:cubicBezTo>
                    <a:lnTo>
                      <a:pt x="99374" y="106725"/>
                    </a:lnTo>
                    <a:cubicBezTo>
                      <a:pt x="99107" y="106856"/>
                      <a:pt x="98839" y="106856"/>
                      <a:pt x="98571" y="106987"/>
                    </a:cubicBezTo>
                    <a:lnTo>
                      <a:pt x="78482" y="113428"/>
                    </a:lnTo>
                    <a:cubicBezTo>
                      <a:pt x="78214" y="113428"/>
                      <a:pt x="77946" y="113559"/>
                      <a:pt x="77410" y="113559"/>
                    </a:cubicBezTo>
                    <a:lnTo>
                      <a:pt x="70446" y="113559"/>
                    </a:lnTo>
                    <a:lnTo>
                      <a:pt x="71250" y="113428"/>
                    </a:lnTo>
                    <a:lnTo>
                      <a:pt x="37232" y="119868"/>
                    </a:lnTo>
                    <a:cubicBezTo>
                      <a:pt x="36696" y="120000"/>
                      <a:pt x="36160" y="120000"/>
                      <a:pt x="35625" y="119868"/>
                    </a:cubicBezTo>
                    <a:lnTo>
                      <a:pt x="8303" y="113428"/>
                    </a:lnTo>
                    <a:cubicBezTo>
                      <a:pt x="7499" y="113165"/>
                      <a:pt x="6964" y="112639"/>
                      <a:pt x="7232" y="112113"/>
                    </a:cubicBezTo>
                    <a:lnTo>
                      <a:pt x="13928" y="102913"/>
                    </a:lnTo>
                    <a:lnTo>
                      <a:pt x="13928" y="103570"/>
                    </a:lnTo>
                    <a:lnTo>
                      <a:pt x="7232" y="94238"/>
                    </a:lnTo>
                    <a:cubicBezTo>
                      <a:pt x="7232" y="93975"/>
                      <a:pt x="7232" y="93713"/>
                      <a:pt x="7499" y="93450"/>
                    </a:cubicBezTo>
                    <a:lnTo>
                      <a:pt x="14196" y="87009"/>
                    </a:lnTo>
                    <a:cubicBezTo>
                      <a:pt x="14196" y="87009"/>
                      <a:pt x="14196" y="87009"/>
                      <a:pt x="14196" y="86878"/>
                    </a:cubicBezTo>
                    <a:lnTo>
                      <a:pt x="41517" y="68608"/>
                    </a:lnTo>
                    <a:cubicBezTo>
                      <a:pt x="41517" y="68477"/>
                      <a:pt x="41517" y="68477"/>
                      <a:pt x="41785" y="68477"/>
                    </a:cubicBezTo>
                    <a:lnTo>
                      <a:pt x="48482" y="65323"/>
                    </a:lnTo>
                    <a:lnTo>
                      <a:pt x="47678" y="66111"/>
                    </a:lnTo>
                    <a:lnTo>
                      <a:pt x="47678" y="59934"/>
                    </a:lnTo>
                    <a:lnTo>
                      <a:pt x="48482" y="60722"/>
                    </a:lnTo>
                    <a:lnTo>
                      <a:pt x="41785" y="57568"/>
                    </a:lnTo>
                    <a:lnTo>
                      <a:pt x="43124" y="57831"/>
                    </a:lnTo>
                    <a:lnTo>
                      <a:pt x="36428" y="57831"/>
                    </a:lnTo>
                    <a:cubicBezTo>
                      <a:pt x="35357" y="57831"/>
                      <a:pt x="34553" y="57437"/>
                      <a:pt x="34285" y="56911"/>
                    </a:cubicBezTo>
                    <a:lnTo>
                      <a:pt x="27589" y="29047"/>
                    </a:lnTo>
                    <a:lnTo>
                      <a:pt x="28392" y="29704"/>
                    </a:lnTo>
                    <a:lnTo>
                      <a:pt x="803" y="17612"/>
                    </a:lnTo>
                    <a:cubicBezTo>
                      <a:pt x="267" y="17349"/>
                      <a:pt x="0" y="17086"/>
                      <a:pt x="0" y="16823"/>
                    </a:cubicBezTo>
                    <a:cubicBezTo>
                      <a:pt x="0" y="16560"/>
                      <a:pt x="267" y="16166"/>
                      <a:pt x="803" y="16035"/>
                    </a:cubicBezTo>
                    <a:lnTo>
                      <a:pt x="7767" y="12749"/>
                    </a:lnTo>
                    <a:cubicBezTo>
                      <a:pt x="8571" y="12354"/>
                      <a:pt x="9910" y="12354"/>
                      <a:pt x="10714" y="12749"/>
                    </a:cubicBezTo>
                    <a:lnTo>
                      <a:pt x="24107" y="18926"/>
                    </a:lnTo>
                    <a:lnTo>
                      <a:pt x="22767" y="18663"/>
                    </a:lnTo>
                    <a:lnTo>
                      <a:pt x="29732" y="18663"/>
                    </a:lnTo>
                    <a:lnTo>
                      <a:pt x="36428" y="18663"/>
                    </a:lnTo>
                    <a:lnTo>
                      <a:pt x="49821" y="18663"/>
                    </a:lnTo>
                    <a:lnTo>
                      <a:pt x="48482" y="18926"/>
                    </a:lnTo>
                    <a:lnTo>
                      <a:pt x="55714" y="15903"/>
                    </a:lnTo>
                    <a:lnTo>
                      <a:pt x="54910" y="16560"/>
                    </a:lnTo>
                    <a:lnTo>
                      <a:pt x="61607" y="3943"/>
                    </a:lnTo>
                    <a:cubicBezTo>
                      <a:pt x="61874" y="3680"/>
                      <a:pt x="62142" y="3417"/>
                      <a:pt x="62678" y="3285"/>
                    </a:cubicBezTo>
                    <a:lnTo>
                      <a:pt x="76607" y="131"/>
                    </a:lnTo>
                    <a:cubicBezTo>
                      <a:pt x="77142" y="0"/>
                      <a:pt x="77946" y="0"/>
                      <a:pt x="78482" y="262"/>
                    </a:cubicBezTo>
                    <a:lnTo>
                      <a:pt x="98571" y="6571"/>
                    </a:lnTo>
                    <a:cubicBezTo>
                      <a:pt x="99642" y="6834"/>
                      <a:pt x="99910" y="7360"/>
                      <a:pt x="99642" y="7886"/>
                    </a:cubicBezTo>
                    <a:lnTo>
                      <a:pt x="92946" y="17086"/>
                    </a:lnTo>
                    <a:close/>
                    <a:moveTo>
                      <a:pt x="95624" y="7097"/>
                    </a:moveTo>
                    <a:lnTo>
                      <a:pt x="96428" y="8411"/>
                    </a:lnTo>
                    <a:lnTo>
                      <a:pt x="76339" y="1971"/>
                    </a:lnTo>
                    <a:lnTo>
                      <a:pt x="78214" y="2102"/>
                    </a:lnTo>
                    <a:lnTo>
                      <a:pt x="64553" y="5125"/>
                    </a:lnTo>
                    <a:lnTo>
                      <a:pt x="65625" y="4468"/>
                    </a:lnTo>
                    <a:lnTo>
                      <a:pt x="58928" y="17086"/>
                    </a:lnTo>
                    <a:cubicBezTo>
                      <a:pt x="58928" y="17217"/>
                      <a:pt x="58660" y="17480"/>
                      <a:pt x="58392" y="17612"/>
                    </a:cubicBezTo>
                    <a:lnTo>
                      <a:pt x="51160" y="20503"/>
                    </a:lnTo>
                    <a:cubicBezTo>
                      <a:pt x="50892" y="20635"/>
                      <a:pt x="50357" y="20766"/>
                      <a:pt x="49821" y="20766"/>
                    </a:cubicBezTo>
                    <a:lnTo>
                      <a:pt x="36428" y="20766"/>
                    </a:lnTo>
                    <a:lnTo>
                      <a:pt x="29732" y="20766"/>
                    </a:lnTo>
                    <a:lnTo>
                      <a:pt x="22767" y="20766"/>
                    </a:lnTo>
                    <a:cubicBezTo>
                      <a:pt x="22232" y="20766"/>
                      <a:pt x="21696" y="20635"/>
                      <a:pt x="21160" y="20503"/>
                    </a:cubicBezTo>
                    <a:lnTo>
                      <a:pt x="7767" y="14194"/>
                    </a:lnTo>
                    <a:lnTo>
                      <a:pt x="10714" y="14194"/>
                    </a:lnTo>
                    <a:lnTo>
                      <a:pt x="3749" y="17480"/>
                    </a:lnTo>
                    <a:lnTo>
                      <a:pt x="3749" y="16035"/>
                    </a:lnTo>
                    <a:lnTo>
                      <a:pt x="31339" y="28127"/>
                    </a:lnTo>
                    <a:cubicBezTo>
                      <a:pt x="31607" y="28389"/>
                      <a:pt x="31874" y="28521"/>
                      <a:pt x="31874" y="28784"/>
                    </a:cubicBezTo>
                    <a:lnTo>
                      <a:pt x="38571" y="56648"/>
                    </a:lnTo>
                    <a:lnTo>
                      <a:pt x="36428" y="55728"/>
                    </a:lnTo>
                    <a:lnTo>
                      <a:pt x="43124" y="55728"/>
                    </a:lnTo>
                    <a:cubicBezTo>
                      <a:pt x="43660" y="55728"/>
                      <a:pt x="44196" y="55859"/>
                      <a:pt x="44732" y="55991"/>
                    </a:cubicBezTo>
                    <a:lnTo>
                      <a:pt x="51428" y="59145"/>
                    </a:lnTo>
                    <a:cubicBezTo>
                      <a:pt x="51696" y="59277"/>
                      <a:pt x="51964" y="59671"/>
                      <a:pt x="51964" y="59934"/>
                    </a:cubicBezTo>
                    <a:lnTo>
                      <a:pt x="51964" y="66111"/>
                    </a:lnTo>
                    <a:cubicBezTo>
                      <a:pt x="51964" y="66374"/>
                      <a:pt x="51696" y="66637"/>
                      <a:pt x="51428" y="66900"/>
                    </a:cubicBezTo>
                    <a:lnTo>
                      <a:pt x="44732" y="69923"/>
                    </a:lnTo>
                    <a:lnTo>
                      <a:pt x="44999" y="69791"/>
                    </a:lnTo>
                    <a:lnTo>
                      <a:pt x="17678" y="88192"/>
                    </a:lnTo>
                    <a:lnTo>
                      <a:pt x="17946" y="88061"/>
                    </a:lnTo>
                    <a:lnTo>
                      <a:pt x="11249" y="94370"/>
                    </a:lnTo>
                    <a:lnTo>
                      <a:pt x="11249" y="93581"/>
                    </a:lnTo>
                    <a:lnTo>
                      <a:pt x="17946" y="102913"/>
                    </a:lnTo>
                    <a:cubicBezTo>
                      <a:pt x="18214" y="103044"/>
                      <a:pt x="18214" y="103307"/>
                      <a:pt x="17946" y="103570"/>
                    </a:cubicBezTo>
                    <a:lnTo>
                      <a:pt x="11249" y="112902"/>
                    </a:lnTo>
                    <a:lnTo>
                      <a:pt x="10178" y="111588"/>
                    </a:lnTo>
                    <a:lnTo>
                      <a:pt x="37500" y="117897"/>
                    </a:lnTo>
                    <a:lnTo>
                      <a:pt x="35625" y="117897"/>
                    </a:lnTo>
                    <a:lnTo>
                      <a:pt x="69642" y="111456"/>
                    </a:lnTo>
                    <a:cubicBezTo>
                      <a:pt x="69910" y="111456"/>
                      <a:pt x="70178" y="111456"/>
                      <a:pt x="70446" y="111456"/>
                    </a:cubicBezTo>
                    <a:lnTo>
                      <a:pt x="77410" y="111456"/>
                    </a:lnTo>
                    <a:lnTo>
                      <a:pt x="76339" y="111588"/>
                    </a:lnTo>
                    <a:lnTo>
                      <a:pt x="96428" y="105279"/>
                    </a:lnTo>
                    <a:lnTo>
                      <a:pt x="95624" y="105542"/>
                    </a:lnTo>
                    <a:lnTo>
                      <a:pt x="116249" y="90427"/>
                    </a:lnTo>
                    <a:lnTo>
                      <a:pt x="115714" y="91084"/>
                    </a:lnTo>
                    <a:lnTo>
                      <a:pt x="115714" y="87535"/>
                    </a:lnTo>
                    <a:lnTo>
                      <a:pt x="116517" y="88324"/>
                    </a:lnTo>
                    <a:lnTo>
                      <a:pt x="103124" y="82541"/>
                    </a:lnTo>
                    <a:cubicBezTo>
                      <a:pt x="102321" y="82278"/>
                      <a:pt x="102321" y="81752"/>
                      <a:pt x="102589" y="81226"/>
                    </a:cubicBezTo>
                    <a:lnTo>
                      <a:pt x="109285" y="74917"/>
                    </a:lnTo>
                    <a:lnTo>
                      <a:pt x="109553" y="75969"/>
                    </a:lnTo>
                    <a:lnTo>
                      <a:pt x="95892" y="66768"/>
                    </a:lnTo>
                    <a:cubicBezTo>
                      <a:pt x="95357" y="66374"/>
                      <a:pt x="95357" y="66111"/>
                      <a:pt x="95624" y="65717"/>
                    </a:cubicBezTo>
                    <a:lnTo>
                      <a:pt x="102589" y="56385"/>
                    </a:lnTo>
                    <a:lnTo>
                      <a:pt x="102589" y="57042"/>
                    </a:lnTo>
                    <a:lnTo>
                      <a:pt x="95357" y="41533"/>
                    </a:lnTo>
                    <a:cubicBezTo>
                      <a:pt x="95357" y="41401"/>
                      <a:pt x="95357" y="41139"/>
                      <a:pt x="95624" y="41007"/>
                    </a:cubicBezTo>
                    <a:lnTo>
                      <a:pt x="102589" y="31675"/>
                    </a:lnTo>
                    <a:lnTo>
                      <a:pt x="103124" y="32858"/>
                    </a:lnTo>
                    <a:lnTo>
                      <a:pt x="89464" y="26812"/>
                    </a:lnTo>
                    <a:cubicBezTo>
                      <a:pt x="88928" y="26681"/>
                      <a:pt x="88660" y="26418"/>
                      <a:pt x="88660" y="26024"/>
                    </a:cubicBezTo>
                    <a:lnTo>
                      <a:pt x="88660" y="16823"/>
                    </a:lnTo>
                    <a:cubicBezTo>
                      <a:pt x="88660" y="16692"/>
                      <a:pt x="88660" y="16560"/>
                      <a:pt x="88928" y="16429"/>
                    </a:cubicBezTo>
                    <a:lnTo>
                      <a:pt x="95624" y="709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6" name="Google Shape;546;p14"/>
              <p:cNvSpPr/>
              <p:nvPr/>
            </p:nvSpPr>
            <p:spPr>
              <a:xfrm>
                <a:off x="4116387" y="1749425"/>
                <a:ext cx="460375" cy="5016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8137" y="115063"/>
                    </a:moveTo>
                    <a:lnTo>
                      <a:pt x="28137" y="115063"/>
                    </a:lnTo>
                    <a:lnTo>
                      <a:pt x="28137" y="112784"/>
                    </a:lnTo>
                    <a:lnTo>
                      <a:pt x="25241" y="109746"/>
                    </a:lnTo>
                    <a:lnTo>
                      <a:pt x="25241" y="112784"/>
                    </a:lnTo>
                    <a:lnTo>
                      <a:pt x="22344" y="112784"/>
                    </a:lnTo>
                    <a:lnTo>
                      <a:pt x="14068" y="120000"/>
                    </a:lnTo>
                    <a:lnTo>
                      <a:pt x="8275" y="120000"/>
                    </a:lnTo>
                    <a:lnTo>
                      <a:pt x="2482" y="117341"/>
                    </a:lnTo>
                    <a:lnTo>
                      <a:pt x="5379" y="109746"/>
                    </a:lnTo>
                    <a:lnTo>
                      <a:pt x="2482" y="112784"/>
                    </a:lnTo>
                    <a:lnTo>
                      <a:pt x="2482" y="109746"/>
                    </a:lnTo>
                    <a:lnTo>
                      <a:pt x="2482" y="107848"/>
                    </a:lnTo>
                    <a:lnTo>
                      <a:pt x="2482" y="102531"/>
                    </a:lnTo>
                    <a:lnTo>
                      <a:pt x="0" y="97974"/>
                    </a:lnTo>
                    <a:lnTo>
                      <a:pt x="2482" y="93037"/>
                    </a:lnTo>
                    <a:lnTo>
                      <a:pt x="0" y="90759"/>
                    </a:lnTo>
                    <a:lnTo>
                      <a:pt x="11172" y="83164"/>
                    </a:lnTo>
                    <a:lnTo>
                      <a:pt x="14068" y="80506"/>
                    </a:lnTo>
                    <a:lnTo>
                      <a:pt x="19862" y="75949"/>
                    </a:lnTo>
                    <a:lnTo>
                      <a:pt x="19862" y="78227"/>
                    </a:lnTo>
                    <a:lnTo>
                      <a:pt x="28137" y="66075"/>
                    </a:lnTo>
                    <a:lnTo>
                      <a:pt x="33931" y="61139"/>
                    </a:lnTo>
                    <a:lnTo>
                      <a:pt x="39724" y="48987"/>
                    </a:lnTo>
                    <a:lnTo>
                      <a:pt x="45103" y="36835"/>
                    </a:lnTo>
                    <a:lnTo>
                      <a:pt x="51310" y="31898"/>
                    </a:lnTo>
                    <a:lnTo>
                      <a:pt x="42620" y="34177"/>
                    </a:lnTo>
                    <a:lnTo>
                      <a:pt x="36827" y="36835"/>
                    </a:lnTo>
                    <a:lnTo>
                      <a:pt x="39724" y="31898"/>
                    </a:lnTo>
                    <a:lnTo>
                      <a:pt x="45103" y="31898"/>
                    </a:lnTo>
                    <a:lnTo>
                      <a:pt x="42620" y="26962"/>
                    </a:lnTo>
                    <a:lnTo>
                      <a:pt x="51310" y="22025"/>
                    </a:lnTo>
                    <a:lnTo>
                      <a:pt x="51310" y="26962"/>
                    </a:lnTo>
                    <a:lnTo>
                      <a:pt x="53793" y="24683"/>
                    </a:lnTo>
                    <a:lnTo>
                      <a:pt x="53793" y="26962"/>
                    </a:lnTo>
                    <a:lnTo>
                      <a:pt x="57103" y="24683"/>
                    </a:lnTo>
                    <a:lnTo>
                      <a:pt x="53793" y="24683"/>
                    </a:lnTo>
                    <a:lnTo>
                      <a:pt x="53793" y="19367"/>
                    </a:lnTo>
                    <a:lnTo>
                      <a:pt x="60000" y="17088"/>
                    </a:lnTo>
                    <a:lnTo>
                      <a:pt x="62896" y="12151"/>
                    </a:lnTo>
                    <a:lnTo>
                      <a:pt x="68275" y="12151"/>
                    </a:lnTo>
                    <a:lnTo>
                      <a:pt x="74068" y="9873"/>
                    </a:lnTo>
                    <a:lnTo>
                      <a:pt x="82758" y="2658"/>
                    </a:lnTo>
                    <a:lnTo>
                      <a:pt x="88137" y="4936"/>
                    </a:lnTo>
                    <a:lnTo>
                      <a:pt x="91448" y="2658"/>
                    </a:lnTo>
                    <a:lnTo>
                      <a:pt x="94344" y="0"/>
                    </a:lnTo>
                    <a:lnTo>
                      <a:pt x="94344" y="7215"/>
                    </a:lnTo>
                    <a:lnTo>
                      <a:pt x="96827" y="2658"/>
                    </a:lnTo>
                    <a:lnTo>
                      <a:pt x="99724" y="7215"/>
                    </a:lnTo>
                    <a:lnTo>
                      <a:pt x="102620" y="0"/>
                    </a:lnTo>
                    <a:lnTo>
                      <a:pt x="108413" y="2658"/>
                    </a:lnTo>
                    <a:lnTo>
                      <a:pt x="120000" y="9873"/>
                    </a:lnTo>
                    <a:lnTo>
                      <a:pt x="114206" y="12151"/>
                    </a:lnTo>
                    <a:lnTo>
                      <a:pt x="108413" y="12151"/>
                    </a:lnTo>
                    <a:lnTo>
                      <a:pt x="114206" y="14430"/>
                    </a:lnTo>
                    <a:lnTo>
                      <a:pt x="117103" y="17088"/>
                    </a:lnTo>
                    <a:lnTo>
                      <a:pt x="117103" y="19367"/>
                    </a:lnTo>
                    <a:lnTo>
                      <a:pt x="114206" y="19367"/>
                    </a:lnTo>
                    <a:lnTo>
                      <a:pt x="108413" y="24683"/>
                    </a:lnTo>
                    <a:lnTo>
                      <a:pt x="111310" y="17088"/>
                    </a:lnTo>
                    <a:lnTo>
                      <a:pt x="102620" y="12151"/>
                    </a:lnTo>
                    <a:lnTo>
                      <a:pt x="96827" y="14430"/>
                    </a:lnTo>
                    <a:lnTo>
                      <a:pt x="94344" y="24683"/>
                    </a:lnTo>
                    <a:lnTo>
                      <a:pt x="91448" y="26962"/>
                    </a:lnTo>
                    <a:lnTo>
                      <a:pt x="85655" y="26962"/>
                    </a:lnTo>
                    <a:lnTo>
                      <a:pt x="82758" y="26962"/>
                    </a:lnTo>
                    <a:lnTo>
                      <a:pt x="79862" y="26962"/>
                    </a:lnTo>
                    <a:lnTo>
                      <a:pt x="74068" y="22025"/>
                    </a:lnTo>
                    <a:lnTo>
                      <a:pt x="71586" y="24683"/>
                    </a:lnTo>
                    <a:lnTo>
                      <a:pt x="68275" y="24683"/>
                    </a:lnTo>
                    <a:lnTo>
                      <a:pt x="68275" y="29240"/>
                    </a:lnTo>
                    <a:lnTo>
                      <a:pt x="62896" y="29240"/>
                    </a:lnTo>
                    <a:lnTo>
                      <a:pt x="60000" y="29240"/>
                    </a:lnTo>
                    <a:lnTo>
                      <a:pt x="60000" y="34177"/>
                    </a:lnTo>
                    <a:lnTo>
                      <a:pt x="57103" y="34177"/>
                    </a:lnTo>
                    <a:lnTo>
                      <a:pt x="53793" y="36835"/>
                    </a:lnTo>
                    <a:lnTo>
                      <a:pt x="51310" y="41392"/>
                    </a:lnTo>
                    <a:lnTo>
                      <a:pt x="51310" y="44050"/>
                    </a:lnTo>
                    <a:lnTo>
                      <a:pt x="51310" y="46708"/>
                    </a:lnTo>
                    <a:lnTo>
                      <a:pt x="45103" y="53924"/>
                    </a:lnTo>
                    <a:lnTo>
                      <a:pt x="42620" y="61139"/>
                    </a:lnTo>
                    <a:lnTo>
                      <a:pt x="39724" y="66075"/>
                    </a:lnTo>
                    <a:lnTo>
                      <a:pt x="42620" y="71012"/>
                    </a:lnTo>
                    <a:lnTo>
                      <a:pt x="36827" y="73291"/>
                    </a:lnTo>
                    <a:lnTo>
                      <a:pt x="33931" y="75949"/>
                    </a:lnTo>
                    <a:lnTo>
                      <a:pt x="31034" y="85822"/>
                    </a:lnTo>
                    <a:lnTo>
                      <a:pt x="33931" y="95316"/>
                    </a:lnTo>
                    <a:lnTo>
                      <a:pt x="33931" y="97974"/>
                    </a:lnTo>
                    <a:lnTo>
                      <a:pt x="33931" y="105569"/>
                    </a:lnTo>
                    <a:lnTo>
                      <a:pt x="31034" y="107848"/>
                    </a:lnTo>
                    <a:lnTo>
                      <a:pt x="31034" y="115063"/>
                    </a:lnTo>
                    <a:lnTo>
                      <a:pt x="28137" y="115063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7" name="Google Shape;547;p14"/>
              <p:cNvSpPr/>
              <p:nvPr/>
            </p:nvSpPr>
            <p:spPr>
              <a:xfrm>
                <a:off x="4111625" y="1746250"/>
                <a:ext cx="468312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8760" y="115033"/>
                    </a:moveTo>
                    <a:cubicBezTo>
                      <a:pt x="28319" y="115033"/>
                      <a:pt x="27878" y="114729"/>
                      <a:pt x="27878" y="114222"/>
                    </a:cubicBezTo>
                    <a:lnTo>
                      <a:pt x="27878" y="111993"/>
                    </a:lnTo>
                    <a:lnTo>
                      <a:pt x="28209" y="112601"/>
                    </a:lnTo>
                    <a:lnTo>
                      <a:pt x="25454" y="109864"/>
                    </a:lnTo>
                    <a:lnTo>
                      <a:pt x="26887" y="109256"/>
                    </a:lnTo>
                    <a:lnTo>
                      <a:pt x="26887" y="111993"/>
                    </a:lnTo>
                    <a:cubicBezTo>
                      <a:pt x="26887" y="112398"/>
                      <a:pt x="26556" y="112804"/>
                      <a:pt x="26005" y="112804"/>
                    </a:cubicBezTo>
                    <a:lnTo>
                      <a:pt x="23250" y="112804"/>
                    </a:lnTo>
                    <a:lnTo>
                      <a:pt x="23911" y="112601"/>
                    </a:lnTo>
                    <a:lnTo>
                      <a:pt x="15426" y="119797"/>
                    </a:lnTo>
                    <a:cubicBezTo>
                      <a:pt x="15316" y="120000"/>
                      <a:pt x="15096" y="120000"/>
                      <a:pt x="14876" y="120000"/>
                    </a:cubicBezTo>
                    <a:lnTo>
                      <a:pt x="9366" y="120000"/>
                    </a:lnTo>
                    <a:cubicBezTo>
                      <a:pt x="9256" y="120000"/>
                      <a:pt x="9035" y="120000"/>
                      <a:pt x="8925" y="120000"/>
                    </a:cubicBezTo>
                    <a:lnTo>
                      <a:pt x="3305" y="117263"/>
                    </a:lnTo>
                    <a:cubicBezTo>
                      <a:pt x="2865" y="117060"/>
                      <a:pt x="2754" y="116655"/>
                      <a:pt x="2865" y="116250"/>
                    </a:cubicBezTo>
                    <a:lnTo>
                      <a:pt x="5619" y="109054"/>
                    </a:lnTo>
                    <a:lnTo>
                      <a:pt x="7052" y="109864"/>
                    </a:lnTo>
                    <a:lnTo>
                      <a:pt x="4297" y="112601"/>
                    </a:lnTo>
                    <a:cubicBezTo>
                      <a:pt x="4077" y="112804"/>
                      <a:pt x="3746" y="112905"/>
                      <a:pt x="3415" y="112702"/>
                    </a:cubicBezTo>
                    <a:cubicBezTo>
                      <a:pt x="2975" y="112601"/>
                      <a:pt x="2754" y="112297"/>
                      <a:pt x="2754" y="111993"/>
                    </a:cubicBezTo>
                    <a:lnTo>
                      <a:pt x="2754" y="109256"/>
                    </a:lnTo>
                    <a:lnTo>
                      <a:pt x="2754" y="107027"/>
                    </a:lnTo>
                    <a:lnTo>
                      <a:pt x="2754" y="102060"/>
                    </a:lnTo>
                    <a:lnTo>
                      <a:pt x="2865" y="102466"/>
                    </a:lnTo>
                    <a:lnTo>
                      <a:pt x="110" y="97905"/>
                    </a:lnTo>
                    <a:cubicBezTo>
                      <a:pt x="0" y="97702"/>
                      <a:pt x="0" y="97398"/>
                      <a:pt x="110" y="97195"/>
                    </a:cubicBezTo>
                    <a:lnTo>
                      <a:pt x="2865" y="92128"/>
                    </a:lnTo>
                    <a:lnTo>
                      <a:pt x="3085" y="93141"/>
                    </a:lnTo>
                    <a:lnTo>
                      <a:pt x="330" y="90912"/>
                    </a:lnTo>
                    <a:cubicBezTo>
                      <a:pt x="110" y="90709"/>
                      <a:pt x="0" y="90506"/>
                      <a:pt x="0" y="90202"/>
                    </a:cubicBezTo>
                    <a:cubicBezTo>
                      <a:pt x="110" y="90000"/>
                      <a:pt x="220" y="89797"/>
                      <a:pt x="440" y="89594"/>
                    </a:cubicBezTo>
                    <a:lnTo>
                      <a:pt x="11570" y="82398"/>
                    </a:lnTo>
                    <a:lnTo>
                      <a:pt x="11460" y="82500"/>
                    </a:lnTo>
                    <a:lnTo>
                      <a:pt x="14214" y="79763"/>
                    </a:lnTo>
                    <a:lnTo>
                      <a:pt x="19944" y="75202"/>
                    </a:lnTo>
                    <a:cubicBezTo>
                      <a:pt x="20275" y="75000"/>
                      <a:pt x="20606" y="74898"/>
                      <a:pt x="20936" y="75101"/>
                    </a:cubicBezTo>
                    <a:cubicBezTo>
                      <a:pt x="21267" y="75202"/>
                      <a:pt x="21377" y="75506"/>
                      <a:pt x="21377" y="75810"/>
                    </a:cubicBezTo>
                    <a:lnTo>
                      <a:pt x="21377" y="78040"/>
                    </a:lnTo>
                    <a:lnTo>
                      <a:pt x="19834" y="77635"/>
                    </a:lnTo>
                    <a:lnTo>
                      <a:pt x="28099" y="65574"/>
                    </a:lnTo>
                    <a:cubicBezTo>
                      <a:pt x="28099" y="65472"/>
                      <a:pt x="28099" y="65472"/>
                      <a:pt x="28209" y="65371"/>
                    </a:cubicBezTo>
                    <a:lnTo>
                      <a:pt x="33939" y="60709"/>
                    </a:lnTo>
                    <a:lnTo>
                      <a:pt x="33608" y="61013"/>
                    </a:lnTo>
                    <a:lnTo>
                      <a:pt x="39338" y="48750"/>
                    </a:lnTo>
                    <a:lnTo>
                      <a:pt x="44848" y="36689"/>
                    </a:lnTo>
                    <a:cubicBezTo>
                      <a:pt x="44848" y="36587"/>
                      <a:pt x="44958" y="36486"/>
                      <a:pt x="45068" y="36486"/>
                    </a:cubicBezTo>
                    <a:lnTo>
                      <a:pt x="50688" y="31722"/>
                    </a:lnTo>
                    <a:lnTo>
                      <a:pt x="51570" y="33141"/>
                    </a:lnTo>
                    <a:lnTo>
                      <a:pt x="43195" y="35371"/>
                    </a:lnTo>
                    <a:lnTo>
                      <a:pt x="43305" y="35371"/>
                    </a:lnTo>
                    <a:lnTo>
                      <a:pt x="37575" y="37804"/>
                    </a:lnTo>
                    <a:cubicBezTo>
                      <a:pt x="37245" y="37905"/>
                      <a:pt x="36804" y="37905"/>
                      <a:pt x="36584" y="37601"/>
                    </a:cubicBezTo>
                    <a:cubicBezTo>
                      <a:pt x="36363" y="37297"/>
                      <a:pt x="36253" y="36993"/>
                      <a:pt x="36473" y="36689"/>
                    </a:cubicBezTo>
                    <a:lnTo>
                      <a:pt x="39338" y="31925"/>
                    </a:lnTo>
                    <a:cubicBezTo>
                      <a:pt x="39559" y="31722"/>
                      <a:pt x="39779" y="31520"/>
                      <a:pt x="40110" y="31520"/>
                    </a:cubicBezTo>
                    <a:lnTo>
                      <a:pt x="45619" y="31520"/>
                    </a:lnTo>
                    <a:lnTo>
                      <a:pt x="44848" y="32736"/>
                    </a:lnTo>
                    <a:lnTo>
                      <a:pt x="42093" y="27770"/>
                    </a:lnTo>
                    <a:cubicBezTo>
                      <a:pt x="41873" y="27364"/>
                      <a:pt x="42093" y="26959"/>
                      <a:pt x="42424" y="26756"/>
                    </a:cubicBezTo>
                    <a:lnTo>
                      <a:pt x="50909" y="21891"/>
                    </a:lnTo>
                    <a:cubicBezTo>
                      <a:pt x="51129" y="21689"/>
                      <a:pt x="51460" y="21689"/>
                      <a:pt x="51790" y="21891"/>
                    </a:cubicBezTo>
                    <a:cubicBezTo>
                      <a:pt x="52011" y="21993"/>
                      <a:pt x="52231" y="22297"/>
                      <a:pt x="52231" y="22601"/>
                    </a:cubicBezTo>
                    <a:lnTo>
                      <a:pt x="52231" y="27364"/>
                    </a:lnTo>
                    <a:lnTo>
                      <a:pt x="50688" y="26756"/>
                    </a:lnTo>
                    <a:lnTo>
                      <a:pt x="53443" y="24527"/>
                    </a:lnTo>
                    <a:cubicBezTo>
                      <a:pt x="53774" y="24324"/>
                      <a:pt x="54104" y="24222"/>
                      <a:pt x="54435" y="24425"/>
                    </a:cubicBezTo>
                    <a:cubicBezTo>
                      <a:pt x="54765" y="24527"/>
                      <a:pt x="54986" y="24831"/>
                      <a:pt x="54986" y="25135"/>
                    </a:cubicBezTo>
                    <a:lnTo>
                      <a:pt x="54986" y="27364"/>
                    </a:lnTo>
                    <a:lnTo>
                      <a:pt x="53553" y="26756"/>
                    </a:lnTo>
                    <a:lnTo>
                      <a:pt x="56639" y="24527"/>
                    </a:lnTo>
                    <a:lnTo>
                      <a:pt x="57190" y="25945"/>
                    </a:lnTo>
                    <a:lnTo>
                      <a:pt x="54104" y="25945"/>
                    </a:lnTo>
                    <a:cubicBezTo>
                      <a:pt x="53553" y="25945"/>
                      <a:pt x="53223" y="25540"/>
                      <a:pt x="53223" y="25135"/>
                    </a:cubicBezTo>
                    <a:lnTo>
                      <a:pt x="53223" y="20168"/>
                    </a:lnTo>
                    <a:cubicBezTo>
                      <a:pt x="53223" y="19864"/>
                      <a:pt x="53443" y="19560"/>
                      <a:pt x="53774" y="19459"/>
                    </a:cubicBezTo>
                    <a:lnTo>
                      <a:pt x="59614" y="17128"/>
                    </a:lnTo>
                    <a:lnTo>
                      <a:pt x="59173" y="17533"/>
                    </a:lnTo>
                    <a:lnTo>
                      <a:pt x="62038" y="12567"/>
                    </a:lnTo>
                    <a:cubicBezTo>
                      <a:pt x="62258" y="12263"/>
                      <a:pt x="62479" y="12060"/>
                      <a:pt x="62809" y="12060"/>
                    </a:cubicBezTo>
                    <a:lnTo>
                      <a:pt x="68319" y="12060"/>
                    </a:lnTo>
                    <a:lnTo>
                      <a:pt x="67988" y="12162"/>
                    </a:lnTo>
                    <a:lnTo>
                      <a:pt x="73608" y="9932"/>
                    </a:lnTo>
                    <a:lnTo>
                      <a:pt x="73388" y="10033"/>
                    </a:lnTo>
                    <a:lnTo>
                      <a:pt x="81873" y="2837"/>
                    </a:lnTo>
                    <a:cubicBezTo>
                      <a:pt x="82093" y="2635"/>
                      <a:pt x="82424" y="2533"/>
                      <a:pt x="82754" y="2635"/>
                    </a:cubicBezTo>
                    <a:lnTo>
                      <a:pt x="88264" y="4966"/>
                    </a:lnTo>
                    <a:lnTo>
                      <a:pt x="87382" y="5067"/>
                    </a:lnTo>
                    <a:lnTo>
                      <a:pt x="90247" y="2837"/>
                    </a:lnTo>
                    <a:lnTo>
                      <a:pt x="93002" y="304"/>
                    </a:lnTo>
                    <a:cubicBezTo>
                      <a:pt x="93223" y="101"/>
                      <a:pt x="93663" y="0"/>
                      <a:pt x="93994" y="101"/>
                    </a:cubicBezTo>
                    <a:cubicBezTo>
                      <a:pt x="94325" y="202"/>
                      <a:pt x="94545" y="506"/>
                      <a:pt x="94545" y="810"/>
                    </a:cubicBezTo>
                    <a:lnTo>
                      <a:pt x="94545" y="8108"/>
                    </a:lnTo>
                    <a:lnTo>
                      <a:pt x="92892" y="7702"/>
                    </a:lnTo>
                    <a:lnTo>
                      <a:pt x="95647" y="3040"/>
                    </a:lnTo>
                    <a:cubicBezTo>
                      <a:pt x="95757" y="2736"/>
                      <a:pt x="96088" y="2635"/>
                      <a:pt x="96418" y="2635"/>
                    </a:cubicBezTo>
                    <a:cubicBezTo>
                      <a:pt x="96749" y="2635"/>
                      <a:pt x="96969" y="2736"/>
                      <a:pt x="97190" y="3040"/>
                    </a:cubicBezTo>
                    <a:lnTo>
                      <a:pt x="99944" y="7702"/>
                    </a:lnTo>
                    <a:lnTo>
                      <a:pt x="98292" y="7804"/>
                    </a:lnTo>
                    <a:lnTo>
                      <a:pt x="101267" y="608"/>
                    </a:lnTo>
                    <a:cubicBezTo>
                      <a:pt x="101267" y="405"/>
                      <a:pt x="101487" y="202"/>
                      <a:pt x="101707" y="101"/>
                    </a:cubicBezTo>
                    <a:cubicBezTo>
                      <a:pt x="101928" y="0"/>
                      <a:pt x="102258" y="0"/>
                      <a:pt x="102479" y="101"/>
                    </a:cubicBezTo>
                    <a:lnTo>
                      <a:pt x="107988" y="2736"/>
                    </a:lnTo>
                    <a:lnTo>
                      <a:pt x="119559" y="10033"/>
                    </a:lnTo>
                    <a:cubicBezTo>
                      <a:pt x="119779" y="10135"/>
                      <a:pt x="120000" y="10439"/>
                      <a:pt x="119889" y="10743"/>
                    </a:cubicBezTo>
                    <a:cubicBezTo>
                      <a:pt x="119889" y="11047"/>
                      <a:pt x="119669" y="11250"/>
                      <a:pt x="119449" y="11351"/>
                    </a:cubicBezTo>
                    <a:lnTo>
                      <a:pt x="113939" y="13682"/>
                    </a:lnTo>
                    <a:cubicBezTo>
                      <a:pt x="113829" y="13682"/>
                      <a:pt x="113719" y="13783"/>
                      <a:pt x="113498" y="13783"/>
                    </a:cubicBezTo>
                    <a:lnTo>
                      <a:pt x="107548" y="13783"/>
                    </a:lnTo>
                    <a:lnTo>
                      <a:pt x="107878" y="12162"/>
                    </a:lnTo>
                    <a:lnTo>
                      <a:pt x="113939" y="14594"/>
                    </a:lnTo>
                    <a:cubicBezTo>
                      <a:pt x="114049" y="14594"/>
                      <a:pt x="114049" y="14695"/>
                      <a:pt x="114159" y="14797"/>
                    </a:cubicBezTo>
                    <a:lnTo>
                      <a:pt x="116914" y="17331"/>
                    </a:lnTo>
                    <a:cubicBezTo>
                      <a:pt x="117134" y="17432"/>
                      <a:pt x="117134" y="17635"/>
                      <a:pt x="117134" y="17939"/>
                    </a:cubicBezTo>
                    <a:lnTo>
                      <a:pt x="117134" y="20168"/>
                    </a:lnTo>
                    <a:cubicBezTo>
                      <a:pt x="117134" y="20574"/>
                      <a:pt x="116804" y="20979"/>
                      <a:pt x="116253" y="20979"/>
                    </a:cubicBezTo>
                    <a:lnTo>
                      <a:pt x="113498" y="20979"/>
                    </a:lnTo>
                    <a:lnTo>
                      <a:pt x="114159" y="20777"/>
                    </a:lnTo>
                    <a:lnTo>
                      <a:pt x="108099" y="25743"/>
                    </a:lnTo>
                    <a:cubicBezTo>
                      <a:pt x="107878" y="25945"/>
                      <a:pt x="107438" y="26047"/>
                      <a:pt x="107107" y="25844"/>
                    </a:cubicBezTo>
                    <a:cubicBezTo>
                      <a:pt x="106666" y="25540"/>
                      <a:pt x="106556" y="25236"/>
                      <a:pt x="106776" y="24831"/>
                    </a:cubicBezTo>
                    <a:lnTo>
                      <a:pt x="109862" y="17635"/>
                    </a:lnTo>
                    <a:lnTo>
                      <a:pt x="110192" y="18547"/>
                    </a:lnTo>
                    <a:lnTo>
                      <a:pt x="101597" y="13581"/>
                    </a:lnTo>
                    <a:lnTo>
                      <a:pt x="102369" y="13682"/>
                    </a:lnTo>
                    <a:lnTo>
                      <a:pt x="96749" y="16114"/>
                    </a:lnTo>
                    <a:lnTo>
                      <a:pt x="97190" y="15506"/>
                    </a:lnTo>
                    <a:lnTo>
                      <a:pt x="94435" y="25337"/>
                    </a:lnTo>
                    <a:cubicBezTo>
                      <a:pt x="94435" y="25540"/>
                      <a:pt x="94325" y="25641"/>
                      <a:pt x="94214" y="25743"/>
                    </a:cubicBezTo>
                    <a:lnTo>
                      <a:pt x="91460" y="27972"/>
                    </a:lnTo>
                    <a:cubicBezTo>
                      <a:pt x="91239" y="28175"/>
                      <a:pt x="91129" y="28175"/>
                      <a:pt x="90909" y="28175"/>
                    </a:cubicBezTo>
                    <a:lnTo>
                      <a:pt x="85179" y="28175"/>
                    </a:lnTo>
                    <a:lnTo>
                      <a:pt x="82424" y="28175"/>
                    </a:lnTo>
                    <a:lnTo>
                      <a:pt x="79559" y="28175"/>
                    </a:lnTo>
                    <a:cubicBezTo>
                      <a:pt x="79338" y="28175"/>
                      <a:pt x="79118" y="28175"/>
                      <a:pt x="78898" y="27972"/>
                    </a:cubicBezTo>
                    <a:lnTo>
                      <a:pt x="73388" y="23209"/>
                    </a:lnTo>
                    <a:lnTo>
                      <a:pt x="74600" y="23108"/>
                    </a:lnTo>
                    <a:lnTo>
                      <a:pt x="71845" y="25743"/>
                    </a:lnTo>
                    <a:cubicBezTo>
                      <a:pt x="71735" y="25844"/>
                      <a:pt x="71515" y="25945"/>
                      <a:pt x="71294" y="25945"/>
                    </a:cubicBezTo>
                    <a:lnTo>
                      <a:pt x="68319" y="25945"/>
                    </a:lnTo>
                    <a:lnTo>
                      <a:pt x="69201" y="25135"/>
                    </a:lnTo>
                    <a:lnTo>
                      <a:pt x="69201" y="29797"/>
                    </a:lnTo>
                    <a:cubicBezTo>
                      <a:pt x="69201" y="30304"/>
                      <a:pt x="68870" y="30608"/>
                      <a:pt x="68319" y="30608"/>
                    </a:cubicBezTo>
                    <a:lnTo>
                      <a:pt x="62809" y="30608"/>
                    </a:lnTo>
                    <a:lnTo>
                      <a:pt x="59944" y="30608"/>
                    </a:lnTo>
                    <a:lnTo>
                      <a:pt x="60826" y="29797"/>
                    </a:lnTo>
                    <a:lnTo>
                      <a:pt x="60826" y="34662"/>
                    </a:lnTo>
                    <a:cubicBezTo>
                      <a:pt x="60826" y="35067"/>
                      <a:pt x="60385" y="35472"/>
                      <a:pt x="59944" y="35472"/>
                    </a:cubicBezTo>
                    <a:lnTo>
                      <a:pt x="57190" y="35472"/>
                    </a:lnTo>
                    <a:lnTo>
                      <a:pt x="57741" y="35270"/>
                    </a:lnTo>
                    <a:lnTo>
                      <a:pt x="54655" y="37702"/>
                    </a:lnTo>
                    <a:lnTo>
                      <a:pt x="54876" y="37398"/>
                    </a:lnTo>
                    <a:lnTo>
                      <a:pt x="52121" y="42263"/>
                    </a:lnTo>
                    <a:lnTo>
                      <a:pt x="52231" y="41858"/>
                    </a:lnTo>
                    <a:lnTo>
                      <a:pt x="52231" y="44290"/>
                    </a:lnTo>
                    <a:lnTo>
                      <a:pt x="52231" y="46824"/>
                    </a:lnTo>
                    <a:cubicBezTo>
                      <a:pt x="52231" y="47027"/>
                      <a:pt x="52121" y="47229"/>
                      <a:pt x="52011" y="47331"/>
                    </a:cubicBezTo>
                    <a:lnTo>
                      <a:pt x="46391" y="54527"/>
                    </a:lnTo>
                    <a:lnTo>
                      <a:pt x="46501" y="54324"/>
                    </a:lnTo>
                    <a:lnTo>
                      <a:pt x="43746" y="61621"/>
                    </a:lnTo>
                    <a:cubicBezTo>
                      <a:pt x="43746" y="61621"/>
                      <a:pt x="43746" y="61722"/>
                      <a:pt x="43636" y="61722"/>
                    </a:cubicBezTo>
                    <a:lnTo>
                      <a:pt x="40881" y="66385"/>
                    </a:lnTo>
                    <a:lnTo>
                      <a:pt x="40881" y="65675"/>
                    </a:lnTo>
                    <a:lnTo>
                      <a:pt x="43636" y="70439"/>
                    </a:lnTo>
                    <a:cubicBezTo>
                      <a:pt x="43746" y="70641"/>
                      <a:pt x="43856" y="70844"/>
                      <a:pt x="43746" y="71148"/>
                    </a:cubicBezTo>
                    <a:cubicBezTo>
                      <a:pt x="43636" y="71351"/>
                      <a:pt x="43526" y="71452"/>
                      <a:pt x="43305" y="71554"/>
                    </a:cubicBezTo>
                    <a:lnTo>
                      <a:pt x="37575" y="73885"/>
                    </a:lnTo>
                    <a:lnTo>
                      <a:pt x="37906" y="73682"/>
                    </a:lnTo>
                    <a:lnTo>
                      <a:pt x="35151" y="76317"/>
                    </a:lnTo>
                    <a:lnTo>
                      <a:pt x="35371" y="76013"/>
                    </a:lnTo>
                    <a:lnTo>
                      <a:pt x="32617" y="85540"/>
                    </a:lnTo>
                    <a:lnTo>
                      <a:pt x="32617" y="85135"/>
                    </a:lnTo>
                    <a:lnTo>
                      <a:pt x="35371" y="94560"/>
                    </a:lnTo>
                    <a:cubicBezTo>
                      <a:pt x="35371" y="94662"/>
                      <a:pt x="35371" y="94763"/>
                      <a:pt x="35371" y="94763"/>
                    </a:cubicBezTo>
                    <a:lnTo>
                      <a:pt x="35371" y="97500"/>
                    </a:lnTo>
                    <a:lnTo>
                      <a:pt x="35371" y="104797"/>
                    </a:lnTo>
                    <a:cubicBezTo>
                      <a:pt x="35371" y="105000"/>
                      <a:pt x="35261" y="105202"/>
                      <a:pt x="35041" y="105405"/>
                    </a:cubicBezTo>
                    <a:lnTo>
                      <a:pt x="32286" y="107635"/>
                    </a:lnTo>
                    <a:lnTo>
                      <a:pt x="32617" y="107027"/>
                    </a:lnTo>
                    <a:lnTo>
                      <a:pt x="32617" y="114222"/>
                    </a:lnTo>
                    <a:cubicBezTo>
                      <a:pt x="32617" y="114729"/>
                      <a:pt x="32176" y="115033"/>
                      <a:pt x="31735" y="115033"/>
                    </a:cubicBezTo>
                    <a:lnTo>
                      <a:pt x="28760" y="115033"/>
                    </a:lnTo>
                    <a:close/>
                    <a:moveTo>
                      <a:pt x="31735" y="113412"/>
                    </a:moveTo>
                    <a:lnTo>
                      <a:pt x="30853" y="114222"/>
                    </a:lnTo>
                    <a:lnTo>
                      <a:pt x="30853" y="107027"/>
                    </a:lnTo>
                    <a:cubicBezTo>
                      <a:pt x="30853" y="106824"/>
                      <a:pt x="30964" y="106520"/>
                      <a:pt x="31184" y="106418"/>
                    </a:cubicBezTo>
                    <a:lnTo>
                      <a:pt x="33939" y="104189"/>
                    </a:lnTo>
                    <a:lnTo>
                      <a:pt x="33608" y="104797"/>
                    </a:lnTo>
                    <a:lnTo>
                      <a:pt x="33608" y="97500"/>
                    </a:lnTo>
                    <a:lnTo>
                      <a:pt x="33608" y="94763"/>
                    </a:lnTo>
                    <a:lnTo>
                      <a:pt x="33608" y="94966"/>
                    </a:lnTo>
                    <a:lnTo>
                      <a:pt x="30853" y="85540"/>
                    </a:lnTo>
                    <a:cubicBezTo>
                      <a:pt x="30853" y="85337"/>
                      <a:pt x="30853" y="85236"/>
                      <a:pt x="30853" y="85135"/>
                    </a:cubicBezTo>
                    <a:lnTo>
                      <a:pt x="33608" y="75608"/>
                    </a:lnTo>
                    <a:cubicBezTo>
                      <a:pt x="33608" y="75506"/>
                      <a:pt x="33719" y="75304"/>
                      <a:pt x="33829" y="75202"/>
                    </a:cubicBezTo>
                    <a:lnTo>
                      <a:pt x="36584" y="72567"/>
                    </a:lnTo>
                    <a:cubicBezTo>
                      <a:pt x="36694" y="72466"/>
                      <a:pt x="36804" y="72364"/>
                      <a:pt x="36914" y="72364"/>
                    </a:cubicBezTo>
                    <a:lnTo>
                      <a:pt x="42534" y="70135"/>
                    </a:lnTo>
                    <a:lnTo>
                      <a:pt x="42093" y="71250"/>
                    </a:lnTo>
                    <a:lnTo>
                      <a:pt x="39338" y="66385"/>
                    </a:lnTo>
                    <a:cubicBezTo>
                      <a:pt x="39228" y="66182"/>
                      <a:pt x="39228" y="65878"/>
                      <a:pt x="39338" y="65574"/>
                    </a:cubicBezTo>
                    <a:lnTo>
                      <a:pt x="42093" y="60912"/>
                    </a:lnTo>
                    <a:lnTo>
                      <a:pt x="42093" y="61013"/>
                    </a:lnTo>
                    <a:lnTo>
                      <a:pt x="44848" y="53817"/>
                    </a:lnTo>
                    <a:cubicBezTo>
                      <a:pt x="44848" y="53716"/>
                      <a:pt x="44848" y="53716"/>
                      <a:pt x="44958" y="53614"/>
                    </a:cubicBezTo>
                    <a:lnTo>
                      <a:pt x="50578" y="46418"/>
                    </a:lnTo>
                    <a:lnTo>
                      <a:pt x="50468" y="46824"/>
                    </a:lnTo>
                    <a:lnTo>
                      <a:pt x="50468" y="44290"/>
                    </a:lnTo>
                    <a:lnTo>
                      <a:pt x="50468" y="41858"/>
                    </a:lnTo>
                    <a:cubicBezTo>
                      <a:pt x="50468" y="41756"/>
                      <a:pt x="50468" y="41655"/>
                      <a:pt x="50578" y="41452"/>
                    </a:cubicBezTo>
                    <a:lnTo>
                      <a:pt x="53333" y="36689"/>
                    </a:lnTo>
                    <a:cubicBezTo>
                      <a:pt x="53333" y="36587"/>
                      <a:pt x="53443" y="36486"/>
                      <a:pt x="53553" y="36385"/>
                    </a:cubicBezTo>
                    <a:lnTo>
                      <a:pt x="56639" y="34054"/>
                    </a:lnTo>
                    <a:cubicBezTo>
                      <a:pt x="56749" y="33851"/>
                      <a:pt x="56969" y="33851"/>
                      <a:pt x="57190" y="33851"/>
                    </a:cubicBezTo>
                    <a:lnTo>
                      <a:pt x="59944" y="33851"/>
                    </a:lnTo>
                    <a:lnTo>
                      <a:pt x="59063" y="34662"/>
                    </a:lnTo>
                    <a:lnTo>
                      <a:pt x="59063" y="29797"/>
                    </a:lnTo>
                    <a:cubicBezTo>
                      <a:pt x="59063" y="29391"/>
                      <a:pt x="59393" y="28986"/>
                      <a:pt x="59944" y="28986"/>
                    </a:cubicBezTo>
                    <a:lnTo>
                      <a:pt x="62809" y="28986"/>
                    </a:lnTo>
                    <a:lnTo>
                      <a:pt x="68319" y="28986"/>
                    </a:lnTo>
                    <a:lnTo>
                      <a:pt x="67438" y="29797"/>
                    </a:lnTo>
                    <a:lnTo>
                      <a:pt x="67438" y="25135"/>
                    </a:lnTo>
                    <a:cubicBezTo>
                      <a:pt x="67438" y="24729"/>
                      <a:pt x="67878" y="24324"/>
                      <a:pt x="68319" y="24324"/>
                    </a:cubicBezTo>
                    <a:lnTo>
                      <a:pt x="71294" y="24324"/>
                    </a:lnTo>
                    <a:lnTo>
                      <a:pt x="70633" y="24527"/>
                    </a:lnTo>
                    <a:lnTo>
                      <a:pt x="73388" y="21993"/>
                    </a:lnTo>
                    <a:cubicBezTo>
                      <a:pt x="73719" y="21689"/>
                      <a:pt x="74269" y="21689"/>
                      <a:pt x="74600" y="21993"/>
                    </a:cubicBezTo>
                    <a:lnTo>
                      <a:pt x="80110" y="26858"/>
                    </a:lnTo>
                    <a:lnTo>
                      <a:pt x="79559" y="26554"/>
                    </a:lnTo>
                    <a:lnTo>
                      <a:pt x="82424" y="26554"/>
                    </a:lnTo>
                    <a:lnTo>
                      <a:pt x="85179" y="26554"/>
                    </a:lnTo>
                    <a:lnTo>
                      <a:pt x="90909" y="26554"/>
                    </a:lnTo>
                    <a:lnTo>
                      <a:pt x="90247" y="26756"/>
                    </a:lnTo>
                    <a:lnTo>
                      <a:pt x="93002" y="24527"/>
                    </a:lnTo>
                    <a:lnTo>
                      <a:pt x="92782" y="24932"/>
                    </a:lnTo>
                    <a:lnTo>
                      <a:pt x="95537" y="15101"/>
                    </a:lnTo>
                    <a:cubicBezTo>
                      <a:pt x="95537" y="14898"/>
                      <a:pt x="95757" y="14695"/>
                      <a:pt x="95977" y="14594"/>
                    </a:cubicBezTo>
                    <a:lnTo>
                      <a:pt x="101707" y="12162"/>
                    </a:lnTo>
                    <a:cubicBezTo>
                      <a:pt x="101928" y="12060"/>
                      <a:pt x="102258" y="12060"/>
                      <a:pt x="102479" y="12263"/>
                    </a:cubicBezTo>
                    <a:lnTo>
                      <a:pt x="111074" y="17229"/>
                    </a:lnTo>
                    <a:cubicBezTo>
                      <a:pt x="111515" y="17432"/>
                      <a:pt x="111625" y="17837"/>
                      <a:pt x="111404" y="18243"/>
                    </a:cubicBezTo>
                    <a:lnTo>
                      <a:pt x="108429" y="25439"/>
                    </a:lnTo>
                    <a:lnTo>
                      <a:pt x="106997" y="24527"/>
                    </a:lnTo>
                    <a:lnTo>
                      <a:pt x="112947" y="19560"/>
                    </a:lnTo>
                    <a:cubicBezTo>
                      <a:pt x="113168" y="19459"/>
                      <a:pt x="113278" y="19358"/>
                      <a:pt x="113498" y="19358"/>
                    </a:cubicBezTo>
                    <a:lnTo>
                      <a:pt x="116253" y="19358"/>
                    </a:lnTo>
                    <a:lnTo>
                      <a:pt x="115371" y="20168"/>
                    </a:lnTo>
                    <a:lnTo>
                      <a:pt x="115371" y="17939"/>
                    </a:lnTo>
                    <a:lnTo>
                      <a:pt x="115702" y="18445"/>
                    </a:lnTo>
                    <a:lnTo>
                      <a:pt x="112947" y="15912"/>
                    </a:lnTo>
                    <a:lnTo>
                      <a:pt x="113168" y="16114"/>
                    </a:lnTo>
                    <a:lnTo>
                      <a:pt x="107217" y="13682"/>
                    </a:lnTo>
                    <a:cubicBezTo>
                      <a:pt x="106776" y="13479"/>
                      <a:pt x="106556" y="13175"/>
                      <a:pt x="106666" y="12770"/>
                    </a:cubicBezTo>
                    <a:cubicBezTo>
                      <a:pt x="106776" y="12364"/>
                      <a:pt x="107107" y="12060"/>
                      <a:pt x="107548" y="12060"/>
                    </a:cubicBezTo>
                    <a:lnTo>
                      <a:pt x="113498" y="12060"/>
                    </a:lnTo>
                    <a:lnTo>
                      <a:pt x="113168" y="12162"/>
                    </a:lnTo>
                    <a:lnTo>
                      <a:pt x="118677" y="9932"/>
                    </a:lnTo>
                    <a:lnTo>
                      <a:pt x="118567" y="11351"/>
                    </a:lnTo>
                    <a:lnTo>
                      <a:pt x="107107" y="4155"/>
                    </a:lnTo>
                    <a:lnTo>
                      <a:pt x="101597" y="1621"/>
                    </a:lnTo>
                    <a:lnTo>
                      <a:pt x="102920" y="1114"/>
                    </a:lnTo>
                    <a:lnTo>
                      <a:pt x="99944" y="8412"/>
                    </a:lnTo>
                    <a:cubicBezTo>
                      <a:pt x="99834" y="8716"/>
                      <a:pt x="99504" y="8918"/>
                      <a:pt x="99173" y="8918"/>
                    </a:cubicBezTo>
                    <a:cubicBezTo>
                      <a:pt x="98842" y="8918"/>
                      <a:pt x="98512" y="8716"/>
                      <a:pt x="98402" y="8513"/>
                    </a:cubicBezTo>
                    <a:lnTo>
                      <a:pt x="95647" y="3851"/>
                    </a:lnTo>
                    <a:lnTo>
                      <a:pt x="97190" y="3851"/>
                    </a:lnTo>
                    <a:lnTo>
                      <a:pt x="94435" y="8513"/>
                    </a:lnTo>
                    <a:cubicBezTo>
                      <a:pt x="94214" y="8817"/>
                      <a:pt x="93774" y="9020"/>
                      <a:pt x="93443" y="8918"/>
                    </a:cubicBezTo>
                    <a:cubicBezTo>
                      <a:pt x="93002" y="8817"/>
                      <a:pt x="92782" y="8513"/>
                      <a:pt x="92782" y="8108"/>
                    </a:cubicBezTo>
                    <a:lnTo>
                      <a:pt x="92782" y="810"/>
                    </a:lnTo>
                    <a:lnTo>
                      <a:pt x="94214" y="1418"/>
                    </a:lnTo>
                    <a:lnTo>
                      <a:pt x="91460" y="4054"/>
                    </a:lnTo>
                    <a:lnTo>
                      <a:pt x="88484" y="6283"/>
                    </a:lnTo>
                    <a:cubicBezTo>
                      <a:pt x="88264" y="6486"/>
                      <a:pt x="87933" y="6587"/>
                      <a:pt x="87603" y="6385"/>
                    </a:cubicBezTo>
                    <a:lnTo>
                      <a:pt x="82093" y="4155"/>
                    </a:lnTo>
                    <a:lnTo>
                      <a:pt x="83085" y="4054"/>
                    </a:lnTo>
                    <a:lnTo>
                      <a:pt x="74600" y="11250"/>
                    </a:lnTo>
                    <a:cubicBezTo>
                      <a:pt x="74490" y="11351"/>
                      <a:pt x="74490" y="11351"/>
                      <a:pt x="74380" y="11452"/>
                    </a:cubicBezTo>
                    <a:lnTo>
                      <a:pt x="68650" y="13682"/>
                    </a:lnTo>
                    <a:cubicBezTo>
                      <a:pt x="68539" y="13682"/>
                      <a:pt x="68429" y="13783"/>
                      <a:pt x="68319" y="13783"/>
                    </a:cubicBezTo>
                    <a:lnTo>
                      <a:pt x="62809" y="13783"/>
                    </a:lnTo>
                    <a:lnTo>
                      <a:pt x="63581" y="13277"/>
                    </a:lnTo>
                    <a:lnTo>
                      <a:pt x="60716" y="18243"/>
                    </a:lnTo>
                    <a:cubicBezTo>
                      <a:pt x="60606" y="18445"/>
                      <a:pt x="60495" y="18547"/>
                      <a:pt x="60275" y="18648"/>
                    </a:cubicBezTo>
                    <a:lnTo>
                      <a:pt x="54435" y="20878"/>
                    </a:lnTo>
                    <a:lnTo>
                      <a:pt x="54986" y="20168"/>
                    </a:lnTo>
                    <a:lnTo>
                      <a:pt x="54986" y="25135"/>
                    </a:lnTo>
                    <a:lnTo>
                      <a:pt x="54104" y="24324"/>
                    </a:lnTo>
                    <a:lnTo>
                      <a:pt x="57190" y="24324"/>
                    </a:lnTo>
                    <a:cubicBezTo>
                      <a:pt x="57520" y="24324"/>
                      <a:pt x="57851" y="24527"/>
                      <a:pt x="57961" y="24831"/>
                    </a:cubicBezTo>
                    <a:cubicBezTo>
                      <a:pt x="58071" y="25236"/>
                      <a:pt x="57961" y="25540"/>
                      <a:pt x="57741" y="25743"/>
                    </a:cubicBezTo>
                    <a:lnTo>
                      <a:pt x="54655" y="28074"/>
                    </a:lnTo>
                    <a:cubicBezTo>
                      <a:pt x="54325" y="28277"/>
                      <a:pt x="53994" y="28277"/>
                      <a:pt x="53663" y="28175"/>
                    </a:cubicBezTo>
                    <a:cubicBezTo>
                      <a:pt x="53443" y="27972"/>
                      <a:pt x="53223" y="27668"/>
                      <a:pt x="53223" y="27364"/>
                    </a:cubicBezTo>
                    <a:lnTo>
                      <a:pt x="53223" y="25135"/>
                    </a:lnTo>
                    <a:lnTo>
                      <a:pt x="54655" y="25743"/>
                    </a:lnTo>
                    <a:lnTo>
                      <a:pt x="51900" y="27972"/>
                    </a:lnTo>
                    <a:cubicBezTo>
                      <a:pt x="51680" y="28175"/>
                      <a:pt x="51239" y="28277"/>
                      <a:pt x="51019" y="28175"/>
                    </a:cubicBezTo>
                    <a:cubicBezTo>
                      <a:pt x="50688" y="27972"/>
                      <a:pt x="50468" y="27668"/>
                      <a:pt x="50468" y="27364"/>
                    </a:cubicBezTo>
                    <a:lnTo>
                      <a:pt x="50468" y="22601"/>
                    </a:lnTo>
                    <a:lnTo>
                      <a:pt x="51790" y="23310"/>
                    </a:lnTo>
                    <a:lnTo>
                      <a:pt x="43415" y="28074"/>
                    </a:lnTo>
                    <a:lnTo>
                      <a:pt x="43636" y="27060"/>
                    </a:lnTo>
                    <a:lnTo>
                      <a:pt x="46391" y="32027"/>
                    </a:lnTo>
                    <a:cubicBezTo>
                      <a:pt x="46611" y="32229"/>
                      <a:pt x="46611" y="32533"/>
                      <a:pt x="46391" y="32837"/>
                    </a:cubicBezTo>
                    <a:cubicBezTo>
                      <a:pt x="46280" y="33040"/>
                      <a:pt x="45950" y="33141"/>
                      <a:pt x="45619" y="33141"/>
                    </a:cubicBezTo>
                    <a:lnTo>
                      <a:pt x="40110" y="33141"/>
                    </a:lnTo>
                    <a:lnTo>
                      <a:pt x="40881" y="32736"/>
                    </a:lnTo>
                    <a:lnTo>
                      <a:pt x="38016" y="37500"/>
                    </a:lnTo>
                    <a:lnTo>
                      <a:pt x="36804" y="36283"/>
                    </a:lnTo>
                    <a:lnTo>
                      <a:pt x="42534" y="33851"/>
                    </a:lnTo>
                    <a:cubicBezTo>
                      <a:pt x="42534" y="33851"/>
                      <a:pt x="42644" y="33851"/>
                      <a:pt x="42644" y="33851"/>
                    </a:cubicBezTo>
                    <a:lnTo>
                      <a:pt x="51129" y="31621"/>
                    </a:lnTo>
                    <a:cubicBezTo>
                      <a:pt x="51460" y="31520"/>
                      <a:pt x="51900" y="31621"/>
                      <a:pt x="52121" y="32027"/>
                    </a:cubicBezTo>
                    <a:cubicBezTo>
                      <a:pt x="52341" y="32331"/>
                      <a:pt x="52231" y="32736"/>
                      <a:pt x="51900" y="32939"/>
                    </a:cubicBezTo>
                    <a:lnTo>
                      <a:pt x="46280" y="37702"/>
                    </a:lnTo>
                    <a:lnTo>
                      <a:pt x="46501" y="37398"/>
                    </a:lnTo>
                    <a:lnTo>
                      <a:pt x="40991" y="49459"/>
                    </a:lnTo>
                    <a:lnTo>
                      <a:pt x="35261" y="61621"/>
                    </a:lnTo>
                    <a:cubicBezTo>
                      <a:pt x="35261" y="61722"/>
                      <a:pt x="35151" y="61824"/>
                      <a:pt x="35041" y="61925"/>
                    </a:cubicBezTo>
                    <a:lnTo>
                      <a:pt x="29421" y="66587"/>
                    </a:lnTo>
                    <a:lnTo>
                      <a:pt x="29531" y="66486"/>
                    </a:lnTo>
                    <a:lnTo>
                      <a:pt x="21267" y="78547"/>
                    </a:lnTo>
                    <a:cubicBezTo>
                      <a:pt x="21046" y="78851"/>
                      <a:pt x="20716" y="78952"/>
                      <a:pt x="20275" y="78851"/>
                    </a:cubicBezTo>
                    <a:cubicBezTo>
                      <a:pt x="19944" y="78750"/>
                      <a:pt x="19614" y="78445"/>
                      <a:pt x="19614" y="78040"/>
                    </a:cubicBezTo>
                    <a:lnTo>
                      <a:pt x="19614" y="75810"/>
                    </a:lnTo>
                    <a:lnTo>
                      <a:pt x="21157" y="76418"/>
                    </a:lnTo>
                    <a:lnTo>
                      <a:pt x="15537" y="80878"/>
                    </a:lnTo>
                    <a:lnTo>
                      <a:pt x="12782" y="83614"/>
                    </a:lnTo>
                    <a:cubicBezTo>
                      <a:pt x="12672" y="83614"/>
                      <a:pt x="12672" y="83716"/>
                      <a:pt x="12672" y="83716"/>
                    </a:cubicBezTo>
                    <a:lnTo>
                      <a:pt x="1432" y="90912"/>
                    </a:lnTo>
                    <a:lnTo>
                      <a:pt x="1542" y="89695"/>
                    </a:lnTo>
                    <a:lnTo>
                      <a:pt x="4297" y="91925"/>
                    </a:lnTo>
                    <a:cubicBezTo>
                      <a:pt x="4628" y="92229"/>
                      <a:pt x="4628" y="92635"/>
                      <a:pt x="4517" y="92939"/>
                    </a:cubicBezTo>
                    <a:lnTo>
                      <a:pt x="1763" y="97905"/>
                    </a:lnTo>
                    <a:lnTo>
                      <a:pt x="1652" y="97094"/>
                    </a:lnTo>
                    <a:lnTo>
                      <a:pt x="4407" y="101655"/>
                    </a:lnTo>
                    <a:cubicBezTo>
                      <a:pt x="4517" y="101756"/>
                      <a:pt x="4517" y="101858"/>
                      <a:pt x="4517" y="102060"/>
                    </a:cubicBezTo>
                    <a:lnTo>
                      <a:pt x="4517" y="107027"/>
                    </a:lnTo>
                    <a:lnTo>
                      <a:pt x="4517" y="109256"/>
                    </a:lnTo>
                    <a:lnTo>
                      <a:pt x="4517" y="111993"/>
                    </a:lnTo>
                    <a:lnTo>
                      <a:pt x="3085" y="111486"/>
                    </a:lnTo>
                    <a:lnTo>
                      <a:pt x="5840" y="108750"/>
                    </a:lnTo>
                    <a:cubicBezTo>
                      <a:pt x="6060" y="108445"/>
                      <a:pt x="6501" y="108344"/>
                      <a:pt x="6942" y="108547"/>
                    </a:cubicBezTo>
                    <a:cubicBezTo>
                      <a:pt x="7272" y="108750"/>
                      <a:pt x="7382" y="109155"/>
                      <a:pt x="7272" y="109560"/>
                    </a:cubicBezTo>
                    <a:lnTo>
                      <a:pt x="4517" y="116756"/>
                    </a:lnTo>
                    <a:lnTo>
                      <a:pt x="4077" y="115844"/>
                    </a:lnTo>
                    <a:lnTo>
                      <a:pt x="9807" y="118479"/>
                    </a:lnTo>
                    <a:lnTo>
                      <a:pt x="9366" y="118378"/>
                    </a:lnTo>
                    <a:lnTo>
                      <a:pt x="14876" y="118378"/>
                    </a:lnTo>
                    <a:lnTo>
                      <a:pt x="14214" y="118682"/>
                    </a:lnTo>
                    <a:lnTo>
                      <a:pt x="22699" y="111385"/>
                    </a:lnTo>
                    <a:cubicBezTo>
                      <a:pt x="22809" y="111283"/>
                      <a:pt x="23030" y="111182"/>
                      <a:pt x="23250" y="111182"/>
                    </a:cubicBezTo>
                    <a:lnTo>
                      <a:pt x="26005" y="111182"/>
                    </a:lnTo>
                    <a:lnTo>
                      <a:pt x="25123" y="111993"/>
                    </a:lnTo>
                    <a:lnTo>
                      <a:pt x="25123" y="109256"/>
                    </a:lnTo>
                    <a:cubicBezTo>
                      <a:pt x="25123" y="108952"/>
                      <a:pt x="25344" y="108648"/>
                      <a:pt x="25674" y="108547"/>
                    </a:cubicBezTo>
                    <a:cubicBezTo>
                      <a:pt x="26115" y="108445"/>
                      <a:pt x="26446" y="108445"/>
                      <a:pt x="26666" y="108750"/>
                    </a:cubicBezTo>
                    <a:lnTo>
                      <a:pt x="29421" y="111486"/>
                    </a:lnTo>
                    <a:cubicBezTo>
                      <a:pt x="29641" y="111587"/>
                      <a:pt x="29641" y="111790"/>
                      <a:pt x="29641" y="111993"/>
                    </a:cubicBezTo>
                    <a:lnTo>
                      <a:pt x="29641" y="114222"/>
                    </a:lnTo>
                    <a:lnTo>
                      <a:pt x="28760" y="113412"/>
                    </a:lnTo>
                    <a:lnTo>
                      <a:pt x="31735" y="11341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8" name="Google Shape;548;p14"/>
              <p:cNvSpPr/>
              <p:nvPr/>
            </p:nvSpPr>
            <p:spPr>
              <a:xfrm>
                <a:off x="4225925" y="1852612"/>
                <a:ext cx="220662" cy="4810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4653"/>
                    </a:moveTo>
                    <a:lnTo>
                      <a:pt x="0" y="94653"/>
                    </a:lnTo>
                    <a:lnTo>
                      <a:pt x="6043" y="94653"/>
                    </a:lnTo>
                    <a:lnTo>
                      <a:pt x="6043" y="86732"/>
                    </a:lnTo>
                    <a:lnTo>
                      <a:pt x="12086" y="84356"/>
                    </a:lnTo>
                    <a:lnTo>
                      <a:pt x="12086" y="76831"/>
                    </a:lnTo>
                    <a:lnTo>
                      <a:pt x="12086" y="74059"/>
                    </a:lnTo>
                    <a:lnTo>
                      <a:pt x="6043" y="63762"/>
                    </a:lnTo>
                    <a:lnTo>
                      <a:pt x="12086" y="53861"/>
                    </a:lnTo>
                    <a:lnTo>
                      <a:pt x="18129" y="50693"/>
                    </a:lnTo>
                    <a:lnTo>
                      <a:pt x="30215" y="48316"/>
                    </a:lnTo>
                    <a:lnTo>
                      <a:pt x="24172" y="43168"/>
                    </a:lnTo>
                    <a:lnTo>
                      <a:pt x="30215" y="38415"/>
                    </a:lnTo>
                    <a:lnTo>
                      <a:pt x="36258" y="30495"/>
                    </a:lnTo>
                    <a:lnTo>
                      <a:pt x="48345" y="22970"/>
                    </a:lnTo>
                    <a:lnTo>
                      <a:pt x="48345" y="20198"/>
                    </a:lnTo>
                    <a:lnTo>
                      <a:pt x="48345" y="17821"/>
                    </a:lnTo>
                    <a:lnTo>
                      <a:pt x="53525" y="12673"/>
                    </a:lnTo>
                    <a:lnTo>
                      <a:pt x="59568" y="9900"/>
                    </a:lnTo>
                    <a:lnTo>
                      <a:pt x="65611" y="9900"/>
                    </a:lnTo>
                    <a:lnTo>
                      <a:pt x="65611" y="4752"/>
                    </a:lnTo>
                    <a:lnTo>
                      <a:pt x="71654" y="4752"/>
                    </a:lnTo>
                    <a:lnTo>
                      <a:pt x="83741" y="4752"/>
                    </a:lnTo>
                    <a:lnTo>
                      <a:pt x="83741" y="0"/>
                    </a:lnTo>
                    <a:lnTo>
                      <a:pt x="89784" y="0"/>
                    </a:lnTo>
                    <a:lnTo>
                      <a:pt x="113956" y="9900"/>
                    </a:lnTo>
                    <a:lnTo>
                      <a:pt x="120000" y="33267"/>
                    </a:lnTo>
                    <a:lnTo>
                      <a:pt x="107913" y="33267"/>
                    </a:lnTo>
                    <a:lnTo>
                      <a:pt x="95827" y="38415"/>
                    </a:lnTo>
                    <a:lnTo>
                      <a:pt x="95827" y="40792"/>
                    </a:lnTo>
                    <a:lnTo>
                      <a:pt x="95827" y="43168"/>
                    </a:lnTo>
                    <a:lnTo>
                      <a:pt x="101870" y="45940"/>
                    </a:lnTo>
                    <a:lnTo>
                      <a:pt x="89784" y="50693"/>
                    </a:lnTo>
                    <a:lnTo>
                      <a:pt x="71654" y="58613"/>
                    </a:lnTo>
                    <a:lnTo>
                      <a:pt x="59568" y="66138"/>
                    </a:lnTo>
                    <a:lnTo>
                      <a:pt x="59568" y="79207"/>
                    </a:lnTo>
                    <a:lnTo>
                      <a:pt x="71654" y="86732"/>
                    </a:lnTo>
                    <a:lnTo>
                      <a:pt x="65611" y="89504"/>
                    </a:lnTo>
                    <a:lnTo>
                      <a:pt x="65611" y="92277"/>
                    </a:lnTo>
                    <a:lnTo>
                      <a:pt x="53525" y="97029"/>
                    </a:lnTo>
                    <a:lnTo>
                      <a:pt x="48345" y="115247"/>
                    </a:lnTo>
                    <a:lnTo>
                      <a:pt x="36258" y="115247"/>
                    </a:lnTo>
                    <a:lnTo>
                      <a:pt x="30215" y="117623"/>
                    </a:lnTo>
                    <a:lnTo>
                      <a:pt x="30215" y="120000"/>
                    </a:lnTo>
                    <a:lnTo>
                      <a:pt x="18129" y="120000"/>
                    </a:lnTo>
                    <a:lnTo>
                      <a:pt x="12086" y="115247"/>
                    </a:lnTo>
                    <a:lnTo>
                      <a:pt x="18129" y="112475"/>
                    </a:lnTo>
                    <a:lnTo>
                      <a:pt x="12086" y="110099"/>
                    </a:lnTo>
                    <a:lnTo>
                      <a:pt x="0" y="94653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14"/>
              <p:cNvSpPr/>
              <p:nvPr/>
            </p:nvSpPr>
            <p:spPr>
              <a:xfrm>
                <a:off x="4222750" y="1849437"/>
                <a:ext cx="227012" cy="4873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26" y="94436"/>
                    </a:moveTo>
                    <a:cubicBezTo>
                      <a:pt x="0" y="94119"/>
                      <a:pt x="0" y="93908"/>
                      <a:pt x="453" y="93591"/>
                    </a:cubicBezTo>
                    <a:cubicBezTo>
                      <a:pt x="680" y="93380"/>
                      <a:pt x="1361" y="93274"/>
                      <a:pt x="1814" y="93274"/>
                    </a:cubicBezTo>
                    <a:lnTo>
                      <a:pt x="7939" y="93274"/>
                    </a:lnTo>
                    <a:lnTo>
                      <a:pt x="6124" y="94119"/>
                    </a:lnTo>
                    <a:lnTo>
                      <a:pt x="6124" y="86514"/>
                    </a:lnTo>
                    <a:cubicBezTo>
                      <a:pt x="6124" y="86302"/>
                      <a:pt x="6351" y="86091"/>
                      <a:pt x="6805" y="85880"/>
                    </a:cubicBezTo>
                    <a:lnTo>
                      <a:pt x="12476" y="83556"/>
                    </a:lnTo>
                    <a:lnTo>
                      <a:pt x="11795" y="84190"/>
                    </a:lnTo>
                    <a:lnTo>
                      <a:pt x="11795" y="76584"/>
                    </a:lnTo>
                    <a:lnTo>
                      <a:pt x="11795" y="73732"/>
                    </a:lnTo>
                    <a:lnTo>
                      <a:pt x="12022" y="73943"/>
                    </a:lnTo>
                    <a:lnTo>
                      <a:pt x="6124" y="64014"/>
                    </a:lnTo>
                    <a:cubicBezTo>
                      <a:pt x="6124" y="63908"/>
                      <a:pt x="6124" y="63802"/>
                      <a:pt x="6124" y="63591"/>
                    </a:cubicBezTo>
                    <a:lnTo>
                      <a:pt x="12022" y="53661"/>
                    </a:lnTo>
                    <a:cubicBezTo>
                      <a:pt x="12022" y="53556"/>
                      <a:pt x="12249" y="53450"/>
                      <a:pt x="12249" y="53345"/>
                    </a:cubicBezTo>
                    <a:lnTo>
                      <a:pt x="18147" y="50492"/>
                    </a:lnTo>
                    <a:cubicBezTo>
                      <a:pt x="18147" y="50387"/>
                      <a:pt x="18374" y="50281"/>
                      <a:pt x="18601" y="50281"/>
                    </a:cubicBezTo>
                    <a:lnTo>
                      <a:pt x="30396" y="47957"/>
                    </a:lnTo>
                    <a:lnTo>
                      <a:pt x="29489" y="49119"/>
                    </a:lnTo>
                    <a:lnTo>
                      <a:pt x="23818" y="44049"/>
                    </a:lnTo>
                    <a:cubicBezTo>
                      <a:pt x="23591" y="43838"/>
                      <a:pt x="23591" y="43521"/>
                      <a:pt x="23818" y="43204"/>
                    </a:cubicBezTo>
                    <a:lnTo>
                      <a:pt x="29489" y="38345"/>
                    </a:lnTo>
                    <a:lnTo>
                      <a:pt x="29489" y="38450"/>
                    </a:lnTo>
                    <a:lnTo>
                      <a:pt x="35160" y="30950"/>
                    </a:lnTo>
                    <a:cubicBezTo>
                      <a:pt x="35160" y="30845"/>
                      <a:pt x="35160" y="30739"/>
                      <a:pt x="35387" y="30633"/>
                    </a:cubicBezTo>
                    <a:lnTo>
                      <a:pt x="47183" y="23133"/>
                    </a:lnTo>
                    <a:lnTo>
                      <a:pt x="46729" y="23661"/>
                    </a:lnTo>
                    <a:lnTo>
                      <a:pt x="46729" y="20915"/>
                    </a:lnTo>
                    <a:lnTo>
                      <a:pt x="46729" y="18380"/>
                    </a:lnTo>
                    <a:cubicBezTo>
                      <a:pt x="46729" y="18274"/>
                      <a:pt x="46729" y="18169"/>
                      <a:pt x="46956" y="17957"/>
                    </a:cubicBezTo>
                    <a:lnTo>
                      <a:pt x="52627" y="12992"/>
                    </a:lnTo>
                    <a:cubicBezTo>
                      <a:pt x="52854" y="12887"/>
                      <a:pt x="52854" y="12781"/>
                      <a:pt x="53081" y="12781"/>
                    </a:cubicBezTo>
                    <a:lnTo>
                      <a:pt x="58752" y="10246"/>
                    </a:lnTo>
                    <a:cubicBezTo>
                      <a:pt x="58979" y="10035"/>
                      <a:pt x="59432" y="10035"/>
                      <a:pt x="59886" y="10035"/>
                    </a:cubicBezTo>
                    <a:lnTo>
                      <a:pt x="65784" y="10035"/>
                    </a:lnTo>
                    <a:lnTo>
                      <a:pt x="63969" y="10880"/>
                    </a:lnTo>
                    <a:lnTo>
                      <a:pt x="63969" y="5809"/>
                    </a:lnTo>
                    <a:cubicBezTo>
                      <a:pt x="63969" y="5281"/>
                      <a:pt x="64650" y="4964"/>
                      <a:pt x="65784" y="4964"/>
                    </a:cubicBezTo>
                    <a:lnTo>
                      <a:pt x="71682" y="4964"/>
                    </a:lnTo>
                    <a:lnTo>
                      <a:pt x="83251" y="4964"/>
                    </a:lnTo>
                    <a:lnTo>
                      <a:pt x="81436" y="5809"/>
                    </a:lnTo>
                    <a:lnTo>
                      <a:pt x="81436" y="845"/>
                    </a:lnTo>
                    <a:cubicBezTo>
                      <a:pt x="81436" y="422"/>
                      <a:pt x="82117" y="0"/>
                      <a:pt x="83251" y="0"/>
                    </a:cubicBezTo>
                    <a:lnTo>
                      <a:pt x="89149" y="0"/>
                    </a:lnTo>
                    <a:cubicBezTo>
                      <a:pt x="89603" y="0"/>
                      <a:pt x="90056" y="105"/>
                      <a:pt x="90510" y="316"/>
                    </a:cubicBezTo>
                    <a:lnTo>
                      <a:pt x="113648" y="10246"/>
                    </a:lnTo>
                    <a:cubicBezTo>
                      <a:pt x="113875" y="10352"/>
                      <a:pt x="114102" y="10563"/>
                      <a:pt x="114102" y="10774"/>
                    </a:cubicBezTo>
                    <a:lnTo>
                      <a:pt x="119773" y="33485"/>
                    </a:lnTo>
                    <a:cubicBezTo>
                      <a:pt x="120000" y="33697"/>
                      <a:pt x="119773" y="33908"/>
                      <a:pt x="119319" y="34119"/>
                    </a:cubicBezTo>
                    <a:cubicBezTo>
                      <a:pt x="119092" y="34330"/>
                      <a:pt x="118638" y="34436"/>
                      <a:pt x="117958" y="34436"/>
                    </a:cubicBezTo>
                    <a:lnTo>
                      <a:pt x="106389" y="34436"/>
                    </a:lnTo>
                    <a:lnTo>
                      <a:pt x="107523" y="34119"/>
                    </a:lnTo>
                    <a:lnTo>
                      <a:pt x="96181" y="39401"/>
                    </a:lnTo>
                    <a:lnTo>
                      <a:pt x="96635" y="38767"/>
                    </a:lnTo>
                    <a:lnTo>
                      <a:pt x="96635" y="41091"/>
                    </a:lnTo>
                    <a:lnTo>
                      <a:pt x="96635" y="43626"/>
                    </a:lnTo>
                    <a:lnTo>
                      <a:pt x="96181" y="43098"/>
                    </a:lnTo>
                    <a:lnTo>
                      <a:pt x="101852" y="45739"/>
                    </a:lnTo>
                    <a:cubicBezTo>
                      <a:pt x="102306" y="45845"/>
                      <a:pt x="102533" y="46161"/>
                      <a:pt x="102533" y="46373"/>
                    </a:cubicBezTo>
                    <a:cubicBezTo>
                      <a:pt x="102306" y="46584"/>
                      <a:pt x="102079" y="46795"/>
                      <a:pt x="101852" y="47007"/>
                    </a:cubicBezTo>
                    <a:lnTo>
                      <a:pt x="90510" y="51654"/>
                    </a:lnTo>
                    <a:lnTo>
                      <a:pt x="73043" y="59260"/>
                    </a:lnTo>
                    <a:lnTo>
                      <a:pt x="73270" y="59154"/>
                    </a:lnTo>
                    <a:lnTo>
                      <a:pt x="61474" y="66654"/>
                    </a:lnTo>
                    <a:lnTo>
                      <a:pt x="61701" y="66232"/>
                    </a:lnTo>
                    <a:lnTo>
                      <a:pt x="61701" y="79014"/>
                    </a:lnTo>
                    <a:lnTo>
                      <a:pt x="61474" y="78485"/>
                    </a:lnTo>
                    <a:lnTo>
                      <a:pt x="73270" y="86091"/>
                    </a:lnTo>
                    <a:cubicBezTo>
                      <a:pt x="73724" y="86408"/>
                      <a:pt x="73724" y="86936"/>
                      <a:pt x="72816" y="87147"/>
                    </a:cubicBezTo>
                    <a:lnTo>
                      <a:pt x="66918" y="89577"/>
                    </a:lnTo>
                    <a:lnTo>
                      <a:pt x="67599" y="88943"/>
                    </a:lnTo>
                    <a:lnTo>
                      <a:pt x="67599" y="91795"/>
                    </a:lnTo>
                    <a:cubicBezTo>
                      <a:pt x="67599" y="92007"/>
                      <a:pt x="67372" y="92218"/>
                      <a:pt x="66918" y="92429"/>
                    </a:cubicBezTo>
                    <a:lnTo>
                      <a:pt x="55576" y="97077"/>
                    </a:lnTo>
                    <a:lnTo>
                      <a:pt x="56030" y="96654"/>
                    </a:lnTo>
                    <a:lnTo>
                      <a:pt x="50359" y="114612"/>
                    </a:lnTo>
                    <a:cubicBezTo>
                      <a:pt x="50132" y="115035"/>
                      <a:pt x="49451" y="115352"/>
                      <a:pt x="48544" y="115352"/>
                    </a:cubicBezTo>
                    <a:lnTo>
                      <a:pt x="36748" y="115352"/>
                    </a:lnTo>
                    <a:lnTo>
                      <a:pt x="38109" y="115140"/>
                    </a:lnTo>
                    <a:lnTo>
                      <a:pt x="32438" y="117464"/>
                    </a:lnTo>
                    <a:lnTo>
                      <a:pt x="32892" y="116830"/>
                    </a:lnTo>
                    <a:lnTo>
                      <a:pt x="32892" y="119154"/>
                    </a:lnTo>
                    <a:cubicBezTo>
                      <a:pt x="32892" y="119683"/>
                      <a:pt x="32211" y="120000"/>
                      <a:pt x="31077" y="120000"/>
                    </a:cubicBezTo>
                    <a:lnTo>
                      <a:pt x="19281" y="120000"/>
                    </a:lnTo>
                    <a:cubicBezTo>
                      <a:pt x="18827" y="120000"/>
                      <a:pt x="18147" y="119894"/>
                      <a:pt x="17693" y="119577"/>
                    </a:cubicBezTo>
                    <a:lnTo>
                      <a:pt x="12022" y="114929"/>
                    </a:lnTo>
                    <a:cubicBezTo>
                      <a:pt x="11795" y="114612"/>
                      <a:pt x="11795" y="114190"/>
                      <a:pt x="12249" y="113873"/>
                    </a:cubicBezTo>
                    <a:lnTo>
                      <a:pt x="18147" y="111021"/>
                    </a:lnTo>
                    <a:lnTo>
                      <a:pt x="18147" y="112288"/>
                    </a:lnTo>
                    <a:lnTo>
                      <a:pt x="12476" y="109859"/>
                    </a:lnTo>
                    <a:cubicBezTo>
                      <a:pt x="12249" y="109753"/>
                      <a:pt x="12022" y="109647"/>
                      <a:pt x="12022" y="109542"/>
                    </a:cubicBezTo>
                    <a:lnTo>
                      <a:pt x="226" y="94436"/>
                    </a:lnTo>
                    <a:close/>
                    <a:moveTo>
                      <a:pt x="15425" y="109014"/>
                    </a:moveTo>
                    <a:lnTo>
                      <a:pt x="14971" y="108591"/>
                    </a:lnTo>
                    <a:lnTo>
                      <a:pt x="20642" y="111021"/>
                    </a:lnTo>
                    <a:cubicBezTo>
                      <a:pt x="20869" y="111126"/>
                      <a:pt x="21096" y="111338"/>
                      <a:pt x="21096" y="111549"/>
                    </a:cubicBezTo>
                    <a:cubicBezTo>
                      <a:pt x="21323" y="111866"/>
                      <a:pt x="21096" y="112077"/>
                      <a:pt x="20642" y="112183"/>
                    </a:cubicBezTo>
                    <a:lnTo>
                      <a:pt x="14971" y="115035"/>
                    </a:lnTo>
                    <a:lnTo>
                      <a:pt x="15198" y="114084"/>
                    </a:lnTo>
                    <a:lnTo>
                      <a:pt x="20869" y="118838"/>
                    </a:lnTo>
                    <a:lnTo>
                      <a:pt x="19281" y="118309"/>
                    </a:lnTo>
                    <a:lnTo>
                      <a:pt x="31077" y="118309"/>
                    </a:lnTo>
                    <a:lnTo>
                      <a:pt x="29262" y="119154"/>
                    </a:lnTo>
                    <a:lnTo>
                      <a:pt x="29262" y="116830"/>
                    </a:lnTo>
                    <a:cubicBezTo>
                      <a:pt x="29262" y="116619"/>
                      <a:pt x="29489" y="116408"/>
                      <a:pt x="29943" y="116197"/>
                    </a:cubicBezTo>
                    <a:lnTo>
                      <a:pt x="35614" y="113873"/>
                    </a:lnTo>
                    <a:cubicBezTo>
                      <a:pt x="36068" y="113661"/>
                      <a:pt x="36294" y="113661"/>
                      <a:pt x="36748" y="113661"/>
                    </a:cubicBezTo>
                    <a:lnTo>
                      <a:pt x="48544" y="113661"/>
                    </a:lnTo>
                    <a:lnTo>
                      <a:pt x="46729" y="114295"/>
                    </a:lnTo>
                    <a:lnTo>
                      <a:pt x="52400" y="96338"/>
                    </a:lnTo>
                    <a:cubicBezTo>
                      <a:pt x="52627" y="96126"/>
                      <a:pt x="52854" y="96021"/>
                      <a:pt x="53081" y="95809"/>
                    </a:cubicBezTo>
                    <a:lnTo>
                      <a:pt x="64423" y="91161"/>
                    </a:lnTo>
                    <a:lnTo>
                      <a:pt x="63969" y="91795"/>
                    </a:lnTo>
                    <a:lnTo>
                      <a:pt x="63969" y="88943"/>
                    </a:lnTo>
                    <a:cubicBezTo>
                      <a:pt x="63969" y="88626"/>
                      <a:pt x="64196" y="88415"/>
                      <a:pt x="64423" y="88309"/>
                    </a:cubicBezTo>
                    <a:lnTo>
                      <a:pt x="70548" y="85880"/>
                    </a:lnTo>
                    <a:lnTo>
                      <a:pt x="70321" y="87042"/>
                    </a:lnTo>
                    <a:lnTo>
                      <a:pt x="58525" y="79436"/>
                    </a:lnTo>
                    <a:cubicBezTo>
                      <a:pt x="58298" y="79330"/>
                      <a:pt x="58071" y="79119"/>
                      <a:pt x="58071" y="79014"/>
                    </a:cubicBezTo>
                    <a:lnTo>
                      <a:pt x="58071" y="66232"/>
                    </a:lnTo>
                    <a:cubicBezTo>
                      <a:pt x="58071" y="66021"/>
                      <a:pt x="58298" y="65809"/>
                      <a:pt x="58525" y="65704"/>
                    </a:cubicBezTo>
                    <a:lnTo>
                      <a:pt x="70321" y="58098"/>
                    </a:lnTo>
                    <a:cubicBezTo>
                      <a:pt x="70321" y="58098"/>
                      <a:pt x="70321" y="58098"/>
                      <a:pt x="70548" y="57992"/>
                    </a:cubicBezTo>
                    <a:lnTo>
                      <a:pt x="88015" y="50387"/>
                    </a:lnTo>
                    <a:lnTo>
                      <a:pt x="99357" y="45739"/>
                    </a:lnTo>
                    <a:lnTo>
                      <a:pt x="99357" y="46901"/>
                    </a:lnTo>
                    <a:lnTo>
                      <a:pt x="93686" y="44260"/>
                    </a:lnTo>
                    <a:cubicBezTo>
                      <a:pt x="93232" y="44049"/>
                      <a:pt x="93005" y="43838"/>
                      <a:pt x="93005" y="43626"/>
                    </a:cubicBezTo>
                    <a:lnTo>
                      <a:pt x="93005" y="41091"/>
                    </a:lnTo>
                    <a:lnTo>
                      <a:pt x="93005" y="38767"/>
                    </a:lnTo>
                    <a:cubicBezTo>
                      <a:pt x="93005" y="38556"/>
                      <a:pt x="93232" y="38345"/>
                      <a:pt x="93686" y="38133"/>
                    </a:cubicBezTo>
                    <a:lnTo>
                      <a:pt x="105028" y="32957"/>
                    </a:lnTo>
                    <a:cubicBezTo>
                      <a:pt x="105482" y="32746"/>
                      <a:pt x="105935" y="32746"/>
                      <a:pt x="106389" y="32746"/>
                    </a:cubicBezTo>
                    <a:lnTo>
                      <a:pt x="117958" y="32746"/>
                    </a:lnTo>
                    <a:lnTo>
                      <a:pt x="116370" y="33697"/>
                    </a:lnTo>
                    <a:lnTo>
                      <a:pt x="110472" y="10880"/>
                    </a:lnTo>
                    <a:lnTo>
                      <a:pt x="111153" y="11408"/>
                    </a:lnTo>
                    <a:lnTo>
                      <a:pt x="88015" y="1478"/>
                    </a:lnTo>
                    <a:lnTo>
                      <a:pt x="89149" y="1690"/>
                    </a:lnTo>
                    <a:lnTo>
                      <a:pt x="83251" y="1690"/>
                    </a:lnTo>
                    <a:lnTo>
                      <a:pt x="85066" y="845"/>
                    </a:lnTo>
                    <a:lnTo>
                      <a:pt x="85066" y="5809"/>
                    </a:lnTo>
                    <a:cubicBezTo>
                      <a:pt x="85066" y="6232"/>
                      <a:pt x="84158" y="6654"/>
                      <a:pt x="83251" y="6654"/>
                    </a:cubicBezTo>
                    <a:lnTo>
                      <a:pt x="71682" y="6654"/>
                    </a:lnTo>
                    <a:lnTo>
                      <a:pt x="65784" y="6654"/>
                    </a:lnTo>
                    <a:lnTo>
                      <a:pt x="67599" y="5809"/>
                    </a:lnTo>
                    <a:lnTo>
                      <a:pt x="67599" y="10880"/>
                    </a:lnTo>
                    <a:cubicBezTo>
                      <a:pt x="67599" y="11302"/>
                      <a:pt x="66691" y="11725"/>
                      <a:pt x="65784" y="11725"/>
                    </a:cubicBezTo>
                    <a:lnTo>
                      <a:pt x="59886" y="11725"/>
                    </a:lnTo>
                    <a:lnTo>
                      <a:pt x="61247" y="11408"/>
                    </a:lnTo>
                    <a:lnTo>
                      <a:pt x="55576" y="13943"/>
                    </a:lnTo>
                    <a:lnTo>
                      <a:pt x="55803" y="13732"/>
                    </a:lnTo>
                    <a:lnTo>
                      <a:pt x="50132" y="18802"/>
                    </a:lnTo>
                    <a:lnTo>
                      <a:pt x="50359" y="18380"/>
                    </a:lnTo>
                    <a:lnTo>
                      <a:pt x="50359" y="20915"/>
                    </a:lnTo>
                    <a:lnTo>
                      <a:pt x="50359" y="23661"/>
                    </a:lnTo>
                    <a:cubicBezTo>
                      <a:pt x="50359" y="23767"/>
                      <a:pt x="50359" y="23978"/>
                      <a:pt x="50132" y="24084"/>
                    </a:cubicBezTo>
                    <a:lnTo>
                      <a:pt x="38336" y="31690"/>
                    </a:lnTo>
                    <a:lnTo>
                      <a:pt x="38563" y="31478"/>
                    </a:lnTo>
                    <a:lnTo>
                      <a:pt x="32892" y="39084"/>
                    </a:lnTo>
                    <a:cubicBezTo>
                      <a:pt x="32892" y="39084"/>
                      <a:pt x="32665" y="39084"/>
                      <a:pt x="32665" y="39190"/>
                    </a:cubicBezTo>
                    <a:lnTo>
                      <a:pt x="26994" y="44049"/>
                    </a:lnTo>
                    <a:lnTo>
                      <a:pt x="26994" y="43204"/>
                    </a:lnTo>
                    <a:lnTo>
                      <a:pt x="32665" y="48274"/>
                    </a:lnTo>
                    <a:cubicBezTo>
                      <a:pt x="32892" y="48485"/>
                      <a:pt x="32892" y="48802"/>
                      <a:pt x="32892" y="49014"/>
                    </a:cubicBezTo>
                    <a:cubicBezTo>
                      <a:pt x="32665" y="49225"/>
                      <a:pt x="32211" y="49330"/>
                      <a:pt x="31758" y="49436"/>
                    </a:cubicBezTo>
                    <a:lnTo>
                      <a:pt x="20189" y="51866"/>
                    </a:lnTo>
                    <a:lnTo>
                      <a:pt x="20642" y="51654"/>
                    </a:lnTo>
                    <a:lnTo>
                      <a:pt x="14971" y="54507"/>
                    </a:lnTo>
                    <a:lnTo>
                      <a:pt x="15425" y="54084"/>
                    </a:lnTo>
                    <a:lnTo>
                      <a:pt x="9754" y="64014"/>
                    </a:lnTo>
                    <a:lnTo>
                      <a:pt x="9754" y="63591"/>
                    </a:lnTo>
                    <a:lnTo>
                      <a:pt x="15425" y="73521"/>
                    </a:lnTo>
                    <a:cubicBezTo>
                      <a:pt x="15425" y="73626"/>
                      <a:pt x="15425" y="73732"/>
                      <a:pt x="15425" y="73732"/>
                    </a:cubicBezTo>
                    <a:lnTo>
                      <a:pt x="15425" y="76584"/>
                    </a:lnTo>
                    <a:lnTo>
                      <a:pt x="15425" y="84190"/>
                    </a:lnTo>
                    <a:cubicBezTo>
                      <a:pt x="15425" y="84401"/>
                      <a:pt x="15198" y="84612"/>
                      <a:pt x="14971" y="84823"/>
                    </a:cubicBezTo>
                    <a:lnTo>
                      <a:pt x="9073" y="87147"/>
                    </a:lnTo>
                    <a:lnTo>
                      <a:pt x="9754" y="86514"/>
                    </a:lnTo>
                    <a:lnTo>
                      <a:pt x="9754" y="94119"/>
                    </a:lnTo>
                    <a:cubicBezTo>
                      <a:pt x="9754" y="94542"/>
                      <a:pt x="9073" y="94964"/>
                      <a:pt x="7939" y="94964"/>
                    </a:cubicBezTo>
                    <a:lnTo>
                      <a:pt x="1814" y="94964"/>
                    </a:lnTo>
                    <a:lnTo>
                      <a:pt x="3629" y="93802"/>
                    </a:lnTo>
                    <a:lnTo>
                      <a:pt x="15425" y="10901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14"/>
              <p:cNvSpPr/>
              <p:nvPr/>
            </p:nvSpPr>
            <p:spPr>
              <a:xfrm>
                <a:off x="4240212" y="3675062"/>
                <a:ext cx="227012" cy="2063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9440" y="120000"/>
                    </a:moveTo>
                    <a:lnTo>
                      <a:pt x="39440" y="120000"/>
                    </a:lnTo>
                    <a:lnTo>
                      <a:pt x="33566" y="108000"/>
                    </a:lnTo>
                    <a:lnTo>
                      <a:pt x="22657" y="72000"/>
                    </a:lnTo>
                    <a:lnTo>
                      <a:pt x="22657" y="54461"/>
                    </a:lnTo>
                    <a:lnTo>
                      <a:pt x="0" y="6461"/>
                    </a:lnTo>
                    <a:lnTo>
                      <a:pt x="0" y="0"/>
                    </a:lnTo>
                    <a:lnTo>
                      <a:pt x="10909" y="0"/>
                    </a:lnTo>
                    <a:lnTo>
                      <a:pt x="22657" y="0"/>
                    </a:lnTo>
                    <a:lnTo>
                      <a:pt x="56223" y="6461"/>
                    </a:lnTo>
                    <a:lnTo>
                      <a:pt x="67972" y="6461"/>
                    </a:lnTo>
                    <a:lnTo>
                      <a:pt x="91468" y="12923"/>
                    </a:lnTo>
                    <a:lnTo>
                      <a:pt x="102377" y="6461"/>
                    </a:lnTo>
                    <a:lnTo>
                      <a:pt x="108251" y="0"/>
                    </a:lnTo>
                    <a:lnTo>
                      <a:pt x="120000" y="6461"/>
                    </a:lnTo>
                    <a:lnTo>
                      <a:pt x="108251" y="18461"/>
                    </a:lnTo>
                    <a:lnTo>
                      <a:pt x="102377" y="12923"/>
                    </a:lnTo>
                    <a:lnTo>
                      <a:pt x="85594" y="12923"/>
                    </a:lnTo>
                    <a:lnTo>
                      <a:pt x="79720" y="48923"/>
                    </a:lnTo>
                    <a:lnTo>
                      <a:pt x="73846" y="54461"/>
                    </a:lnTo>
                    <a:lnTo>
                      <a:pt x="73846" y="78461"/>
                    </a:lnTo>
                    <a:lnTo>
                      <a:pt x="73846" y="114461"/>
                    </a:lnTo>
                    <a:lnTo>
                      <a:pt x="62937" y="120000"/>
                    </a:lnTo>
                    <a:lnTo>
                      <a:pt x="51188" y="120000"/>
                    </a:lnTo>
                    <a:lnTo>
                      <a:pt x="45314" y="114461"/>
                    </a:lnTo>
                    <a:lnTo>
                      <a:pt x="3944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14"/>
              <p:cNvSpPr/>
              <p:nvPr/>
            </p:nvSpPr>
            <p:spPr>
              <a:xfrm>
                <a:off x="4235450" y="3671887"/>
                <a:ext cx="234950" cy="2127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1834" y="119275"/>
                    </a:moveTo>
                    <a:cubicBezTo>
                      <a:pt x="41614" y="119758"/>
                      <a:pt x="40954" y="120000"/>
                      <a:pt x="40513" y="119758"/>
                    </a:cubicBezTo>
                    <a:cubicBezTo>
                      <a:pt x="39853" y="119758"/>
                      <a:pt x="39412" y="119275"/>
                      <a:pt x="39192" y="118792"/>
                    </a:cubicBezTo>
                    <a:lnTo>
                      <a:pt x="33467" y="107203"/>
                    </a:lnTo>
                    <a:cubicBezTo>
                      <a:pt x="33247" y="107203"/>
                      <a:pt x="33247" y="106961"/>
                      <a:pt x="33247" y="106961"/>
                    </a:cubicBezTo>
                    <a:lnTo>
                      <a:pt x="22458" y="72193"/>
                    </a:lnTo>
                    <a:cubicBezTo>
                      <a:pt x="22238" y="71951"/>
                      <a:pt x="22238" y="71710"/>
                      <a:pt x="22238" y="71468"/>
                    </a:cubicBezTo>
                    <a:lnTo>
                      <a:pt x="22238" y="54084"/>
                    </a:lnTo>
                    <a:lnTo>
                      <a:pt x="22458" y="55050"/>
                    </a:lnTo>
                    <a:lnTo>
                      <a:pt x="220" y="9175"/>
                    </a:lnTo>
                    <a:cubicBezTo>
                      <a:pt x="220" y="8933"/>
                      <a:pt x="0" y="8450"/>
                      <a:pt x="0" y="8209"/>
                    </a:cubicBezTo>
                    <a:lnTo>
                      <a:pt x="0" y="1931"/>
                    </a:lnTo>
                    <a:cubicBezTo>
                      <a:pt x="0" y="965"/>
                      <a:pt x="880" y="0"/>
                      <a:pt x="1761" y="0"/>
                    </a:cubicBezTo>
                    <a:lnTo>
                      <a:pt x="12770" y="0"/>
                    </a:lnTo>
                    <a:lnTo>
                      <a:pt x="24000" y="0"/>
                    </a:lnTo>
                    <a:cubicBezTo>
                      <a:pt x="24220" y="0"/>
                      <a:pt x="24220" y="0"/>
                      <a:pt x="24220" y="241"/>
                    </a:cubicBezTo>
                    <a:lnTo>
                      <a:pt x="57467" y="6277"/>
                    </a:lnTo>
                    <a:lnTo>
                      <a:pt x="57027" y="6277"/>
                    </a:lnTo>
                    <a:lnTo>
                      <a:pt x="68256" y="6277"/>
                    </a:lnTo>
                    <a:cubicBezTo>
                      <a:pt x="68477" y="6277"/>
                      <a:pt x="68697" y="6277"/>
                      <a:pt x="68697" y="6277"/>
                    </a:cubicBezTo>
                    <a:lnTo>
                      <a:pt x="90935" y="12072"/>
                    </a:lnTo>
                    <a:lnTo>
                      <a:pt x="89834" y="12313"/>
                    </a:lnTo>
                    <a:lnTo>
                      <a:pt x="101064" y="6519"/>
                    </a:lnTo>
                    <a:lnTo>
                      <a:pt x="100403" y="6760"/>
                    </a:lnTo>
                    <a:lnTo>
                      <a:pt x="105908" y="724"/>
                    </a:lnTo>
                    <a:cubicBezTo>
                      <a:pt x="106568" y="0"/>
                      <a:pt x="107229" y="0"/>
                      <a:pt x="108110" y="241"/>
                    </a:cubicBezTo>
                    <a:lnTo>
                      <a:pt x="118899" y="6519"/>
                    </a:lnTo>
                    <a:cubicBezTo>
                      <a:pt x="119339" y="6760"/>
                      <a:pt x="119779" y="7243"/>
                      <a:pt x="119779" y="7967"/>
                    </a:cubicBezTo>
                    <a:cubicBezTo>
                      <a:pt x="120000" y="8450"/>
                      <a:pt x="119779" y="9175"/>
                      <a:pt x="119339" y="9657"/>
                    </a:cubicBezTo>
                    <a:lnTo>
                      <a:pt x="108330" y="20764"/>
                    </a:lnTo>
                    <a:cubicBezTo>
                      <a:pt x="107669" y="21488"/>
                      <a:pt x="106788" y="21488"/>
                      <a:pt x="105908" y="20764"/>
                    </a:cubicBezTo>
                    <a:lnTo>
                      <a:pt x="100623" y="15452"/>
                    </a:lnTo>
                    <a:lnTo>
                      <a:pt x="101724" y="15935"/>
                    </a:lnTo>
                    <a:lnTo>
                      <a:pt x="84990" y="15935"/>
                    </a:lnTo>
                    <a:lnTo>
                      <a:pt x="86752" y="14245"/>
                    </a:lnTo>
                    <a:lnTo>
                      <a:pt x="81027" y="49014"/>
                    </a:lnTo>
                    <a:cubicBezTo>
                      <a:pt x="81027" y="49496"/>
                      <a:pt x="80807" y="49979"/>
                      <a:pt x="80366" y="50221"/>
                    </a:cubicBezTo>
                    <a:lnTo>
                      <a:pt x="75082" y="55533"/>
                    </a:lnTo>
                    <a:lnTo>
                      <a:pt x="75522" y="54084"/>
                    </a:lnTo>
                    <a:lnTo>
                      <a:pt x="75522" y="77746"/>
                    </a:lnTo>
                    <a:lnTo>
                      <a:pt x="75522" y="112515"/>
                    </a:lnTo>
                    <a:cubicBezTo>
                      <a:pt x="75522" y="113239"/>
                      <a:pt x="75082" y="113963"/>
                      <a:pt x="74422" y="114205"/>
                    </a:cubicBezTo>
                    <a:lnTo>
                      <a:pt x="63633" y="119758"/>
                    </a:lnTo>
                    <a:cubicBezTo>
                      <a:pt x="63412" y="119758"/>
                      <a:pt x="63192" y="119758"/>
                      <a:pt x="62972" y="119758"/>
                    </a:cubicBezTo>
                    <a:lnTo>
                      <a:pt x="51743" y="119758"/>
                    </a:lnTo>
                    <a:cubicBezTo>
                      <a:pt x="51302" y="119758"/>
                      <a:pt x="50862" y="119758"/>
                      <a:pt x="50422" y="119275"/>
                    </a:cubicBezTo>
                    <a:lnTo>
                      <a:pt x="44917" y="113963"/>
                    </a:lnTo>
                    <a:lnTo>
                      <a:pt x="47339" y="113963"/>
                    </a:lnTo>
                    <a:lnTo>
                      <a:pt x="41834" y="119275"/>
                    </a:lnTo>
                    <a:close/>
                    <a:moveTo>
                      <a:pt x="44917" y="111066"/>
                    </a:moveTo>
                    <a:cubicBezTo>
                      <a:pt x="45577" y="110342"/>
                      <a:pt x="46678" y="110342"/>
                      <a:pt x="47339" y="111066"/>
                    </a:cubicBezTo>
                    <a:lnTo>
                      <a:pt x="52844" y="116619"/>
                    </a:lnTo>
                    <a:lnTo>
                      <a:pt x="51743" y="115895"/>
                    </a:lnTo>
                    <a:lnTo>
                      <a:pt x="62972" y="115895"/>
                    </a:lnTo>
                    <a:lnTo>
                      <a:pt x="62091" y="116136"/>
                    </a:lnTo>
                    <a:lnTo>
                      <a:pt x="73100" y="110824"/>
                    </a:lnTo>
                    <a:lnTo>
                      <a:pt x="72000" y="112515"/>
                    </a:lnTo>
                    <a:lnTo>
                      <a:pt x="72000" y="77746"/>
                    </a:lnTo>
                    <a:lnTo>
                      <a:pt x="72000" y="54084"/>
                    </a:lnTo>
                    <a:cubicBezTo>
                      <a:pt x="72000" y="53601"/>
                      <a:pt x="72220" y="53118"/>
                      <a:pt x="72660" y="52877"/>
                    </a:cubicBezTo>
                    <a:lnTo>
                      <a:pt x="78165" y="47323"/>
                    </a:lnTo>
                    <a:lnTo>
                      <a:pt x="77504" y="48531"/>
                    </a:lnTo>
                    <a:lnTo>
                      <a:pt x="83229" y="13762"/>
                    </a:lnTo>
                    <a:cubicBezTo>
                      <a:pt x="83449" y="12796"/>
                      <a:pt x="84110" y="12072"/>
                      <a:pt x="84990" y="12072"/>
                    </a:cubicBezTo>
                    <a:lnTo>
                      <a:pt x="101724" y="12072"/>
                    </a:lnTo>
                    <a:cubicBezTo>
                      <a:pt x="102165" y="12072"/>
                      <a:pt x="102605" y="12313"/>
                      <a:pt x="102825" y="12555"/>
                    </a:cubicBezTo>
                    <a:lnTo>
                      <a:pt x="108330" y="18108"/>
                    </a:lnTo>
                    <a:lnTo>
                      <a:pt x="105908" y="18108"/>
                    </a:lnTo>
                    <a:lnTo>
                      <a:pt x="116917" y="6760"/>
                    </a:lnTo>
                    <a:lnTo>
                      <a:pt x="117357" y="9899"/>
                    </a:lnTo>
                    <a:lnTo>
                      <a:pt x="106348" y="3863"/>
                    </a:lnTo>
                    <a:lnTo>
                      <a:pt x="108550" y="3380"/>
                    </a:lnTo>
                    <a:lnTo>
                      <a:pt x="103045" y="9657"/>
                    </a:lnTo>
                    <a:cubicBezTo>
                      <a:pt x="102825" y="9657"/>
                      <a:pt x="102605" y="9899"/>
                      <a:pt x="102385" y="9899"/>
                    </a:cubicBezTo>
                    <a:lnTo>
                      <a:pt x="91155" y="15694"/>
                    </a:lnTo>
                    <a:cubicBezTo>
                      <a:pt x="90935" y="15935"/>
                      <a:pt x="90495" y="15935"/>
                      <a:pt x="90055" y="15935"/>
                    </a:cubicBezTo>
                    <a:lnTo>
                      <a:pt x="68036" y="10140"/>
                    </a:lnTo>
                    <a:lnTo>
                      <a:pt x="68256" y="10140"/>
                    </a:lnTo>
                    <a:lnTo>
                      <a:pt x="57027" y="10140"/>
                    </a:lnTo>
                    <a:cubicBezTo>
                      <a:pt x="57027" y="10140"/>
                      <a:pt x="56807" y="10140"/>
                      <a:pt x="56807" y="10140"/>
                    </a:cubicBezTo>
                    <a:lnTo>
                      <a:pt x="23779" y="3863"/>
                    </a:lnTo>
                    <a:lnTo>
                      <a:pt x="24000" y="3863"/>
                    </a:lnTo>
                    <a:lnTo>
                      <a:pt x="12770" y="3863"/>
                    </a:lnTo>
                    <a:lnTo>
                      <a:pt x="1761" y="3863"/>
                    </a:lnTo>
                    <a:lnTo>
                      <a:pt x="3522" y="1931"/>
                    </a:lnTo>
                    <a:lnTo>
                      <a:pt x="3522" y="8209"/>
                    </a:lnTo>
                    <a:lnTo>
                      <a:pt x="3522" y="7243"/>
                    </a:lnTo>
                    <a:lnTo>
                      <a:pt x="25541" y="53360"/>
                    </a:lnTo>
                    <a:cubicBezTo>
                      <a:pt x="25761" y="53601"/>
                      <a:pt x="25761" y="53843"/>
                      <a:pt x="25761" y="54084"/>
                    </a:cubicBezTo>
                    <a:lnTo>
                      <a:pt x="25761" y="71468"/>
                    </a:lnTo>
                    <a:lnTo>
                      <a:pt x="25761" y="70985"/>
                    </a:lnTo>
                    <a:lnTo>
                      <a:pt x="36550" y="105754"/>
                    </a:lnTo>
                    <a:lnTo>
                      <a:pt x="36550" y="105513"/>
                    </a:lnTo>
                    <a:lnTo>
                      <a:pt x="42275" y="117102"/>
                    </a:lnTo>
                    <a:lnTo>
                      <a:pt x="39633" y="116619"/>
                    </a:lnTo>
                    <a:lnTo>
                      <a:pt x="44917" y="11106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14"/>
              <p:cNvSpPr/>
              <p:nvPr/>
            </p:nvSpPr>
            <p:spPr>
              <a:xfrm>
                <a:off x="4308475" y="3757612"/>
                <a:ext cx="288925" cy="2333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0769" y="4897"/>
                    </a:moveTo>
                    <a:lnTo>
                      <a:pt x="115384" y="36734"/>
                    </a:lnTo>
                    <a:lnTo>
                      <a:pt x="110769" y="36734"/>
                    </a:lnTo>
                    <a:lnTo>
                      <a:pt x="106153" y="41632"/>
                    </a:lnTo>
                    <a:lnTo>
                      <a:pt x="110769" y="46530"/>
                    </a:lnTo>
                    <a:lnTo>
                      <a:pt x="115384" y="41632"/>
                    </a:lnTo>
                    <a:lnTo>
                      <a:pt x="120000" y="41632"/>
                    </a:lnTo>
                    <a:lnTo>
                      <a:pt x="120000" y="46530"/>
                    </a:lnTo>
                    <a:lnTo>
                      <a:pt x="120000" y="62857"/>
                    </a:lnTo>
                    <a:lnTo>
                      <a:pt x="110769" y="67755"/>
                    </a:lnTo>
                    <a:lnTo>
                      <a:pt x="101538" y="83265"/>
                    </a:lnTo>
                    <a:lnTo>
                      <a:pt x="87692" y="98775"/>
                    </a:lnTo>
                    <a:lnTo>
                      <a:pt x="78461" y="109387"/>
                    </a:lnTo>
                    <a:lnTo>
                      <a:pt x="64615" y="115102"/>
                    </a:lnTo>
                    <a:lnTo>
                      <a:pt x="55384" y="115102"/>
                    </a:lnTo>
                    <a:lnTo>
                      <a:pt x="41538" y="115102"/>
                    </a:lnTo>
                    <a:lnTo>
                      <a:pt x="27692" y="120000"/>
                    </a:lnTo>
                    <a:lnTo>
                      <a:pt x="23076" y="120000"/>
                    </a:lnTo>
                    <a:lnTo>
                      <a:pt x="18461" y="115102"/>
                    </a:lnTo>
                    <a:lnTo>
                      <a:pt x="13186" y="98775"/>
                    </a:lnTo>
                    <a:lnTo>
                      <a:pt x="13186" y="93877"/>
                    </a:lnTo>
                    <a:lnTo>
                      <a:pt x="4615" y="62857"/>
                    </a:lnTo>
                    <a:lnTo>
                      <a:pt x="0" y="62857"/>
                    </a:lnTo>
                    <a:lnTo>
                      <a:pt x="4615" y="57959"/>
                    </a:lnTo>
                    <a:lnTo>
                      <a:pt x="9230" y="62857"/>
                    </a:lnTo>
                    <a:lnTo>
                      <a:pt x="18461" y="62857"/>
                    </a:lnTo>
                    <a:lnTo>
                      <a:pt x="27692" y="57959"/>
                    </a:lnTo>
                    <a:lnTo>
                      <a:pt x="27692" y="26122"/>
                    </a:lnTo>
                    <a:lnTo>
                      <a:pt x="32307" y="31020"/>
                    </a:lnTo>
                    <a:lnTo>
                      <a:pt x="32307" y="41632"/>
                    </a:lnTo>
                    <a:lnTo>
                      <a:pt x="41538" y="41632"/>
                    </a:lnTo>
                    <a:lnTo>
                      <a:pt x="55384" y="31020"/>
                    </a:lnTo>
                    <a:lnTo>
                      <a:pt x="60000" y="36734"/>
                    </a:lnTo>
                    <a:lnTo>
                      <a:pt x="64615" y="31020"/>
                    </a:lnTo>
                    <a:lnTo>
                      <a:pt x="83076" y="10612"/>
                    </a:lnTo>
                    <a:lnTo>
                      <a:pt x="96923" y="0"/>
                    </a:lnTo>
                    <a:lnTo>
                      <a:pt x="106153" y="4897"/>
                    </a:lnTo>
                    <a:lnTo>
                      <a:pt x="110769" y="489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14"/>
              <p:cNvSpPr/>
              <p:nvPr/>
            </p:nvSpPr>
            <p:spPr>
              <a:xfrm>
                <a:off x="4305300" y="3754437"/>
                <a:ext cx="295275" cy="2413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9534" y="4928"/>
                    </a:moveTo>
                    <a:cubicBezTo>
                      <a:pt x="110232" y="4928"/>
                      <a:pt x="110930" y="5357"/>
                      <a:pt x="110930" y="6214"/>
                    </a:cubicBezTo>
                    <a:lnTo>
                      <a:pt x="115465" y="36642"/>
                    </a:lnTo>
                    <a:cubicBezTo>
                      <a:pt x="115465" y="37071"/>
                      <a:pt x="115290" y="37714"/>
                      <a:pt x="115116" y="38142"/>
                    </a:cubicBezTo>
                    <a:cubicBezTo>
                      <a:pt x="114767" y="38571"/>
                      <a:pt x="114418" y="38785"/>
                      <a:pt x="114069" y="38785"/>
                    </a:cubicBezTo>
                    <a:lnTo>
                      <a:pt x="109534" y="38785"/>
                    </a:lnTo>
                    <a:lnTo>
                      <a:pt x="110581" y="38142"/>
                    </a:lnTo>
                    <a:lnTo>
                      <a:pt x="106220" y="43500"/>
                    </a:lnTo>
                    <a:lnTo>
                      <a:pt x="106046" y="41142"/>
                    </a:lnTo>
                    <a:lnTo>
                      <a:pt x="110581" y="45857"/>
                    </a:lnTo>
                    <a:lnTo>
                      <a:pt x="108662" y="45857"/>
                    </a:lnTo>
                    <a:lnTo>
                      <a:pt x="113023" y="41142"/>
                    </a:lnTo>
                    <a:cubicBezTo>
                      <a:pt x="113372" y="40714"/>
                      <a:pt x="113720" y="40714"/>
                      <a:pt x="114069" y="40714"/>
                    </a:cubicBezTo>
                    <a:lnTo>
                      <a:pt x="118604" y="40714"/>
                    </a:lnTo>
                    <a:cubicBezTo>
                      <a:pt x="119476" y="40714"/>
                      <a:pt x="120000" y="41357"/>
                      <a:pt x="120000" y="42428"/>
                    </a:cubicBezTo>
                    <a:lnTo>
                      <a:pt x="120000" y="47142"/>
                    </a:lnTo>
                    <a:lnTo>
                      <a:pt x="120000" y="62357"/>
                    </a:lnTo>
                    <a:cubicBezTo>
                      <a:pt x="120000" y="63000"/>
                      <a:pt x="119825" y="63642"/>
                      <a:pt x="119302" y="63857"/>
                    </a:cubicBezTo>
                    <a:lnTo>
                      <a:pt x="110232" y="69000"/>
                    </a:lnTo>
                    <a:lnTo>
                      <a:pt x="110755" y="68357"/>
                    </a:lnTo>
                    <a:lnTo>
                      <a:pt x="101860" y="83571"/>
                    </a:lnTo>
                    <a:cubicBezTo>
                      <a:pt x="101860" y="83785"/>
                      <a:pt x="101686" y="83785"/>
                      <a:pt x="101686" y="83785"/>
                    </a:cubicBezTo>
                    <a:lnTo>
                      <a:pt x="88255" y="99000"/>
                    </a:lnTo>
                    <a:lnTo>
                      <a:pt x="79011" y="109285"/>
                    </a:lnTo>
                    <a:cubicBezTo>
                      <a:pt x="79011" y="109285"/>
                      <a:pt x="78662" y="109500"/>
                      <a:pt x="78488" y="109500"/>
                    </a:cubicBezTo>
                    <a:lnTo>
                      <a:pt x="65058" y="114642"/>
                    </a:lnTo>
                    <a:cubicBezTo>
                      <a:pt x="64883" y="114642"/>
                      <a:pt x="64709" y="114642"/>
                      <a:pt x="64709" y="114642"/>
                    </a:cubicBezTo>
                    <a:lnTo>
                      <a:pt x="55813" y="114642"/>
                    </a:lnTo>
                    <a:lnTo>
                      <a:pt x="42209" y="114642"/>
                    </a:lnTo>
                    <a:lnTo>
                      <a:pt x="42732" y="114642"/>
                    </a:lnTo>
                    <a:lnTo>
                      <a:pt x="28604" y="120000"/>
                    </a:lnTo>
                    <a:cubicBezTo>
                      <a:pt x="28604" y="120000"/>
                      <a:pt x="28430" y="120000"/>
                      <a:pt x="28255" y="120000"/>
                    </a:cubicBezTo>
                    <a:lnTo>
                      <a:pt x="23895" y="120000"/>
                    </a:lnTo>
                    <a:cubicBezTo>
                      <a:pt x="23372" y="120000"/>
                      <a:pt x="23023" y="120000"/>
                      <a:pt x="22848" y="119571"/>
                    </a:cubicBezTo>
                    <a:lnTo>
                      <a:pt x="18488" y="114214"/>
                    </a:lnTo>
                    <a:cubicBezTo>
                      <a:pt x="18313" y="114000"/>
                      <a:pt x="18139" y="113785"/>
                      <a:pt x="18139" y="113571"/>
                    </a:cubicBezTo>
                    <a:lnTo>
                      <a:pt x="13430" y="98357"/>
                    </a:lnTo>
                    <a:cubicBezTo>
                      <a:pt x="13430" y="98142"/>
                      <a:pt x="13255" y="97928"/>
                      <a:pt x="13255" y="97714"/>
                    </a:cubicBezTo>
                    <a:lnTo>
                      <a:pt x="13255" y="92785"/>
                    </a:lnTo>
                    <a:lnTo>
                      <a:pt x="13430" y="93214"/>
                    </a:lnTo>
                    <a:lnTo>
                      <a:pt x="4534" y="63000"/>
                    </a:lnTo>
                    <a:lnTo>
                      <a:pt x="5930" y="64071"/>
                    </a:lnTo>
                    <a:lnTo>
                      <a:pt x="1395" y="64071"/>
                    </a:lnTo>
                    <a:cubicBezTo>
                      <a:pt x="872" y="64071"/>
                      <a:pt x="348" y="63642"/>
                      <a:pt x="174" y="63000"/>
                    </a:cubicBezTo>
                    <a:cubicBezTo>
                      <a:pt x="0" y="62357"/>
                      <a:pt x="174" y="61500"/>
                      <a:pt x="523" y="61071"/>
                    </a:cubicBezTo>
                    <a:lnTo>
                      <a:pt x="5058" y="56357"/>
                    </a:lnTo>
                    <a:cubicBezTo>
                      <a:pt x="5581" y="55714"/>
                      <a:pt x="6279" y="55714"/>
                      <a:pt x="6802" y="56357"/>
                    </a:cubicBezTo>
                    <a:lnTo>
                      <a:pt x="11162" y="61071"/>
                    </a:lnTo>
                    <a:lnTo>
                      <a:pt x="10290" y="60642"/>
                    </a:lnTo>
                    <a:lnTo>
                      <a:pt x="19360" y="60642"/>
                    </a:lnTo>
                    <a:lnTo>
                      <a:pt x="18837" y="60642"/>
                    </a:lnTo>
                    <a:lnTo>
                      <a:pt x="27732" y="55928"/>
                    </a:lnTo>
                    <a:lnTo>
                      <a:pt x="26860" y="57642"/>
                    </a:lnTo>
                    <a:lnTo>
                      <a:pt x="26860" y="27214"/>
                    </a:lnTo>
                    <a:cubicBezTo>
                      <a:pt x="26860" y="26571"/>
                      <a:pt x="27209" y="25928"/>
                      <a:pt x="27732" y="25500"/>
                    </a:cubicBezTo>
                    <a:cubicBezTo>
                      <a:pt x="28255" y="25285"/>
                      <a:pt x="28779" y="25500"/>
                      <a:pt x="29127" y="25928"/>
                    </a:cubicBezTo>
                    <a:lnTo>
                      <a:pt x="33837" y="30857"/>
                    </a:lnTo>
                    <a:cubicBezTo>
                      <a:pt x="34186" y="31285"/>
                      <a:pt x="34360" y="31714"/>
                      <a:pt x="34360" y="32142"/>
                    </a:cubicBezTo>
                    <a:lnTo>
                      <a:pt x="34360" y="42428"/>
                    </a:lnTo>
                    <a:lnTo>
                      <a:pt x="32965" y="40714"/>
                    </a:lnTo>
                    <a:lnTo>
                      <a:pt x="42209" y="40714"/>
                    </a:lnTo>
                    <a:lnTo>
                      <a:pt x="41511" y="40928"/>
                    </a:lnTo>
                    <a:lnTo>
                      <a:pt x="55116" y="30857"/>
                    </a:lnTo>
                    <a:cubicBezTo>
                      <a:pt x="55639" y="30428"/>
                      <a:pt x="56337" y="30428"/>
                      <a:pt x="56686" y="30857"/>
                    </a:cubicBezTo>
                    <a:lnTo>
                      <a:pt x="61046" y="35785"/>
                    </a:lnTo>
                    <a:lnTo>
                      <a:pt x="59302" y="35785"/>
                    </a:lnTo>
                    <a:lnTo>
                      <a:pt x="63662" y="30857"/>
                    </a:lnTo>
                    <a:lnTo>
                      <a:pt x="81802" y="10714"/>
                    </a:lnTo>
                    <a:cubicBezTo>
                      <a:pt x="81976" y="10714"/>
                      <a:pt x="81976" y="10500"/>
                      <a:pt x="82151" y="10500"/>
                    </a:cubicBezTo>
                    <a:lnTo>
                      <a:pt x="95406" y="428"/>
                    </a:lnTo>
                    <a:cubicBezTo>
                      <a:pt x="95755" y="0"/>
                      <a:pt x="96279" y="0"/>
                      <a:pt x="96627" y="214"/>
                    </a:cubicBezTo>
                    <a:lnTo>
                      <a:pt x="105697" y="4928"/>
                    </a:lnTo>
                    <a:lnTo>
                      <a:pt x="105174" y="4928"/>
                    </a:lnTo>
                    <a:lnTo>
                      <a:pt x="109534" y="4928"/>
                    </a:lnTo>
                    <a:close/>
                    <a:moveTo>
                      <a:pt x="105174" y="8357"/>
                    </a:moveTo>
                    <a:cubicBezTo>
                      <a:pt x="105000" y="8357"/>
                      <a:pt x="104825" y="8142"/>
                      <a:pt x="104651" y="8142"/>
                    </a:cubicBezTo>
                    <a:lnTo>
                      <a:pt x="95581" y="3428"/>
                    </a:lnTo>
                    <a:lnTo>
                      <a:pt x="96802" y="3214"/>
                    </a:lnTo>
                    <a:lnTo>
                      <a:pt x="83546" y="13500"/>
                    </a:lnTo>
                    <a:lnTo>
                      <a:pt x="83720" y="13285"/>
                    </a:lnTo>
                    <a:lnTo>
                      <a:pt x="65581" y="33428"/>
                    </a:lnTo>
                    <a:lnTo>
                      <a:pt x="61046" y="38357"/>
                    </a:lnTo>
                    <a:cubicBezTo>
                      <a:pt x="60523" y="38785"/>
                      <a:pt x="59825" y="38785"/>
                      <a:pt x="59302" y="38357"/>
                    </a:cubicBezTo>
                    <a:lnTo>
                      <a:pt x="54941" y="33428"/>
                    </a:lnTo>
                    <a:lnTo>
                      <a:pt x="56511" y="33642"/>
                    </a:lnTo>
                    <a:lnTo>
                      <a:pt x="43081" y="43928"/>
                    </a:lnTo>
                    <a:cubicBezTo>
                      <a:pt x="42732" y="43928"/>
                      <a:pt x="42558" y="44142"/>
                      <a:pt x="42209" y="44142"/>
                    </a:cubicBezTo>
                    <a:lnTo>
                      <a:pt x="32965" y="44142"/>
                    </a:lnTo>
                    <a:cubicBezTo>
                      <a:pt x="32093" y="44142"/>
                      <a:pt x="31569" y="43285"/>
                      <a:pt x="31569" y="42428"/>
                    </a:cubicBezTo>
                    <a:lnTo>
                      <a:pt x="31569" y="32142"/>
                    </a:lnTo>
                    <a:lnTo>
                      <a:pt x="31918" y="33428"/>
                    </a:lnTo>
                    <a:lnTo>
                      <a:pt x="27383" y="28500"/>
                    </a:lnTo>
                    <a:lnTo>
                      <a:pt x="29651" y="27214"/>
                    </a:lnTo>
                    <a:lnTo>
                      <a:pt x="29651" y="57642"/>
                    </a:lnTo>
                    <a:cubicBezTo>
                      <a:pt x="29651" y="58285"/>
                      <a:pt x="29302" y="58928"/>
                      <a:pt x="28779" y="59142"/>
                    </a:cubicBezTo>
                    <a:lnTo>
                      <a:pt x="19883" y="63857"/>
                    </a:lnTo>
                    <a:cubicBezTo>
                      <a:pt x="19709" y="64071"/>
                      <a:pt x="19534" y="64071"/>
                      <a:pt x="19360" y="64071"/>
                    </a:cubicBezTo>
                    <a:lnTo>
                      <a:pt x="10290" y="64071"/>
                    </a:lnTo>
                    <a:cubicBezTo>
                      <a:pt x="9941" y="64071"/>
                      <a:pt x="9593" y="63857"/>
                      <a:pt x="9418" y="63642"/>
                    </a:cubicBezTo>
                    <a:lnTo>
                      <a:pt x="5058" y="58928"/>
                    </a:lnTo>
                    <a:lnTo>
                      <a:pt x="6802" y="58928"/>
                    </a:lnTo>
                    <a:lnTo>
                      <a:pt x="2441" y="63642"/>
                    </a:lnTo>
                    <a:lnTo>
                      <a:pt x="1395" y="60642"/>
                    </a:lnTo>
                    <a:lnTo>
                      <a:pt x="5930" y="60642"/>
                    </a:lnTo>
                    <a:cubicBezTo>
                      <a:pt x="6453" y="60642"/>
                      <a:pt x="6976" y="61071"/>
                      <a:pt x="7151" y="61714"/>
                    </a:cubicBezTo>
                    <a:lnTo>
                      <a:pt x="16046" y="92142"/>
                    </a:lnTo>
                    <a:cubicBezTo>
                      <a:pt x="16046" y="92357"/>
                      <a:pt x="16046" y="92571"/>
                      <a:pt x="16046" y="92785"/>
                    </a:cubicBezTo>
                    <a:lnTo>
                      <a:pt x="16046" y="97714"/>
                    </a:lnTo>
                    <a:lnTo>
                      <a:pt x="16046" y="97285"/>
                    </a:lnTo>
                    <a:lnTo>
                      <a:pt x="20755" y="112500"/>
                    </a:lnTo>
                    <a:lnTo>
                      <a:pt x="20406" y="111857"/>
                    </a:lnTo>
                    <a:lnTo>
                      <a:pt x="24767" y="117214"/>
                    </a:lnTo>
                    <a:lnTo>
                      <a:pt x="23895" y="116571"/>
                    </a:lnTo>
                    <a:lnTo>
                      <a:pt x="28255" y="116571"/>
                    </a:lnTo>
                    <a:lnTo>
                      <a:pt x="27906" y="116785"/>
                    </a:lnTo>
                    <a:lnTo>
                      <a:pt x="41860" y="111428"/>
                    </a:lnTo>
                    <a:cubicBezTo>
                      <a:pt x="42034" y="111214"/>
                      <a:pt x="42209" y="111214"/>
                      <a:pt x="42209" y="111214"/>
                    </a:cubicBezTo>
                    <a:lnTo>
                      <a:pt x="55813" y="111214"/>
                    </a:lnTo>
                    <a:lnTo>
                      <a:pt x="64709" y="111214"/>
                    </a:lnTo>
                    <a:lnTo>
                      <a:pt x="64186" y="111428"/>
                    </a:lnTo>
                    <a:lnTo>
                      <a:pt x="77790" y="106285"/>
                    </a:lnTo>
                    <a:lnTo>
                      <a:pt x="77267" y="106714"/>
                    </a:lnTo>
                    <a:lnTo>
                      <a:pt x="86337" y="96428"/>
                    </a:lnTo>
                    <a:lnTo>
                      <a:pt x="99767" y="81428"/>
                    </a:lnTo>
                    <a:lnTo>
                      <a:pt x="99593" y="81642"/>
                    </a:lnTo>
                    <a:lnTo>
                      <a:pt x="108488" y="66428"/>
                    </a:lnTo>
                    <a:cubicBezTo>
                      <a:pt x="108662" y="66214"/>
                      <a:pt x="108837" y="66000"/>
                      <a:pt x="109011" y="65785"/>
                    </a:cubicBezTo>
                    <a:lnTo>
                      <a:pt x="118081" y="60857"/>
                    </a:lnTo>
                    <a:lnTo>
                      <a:pt x="117209" y="62357"/>
                    </a:lnTo>
                    <a:lnTo>
                      <a:pt x="117209" y="47142"/>
                    </a:lnTo>
                    <a:lnTo>
                      <a:pt x="117209" y="42428"/>
                    </a:lnTo>
                    <a:lnTo>
                      <a:pt x="118604" y="44142"/>
                    </a:lnTo>
                    <a:lnTo>
                      <a:pt x="114069" y="44142"/>
                    </a:lnTo>
                    <a:lnTo>
                      <a:pt x="114941" y="43714"/>
                    </a:lnTo>
                    <a:lnTo>
                      <a:pt x="110581" y="48428"/>
                    </a:lnTo>
                    <a:cubicBezTo>
                      <a:pt x="110058" y="49071"/>
                      <a:pt x="109186" y="49071"/>
                      <a:pt x="108662" y="48428"/>
                    </a:cubicBezTo>
                    <a:lnTo>
                      <a:pt x="104302" y="43714"/>
                    </a:lnTo>
                    <a:cubicBezTo>
                      <a:pt x="103953" y="43285"/>
                      <a:pt x="103779" y="42857"/>
                      <a:pt x="103779" y="42428"/>
                    </a:cubicBezTo>
                    <a:cubicBezTo>
                      <a:pt x="103779" y="42000"/>
                      <a:pt x="103953" y="41571"/>
                      <a:pt x="104127" y="41142"/>
                    </a:cubicBezTo>
                    <a:lnTo>
                      <a:pt x="108662" y="35785"/>
                    </a:lnTo>
                    <a:cubicBezTo>
                      <a:pt x="108837" y="35357"/>
                      <a:pt x="109186" y="35357"/>
                      <a:pt x="109534" y="35357"/>
                    </a:cubicBezTo>
                    <a:lnTo>
                      <a:pt x="114069" y="35357"/>
                    </a:lnTo>
                    <a:lnTo>
                      <a:pt x="112674" y="37285"/>
                    </a:lnTo>
                    <a:lnTo>
                      <a:pt x="108139" y="6857"/>
                    </a:lnTo>
                    <a:lnTo>
                      <a:pt x="109534" y="8357"/>
                    </a:lnTo>
                    <a:lnTo>
                      <a:pt x="105174" y="835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4" name="Google Shape;554;p14"/>
              <p:cNvSpPr/>
              <p:nvPr/>
            </p:nvSpPr>
            <p:spPr>
              <a:xfrm>
                <a:off x="4376737" y="3681412"/>
                <a:ext cx="165100" cy="1587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6000"/>
                    </a:moveTo>
                    <a:lnTo>
                      <a:pt x="0" y="96000"/>
                    </a:lnTo>
                    <a:lnTo>
                      <a:pt x="8076" y="104400"/>
                    </a:lnTo>
                    <a:lnTo>
                      <a:pt x="8076" y="120000"/>
                    </a:lnTo>
                    <a:lnTo>
                      <a:pt x="24230" y="120000"/>
                    </a:lnTo>
                    <a:lnTo>
                      <a:pt x="48461" y="104400"/>
                    </a:lnTo>
                    <a:lnTo>
                      <a:pt x="55384" y="111600"/>
                    </a:lnTo>
                    <a:lnTo>
                      <a:pt x="64615" y="104400"/>
                    </a:lnTo>
                    <a:lnTo>
                      <a:pt x="96923" y="72000"/>
                    </a:lnTo>
                    <a:lnTo>
                      <a:pt x="120000" y="56400"/>
                    </a:lnTo>
                    <a:lnTo>
                      <a:pt x="105000" y="56400"/>
                    </a:lnTo>
                    <a:lnTo>
                      <a:pt x="96923" y="39600"/>
                    </a:lnTo>
                    <a:lnTo>
                      <a:pt x="79615" y="24000"/>
                    </a:lnTo>
                    <a:lnTo>
                      <a:pt x="64615" y="0"/>
                    </a:lnTo>
                    <a:lnTo>
                      <a:pt x="48461" y="15600"/>
                    </a:lnTo>
                    <a:lnTo>
                      <a:pt x="40384" y="8400"/>
                    </a:lnTo>
                    <a:lnTo>
                      <a:pt x="16153" y="8400"/>
                    </a:lnTo>
                    <a:lnTo>
                      <a:pt x="8076" y="56400"/>
                    </a:lnTo>
                    <a:lnTo>
                      <a:pt x="0" y="63600"/>
                    </a:lnTo>
                    <a:lnTo>
                      <a:pt x="0" y="96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5" name="Google Shape;555;p14"/>
              <p:cNvSpPr/>
              <p:nvPr/>
            </p:nvSpPr>
            <p:spPr>
              <a:xfrm>
                <a:off x="4373562" y="3678237"/>
                <a:ext cx="173037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788" y="94687"/>
                    </a:moveTo>
                    <a:lnTo>
                      <a:pt x="4189" y="92812"/>
                    </a:lnTo>
                    <a:lnTo>
                      <a:pt x="11970" y="100625"/>
                    </a:lnTo>
                    <a:cubicBezTo>
                      <a:pt x="12568" y="100937"/>
                      <a:pt x="12867" y="101562"/>
                      <a:pt x="12867" y="102187"/>
                    </a:cubicBezTo>
                    <a:lnTo>
                      <a:pt x="12867" y="117500"/>
                    </a:lnTo>
                    <a:lnTo>
                      <a:pt x="10473" y="115000"/>
                    </a:lnTo>
                    <a:lnTo>
                      <a:pt x="25436" y="115000"/>
                    </a:lnTo>
                    <a:lnTo>
                      <a:pt x="24239" y="115625"/>
                    </a:lnTo>
                    <a:lnTo>
                      <a:pt x="46982" y="100312"/>
                    </a:lnTo>
                    <a:cubicBezTo>
                      <a:pt x="47880" y="99687"/>
                      <a:pt x="49077" y="99687"/>
                      <a:pt x="49975" y="100625"/>
                    </a:cubicBezTo>
                    <a:lnTo>
                      <a:pt x="57456" y="107812"/>
                    </a:lnTo>
                    <a:lnTo>
                      <a:pt x="54164" y="107500"/>
                    </a:lnTo>
                    <a:lnTo>
                      <a:pt x="62244" y="100312"/>
                    </a:lnTo>
                    <a:lnTo>
                      <a:pt x="93366" y="69687"/>
                    </a:lnTo>
                    <a:cubicBezTo>
                      <a:pt x="93366" y="69687"/>
                      <a:pt x="93665" y="69687"/>
                      <a:pt x="93665" y="69687"/>
                    </a:cubicBezTo>
                    <a:lnTo>
                      <a:pt x="116109" y="54062"/>
                    </a:lnTo>
                    <a:lnTo>
                      <a:pt x="117306" y="58750"/>
                    </a:lnTo>
                    <a:lnTo>
                      <a:pt x="102344" y="58750"/>
                    </a:lnTo>
                    <a:cubicBezTo>
                      <a:pt x="101446" y="58750"/>
                      <a:pt x="100847" y="58125"/>
                      <a:pt x="100249" y="57500"/>
                    </a:cubicBezTo>
                    <a:lnTo>
                      <a:pt x="92768" y="41562"/>
                    </a:lnTo>
                    <a:lnTo>
                      <a:pt x="93366" y="42500"/>
                    </a:lnTo>
                    <a:lnTo>
                      <a:pt x="77206" y="27500"/>
                    </a:lnTo>
                    <a:cubicBezTo>
                      <a:pt x="76907" y="27500"/>
                      <a:pt x="76907" y="27187"/>
                      <a:pt x="76608" y="27187"/>
                    </a:cubicBezTo>
                    <a:lnTo>
                      <a:pt x="61645" y="4062"/>
                    </a:lnTo>
                    <a:lnTo>
                      <a:pt x="65236" y="4375"/>
                    </a:lnTo>
                    <a:lnTo>
                      <a:pt x="49975" y="19375"/>
                    </a:lnTo>
                    <a:cubicBezTo>
                      <a:pt x="49077" y="20312"/>
                      <a:pt x="47581" y="20312"/>
                      <a:pt x="46683" y="19375"/>
                    </a:cubicBezTo>
                    <a:lnTo>
                      <a:pt x="39201" y="12187"/>
                    </a:lnTo>
                    <a:lnTo>
                      <a:pt x="40698" y="12812"/>
                    </a:lnTo>
                    <a:lnTo>
                      <a:pt x="17955" y="12812"/>
                    </a:lnTo>
                    <a:lnTo>
                      <a:pt x="20349" y="10625"/>
                    </a:lnTo>
                    <a:lnTo>
                      <a:pt x="12867" y="56875"/>
                    </a:lnTo>
                    <a:cubicBezTo>
                      <a:pt x="12867" y="57187"/>
                      <a:pt x="12568" y="57812"/>
                      <a:pt x="11970" y="58125"/>
                    </a:cubicBezTo>
                    <a:lnTo>
                      <a:pt x="4189" y="65312"/>
                    </a:lnTo>
                    <a:lnTo>
                      <a:pt x="4788" y="63437"/>
                    </a:lnTo>
                    <a:lnTo>
                      <a:pt x="4788" y="94687"/>
                    </a:lnTo>
                    <a:close/>
                    <a:moveTo>
                      <a:pt x="0" y="63437"/>
                    </a:moveTo>
                    <a:cubicBezTo>
                      <a:pt x="0" y="62812"/>
                      <a:pt x="299" y="62187"/>
                      <a:pt x="897" y="61562"/>
                    </a:cubicBezTo>
                    <a:lnTo>
                      <a:pt x="8977" y="54375"/>
                    </a:lnTo>
                    <a:lnTo>
                      <a:pt x="8079" y="55937"/>
                    </a:lnTo>
                    <a:lnTo>
                      <a:pt x="15561" y="10000"/>
                    </a:lnTo>
                    <a:cubicBezTo>
                      <a:pt x="15860" y="8750"/>
                      <a:pt x="16758" y="7812"/>
                      <a:pt x="17955" y="7812"/>
                    </a:cubicBezTo>
                    <a:lnTo>
                      <a:pt x="40698" y="7812"/>
                    </a:lnTo>
                    <a:cubicBezTo>
                      <a:pt x="41296" y="7812"/>
                      <a:pt x="41895" y="8125"/>
                      <a:pt x="42493" y="8437"/>
                    </a:cubicBezTo>
                    <a:lnTo>
                      <a:pt x="49975" y="15625"/>
                    </a:lnTo>
                    <a:lnTo>
                      <a:pt x="46683" y="15625"/>
                    </a:lnTo>
                    <a:lnTo>
                      <a:pt x="62244" y="937"/>
                    </a:lnTo>
                    <a:cubicBezTo>
                      <a:pt x="62543" y="312"/>
                      <a:pt x="63441" y="0"/>
                      <a:pt x="64039" y="312"/>
                    </a:cubicBezTo>
                    <a:cubicBezTo>
                      <a:pt x="64638" y="312"/>
                      <a:pt x="65236" y="625"/>
                      <a:pt x="65835" y="1250"/>
                    </a:cubicBezTo>
                    <a:lnTo>
                      <a:pt x="80798" y="24375"/>
                    </a:lnTo>
                    <a:lnTo>
                      <a:pt x="80199" y="23750"/>
                    </a:lnTo>
                    <a:lnTo>
                      <a:pt x="96658" y="38750"/>
                    </a:lnTo>
                    <a:cubicBezTo>
                      <a:pt x="96658" y="38750"/>
                      <a:pt x="96957" y="39062"/>
                      <a:pt x="97256" y="39375"/>
                    </a:cubicBezTo>
                    <a:lnTo>
                      <a:pt x="104738" y="55312"/>
                    </a:lnTo>
                    <a:lnTo>
                      <a:pt x="102344" y="53750"/>
                    </a:lnTo>
                    <a:lnTo>
                      <a:pt x="117306" y="53750"/>
                    </a:lnTo>
                    <a:cubicBezTo>
                      <a:pt x="118503" y="53750"/>
                      <a:pt x="119401" y="54687"/>
                      <a:pt x="119700" y="55625"/>
                    </a:cubicBezTo>
                    <a:cubicBezTo>
                      <a:pt x="120000" y="56562"/>
                      <a:pt x="119700" y="57812"/>
                      <a:pt x="118802" y="58437"/>
                    </a:cubicBezTo>
                    <a:lnTo>
                      <a:pt x="96359" y="73750"/>
                    </a:lnTo>
                    <a:lnTo>
                      <a:pt x="96658" y="73437"/>
                    </a:lnTo>
                    <a:lnTo>
                      <a:pt x="65236" y="104062"/>
                    </a:lnTo>
                    <a:lnTo>
                      <a:pt x="57456" y="111250"/>
                    </a:lnTo>
                    <a:cubicBezTo>
                      <a:pt x="56558" y="112187"/>
                      <a:pt x="55062" y="112187"/>
                      <a:pt x="54164" y="111250"/>
                    </a:cubicBezTo>
                    <a:lnTo>
                      <a:pt x="46683" y="104062"/>
                    </a:lnTo>
                    <a:lnTo>
                      <a:pt x="49675" y="104375"/>
                    </a:lnTo>
                    <a:lnTo>
                      <a:pt x="26633" y="119687"/>
                    </a:lnTo>
                    <a:cubicBezTo>
                      <a:pt x="26334" y="120000"/>
                      <a:pt x="26034" y="120000"/>
                      <a:pt x="25436" y="120000"/>
                    </a:cubicBezTo>
                    <a:lnTo>
                      <a:pt x="10473" y="120000"/>
                    </a:lnTo>
                    <a:cubicBezTo>
                      <a:pt x="9276" y="120000"/>
                      <a:pt x="8079" y="119062"/>
                      <a:pt x="8079" y="117500"/>
                    </a:cubicBezTo>
                    <a:lnTo>
                      <a:pt x="8079" y="102187"/>
                    </a:lnTo>
                    <a:lnTo>
                      <a:pt x="8977" y="104062"/>
                    </a:lnTo>
                    <a:lnTo>
                      <a:pt x="897" y="96562"/>
                    </a:lnTo>
                    <a:cubicBezTo>
                      <a:pt x="299" y="95937"/>
                      <a:pt x="0" y="95312"/>
                      <a:pt x="0" y="94687"/>
                    </a:cubicBezTo>
                    <a:lnTo>
                      <a:pt x="0" y="6343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6" name="Google Shape;556;p14"/>
              <p:cNvSpPr/>
              <p:nvPr/>
            </p:nvSpPr>
            <p:spPr>
              <a:xfrm>
                <a:off x="4467225" y="3654425"/>
                <a:ext cx="142875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4666" y="0"/>
                    </a:moveTo>
                    <a:lnTo>
                      <a:pt x="74666" y="0"/>
                    </a:lnTo>
                    <a:lnTo>
                      <a:pt x="56000" y="0"/>
                    </a:lnTo>
                    <a:lnTo>
                      <a:pt x="56000" y="12173"/>
                    </a:lnTo>
                    <a:lnTo>
                      <a:pt x="28000" y="33043"/>
                    </a:lnTo>
                    <a:lnTo>
                      <a:pt x="0" y="33043"/>
                    </a:lnTo>
                    <a:lnTo>
                      <a:pt x="18666" y="66086"/>
                    </a:lnTo>
                    <a:lnTo>
                      <a:pt x="37333" y="86956"/>
                    </a:lnTo>
                    <a:lnTo>
                      <a:pt x="46666" y="111304"/>
                    </a:lnTo>
                    <a:lnTo>
                      <a:pt x="65333" y="111304"/>
                    </a:lnTo>
                    <a:lnTo>
                      <a:pt x="84000" y="120000"/>
                    </a:lnTo>
                    <a:lnTo>
                      <a:pt x="93333" y="120000"/>
                    </a:lnTo>
                    <a:lnTo>
                      <a:pt x="112000" y="76521"/>
                    </a:lnTo>
                    <a:lnTo>
                      <a:pt x="120000" y="33043"/>
                    </a:lnTo>
                    <a:lnTo>
                      <a:pt x="112000" y="12173"/>
                    </a:lnTo>
                    <a:lnTo>
                      <a:pt x="93333" y="0"/>
                    </a:lnTo>
                    <a:lnTo>
                      <a:pt x="74666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7" name="Google Shape;557;p14"/>
              <p:cNvSpPr/>
              <p:nvPr/>
            </p:nvSpPr>
            <p:spPr>
              <a:xfrm>
                <a:off x="4462462" y="3651250"/>
                <a:ext cx="152400" cy="1174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3427" y="7058"/>
                    </a:moveTo>
                    <a:lnTo>
                      <a:pt x="55750" y="7058"/>
                    </a:lnTo>
                    <a:lnTo>
                      <a:pt x="58470" y="3529"/>
                    </a:lnTo>
                    <a:lnTo>
                      <a:pt x="58470" y="14117"/>
                    </a:lnTo>
                    <a:cubicBezTo>
                      <a:pt x="58470" y="15441"/>
                      <a:pt x="57790" y="16323"/>
                      <a:pt x="57110" y="17205"/>
                    </a:cubicBezTo>
                    <a:lnTo>
                      <a:pt x="30594" y="37941"/>
                    </a:lnTo>
                    <a:cubicBezTo>
                      <a:pt x="30254" y="37941"/>
                      <a:pt x="29915" y="38382"/>
                      <a:pt x="29235" y="38382"/>
                    </a:cubicBezTo>
                    <a:lnTo>
                      <a:pt x="2719" y="38382"/>
                    </a:lnTo>
                    <a:lnTo>
                      <a:pt x="5099" y="32647"/>
                    </a:lnTo>
                    <a:lnTo>
                      <a:pt x="22776" y="63529"/>
                    </a:lnTo>
                    <a:lnTo>
                      <a:pt x="22436" y="63088"/>
                    </a:lnTo>
                    <a:lnTo>
                      <a:pt x="40113" y="82941"/>
                    </a:lnTo>
                    <a:cubicBezTo>
                      <a:pt x="40453" y="83382"/>
                      <a:pt x="40793" y="83823"/>
                      <a:pt x="40793" y="84264"/>
                    </a:cubicBezTo>
                    <a:lnTo>
                      <a:pt x="49291" y="105441"/>
                    </a:lnTo>
                    <a:lnTo>
                      <a:pt x="46912" y="103676"/>
                    </a:lnTo>
                    <a:lnTo>
                      <a:pt x="64249" y="103676"/>
                    </a:lnTo>
                    <a:cubicBezTo>
                      <a:pt x="64589" y="103676"/>
                      <a:pt x="64929" y="103676"/>
                      <a:pt x="65269" y="103676"/>
                    </a:cubicBezTo>
                    <a:lnTo>
                      <a:pt x="83286" y="113382"/>
                    </a:lnTo>
                    <a:lnTo>
                      <a:pt x="81926" y="112941"/>
                    </a:lnTo>
                    <a:lnTo>
                      <a:pt x="90764" y="112941"/>
                    </a:lnTo>
                    <a:lnTo>
                      <a:pt x="88385" y="115147"/>
                    </a:lnTo>
                    <a:lnTo>
                      <a:pt x="106062" y="74117"/>
                    </a:lnTo>
                    <a:lnTo>
                      <a:pt x="105722" y="75000"/>
                    </a:lnTo>
                    <a:lnTo>
                      <a:pt x="114560" y="33970"/>
                    </a:lnTo>
                    <a:lnTo>
                      <a:pt x="114560" y="36617"/>
                    </a:lnTo>
                    <a:lnTo>
                      <a:pt x="106062" y="15882"/>
                    </a:lnTo>
                    <a:lnTo>
                      <a:pt x="107422" y="17205"/>
                    </a:lnTo>
                    <a:lnTo>
                      <a:pt x="89745" y="7058"/>
                    </a:lnTo>
                    <a:lnTo>
                      <a:pt x="90764" y="7058"/>
                    </a:lnTo>
                    <a:lnTo>
                      <a:pt x="73427" y="7058"/>
                    </a:lnTo>
                    <a:close/>
                    <a:moveTo>
                      <a:pt x="90764" y="0"/>
                    </a:moveTo>
                    <a:cubicBezTo>
                      <a:pt x="91104" y="0"/>
                      <a:pt x="91444" y="441"/>
                      <a:pt x="91784" y="441"/>
                    </a:cubicBezTo>
                    <a:lnTo>
                      <a:pt x="109461" y="11029"/>
                    </a:lnTo>
                    <a:cubicBezTo>
                      <a:pt x="110141" y="11029"/>
                      <a:pt x="110481" y="11911"/>
                      <a:pt x="110821" y="12352"/>
                    </a:cubicBezTo>
                    <a:lnTo>
                      <a:pt x="119660" y="33088"/>
                    </a:lnTo>
                    <a:cubicBezTo>
                      <a:pt x="119660" y="33970"/>
                      <a:pt x="120000" y="34852"/>
                      <a:pt x="119660" y="35735"/>
                    </a:cubicBezTo>
                    <a:lnTo>
                      <a:pt x="111161" y="76764"/>
                    </a:lnTo>
                    <a:cubicBezTo>
                      <a:pt x="111161" y="77205"/>
                      <a:pt x="110821" y="77647"/>
                      <a:pt x="110821" y="77647"/>
                    </a:cubicBezTo>
                    <a:lnTo>
                      <a:pt x="93144" y="118235"/>
                    </a:lnTo>
                    <a:cubicBezTo>
                      <a:pt x="92464" y="119558"/>
                      <a:pt x="91784" y="120000"/>
                      <a:pt x="90764" y="120000"/>
                    </a:cubicBezTo>
                    <a:lnTo>
                      <a:pt x="81926" y="120000"/>
                    </a:lnTo>
                    <a:cubicBezTo>
                      <a:pt x="81586" y="120000"/>
                      <a:pt x="81246" y="120000"/>
                      <a:pt x="80906" y="120000"/>
                    </a:cubicBezTo>
                    <a:lnTo>
                      <a:pt x="63229" y="110294"/>
                    </a:lnTo>
                    <a:lnTo>
                      <a:pt x="64249" y="110735"/>
                    </a:lnTo>
                    <a:lnTo>
                      <a:pt x="46912" y="110735"/>
                    </a:lnTo>
                    <a:cubicBezTo>
                      <a:pt x="45892" y="110735"/>
                      <a:pt x="45212" y="109852"/>
                      <a:pt x="44532" y="108529"/>
                    </a:cubicBezTo>
                    <a:lnTo>
                      <a:pt x="36033" y="87352"/>
                    </a:lnTo>
                    <a:lnTo>
                      <a:pt x="36713" y="88235"/>
                    </a:lnTo>
                    <a:lnTo>
                      <a:pt x="18696" y="68382"/>
                    </a:lnTo>
                    <a:cubicBezTo>
                      <a:pt x="18696" y="68382"/>
                      <a:pt x="18696" y="67941"/>
                      <a:pt x="18356" y="67941"/>
                    </a:cubicBezTo>
                    <a:lnTo>
                      <a:pt x="679" y="36617"/>
                    </a:lnTo>
                    <a:cubicBezTo>
                      <a:pt x="0" y="35735"/>
                      <a:pt x="0" y="34411"/>
                      <a:pt x="339" y="33088"/>
                    </a:cubicBezTo>
                    <a:cubicBezTo>
                      <a:pt x="1019" y="31764"/>
                      <a:pt x="1699" y="31323"/>
                      <a:pt x="2719" y="31323"/>
                    </a:cubicBezTo>
                    <a:lnTo>
                      <a:pt x="29235" y="31323"/>
                    </a:lnTo>
                    <a:lnTo>
                      <a:pt x="27875" y="31764"/>
                    </a:lnTo>
                    <a:lnTo>
                      <a:pt x="54390" y="11029"/>
                    </a:lnTo>
                    <a:lnTo>
                      <a:pt x="53031" y="14117"/>
                    </a:lnTo>
                    <a:lnTo>
                      <a:pt x="53031" y="3529"/>
                    </a:lnTo>
                    <a:cubicBezTo>
                      <a:pt x="53031" y="1764"/>
                      <a:pt x="54050" y="0"/>
                      <a:pt x="55750" y="0"/>
                    </a:cubicBezTo>
                    <a:lnTo>
                      <a:pt x="73427" y="0"/>
                    </a:lnTo>
                    <a:lnTo>
                      <a:pt x="90764" y="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8" name="Google Shape;558;p14"/>
              <p:cNvSpPr/>
              <p:nvPr/>
            </p:nvSpPr>
            <p:spPr>
              <a:xfrm>
                <a:off x="4556125" y="3565525"/>
                <a:ext cx="185737" cy="274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7692" y="120000"/>
                    </a:moveTo>
                    <a:lnTo>
                      <a:pt x="27692" y="120000"/>
                    </a:lnTo>
                    <a:lnTo>
                      <a:pt x="27692" y="115144"/>
                    </a:lnTo>
                    <a:lnTo>
                      <a:pt x="27692" y="110982"/>
                    </a:lnTo>
                    <a:lnTo>
                      <a:pt x="56410" y="106820"/>
                    </a:lnTo>
                    <a:lnTo>
                      <a:pt x="63589" y="101965"/>
                    </a:lnTo>
                    <a:lnTo>
                      <a:pt x="63589" y="88786"/>
                    </a:lnTo>
                    <a:lnTo>
                      <a:pt x="49230" y="71445"/>
                    </a:lnTo>
                    <a:lnTo>
                      <a:pt x="77948" y="53410"/>
                    </a:lnTo>
                    <a:lnTo>
                      <a:pt x="99487" y="48554"/>
                    </a:lnTo>
                    <a:lnTo>
                      <a:pt x="120000" y="35375"/>
                    </a:lnTo>
                    <a:lnTo>
                      <a:pt x="112820" y="0"/>
                    </a:lnTo>
                    <a:lnTo>
                      <a:pt x="99487" y="8323"/>
                    </a:lnTo>
                    <a:lnTo>
                      <a:pt x="70769" y="8323"/>
                    </a:lnTo>
                    <a:lnTo>
                      <a:pt x="56410" y="8323"/>
                    </a:lnTo>
                    <a:lnTo>
                      <a:pt x="49230" y="13179"/>
                    </a:lnTo>
                    <a:lnTo>
                      <a:pt x="56410" y="22196"/>
                    </a:lnTo>
                    <a:lnTo>
                      <a:pt x="63589" y="31213"/>
                    </a:lnTo>
                    <a:lnTo>
                      <a:pt x="63589" y="40231"/>
                    </a:lnTo>
                    <a:lnTo>
                      <a:pt x="56410" y="48554"/>
                    </a:lnTo>
                    <a:lnTo>
                      <a:pt x="49230" y="40231"/>
                    </a:lnTo>
                    <a:lnTo>
                      <a:pt x="49230" y="31213"/>
                    </a:lnTo>
                    <a:lnTo>
                      <a:pt x="42051" y="31213"/>
                    </a:lnTo>
                    <a:lnTo>
                      <a:pt x="34871" y="26358"/>
                    </a:lnTo>
                    <a:lnTo>
                      <a:pt x="0" y="35375"/>
                    </a:lnTo>
                    <a:lnTo>
                      <a:pt x="0" y="40231"/>
                    </a:lnTo>
                    <a:lnTo>
                      <a:pt x="14358" y="40231"/>
                    </a:lnTo>
                    <a:lnTo>
                      <a:pt x="27692" y="44393"/>
                    </a:lnTo>
                    <a:lnTo>
                      <a:pt x="34871" y="53410"/>
                    </a:lnTo>
                    <a:lnTo>
                      <a:pt x="27692" y="71445"/>
                    </a:lnTo>
                    <a:lnTo>
                      <a:pt x="14358" y="88786"/>
                    </a:lnTo>
                    <a:lnTo>
                      <a:pt x="20512" y="115144"/>
                    </a:lnTo>
                    <a:lnTo>
                      <a:pt x="20512" y="120000"/>
                    </a:lnTo>
                    <a:lnTo>
                      <a:pt x="27692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9" name="Google Shape;559;p14"/>
              <p:cNvSpPr/>
              <p:nvPr/>
            </p:nvSpPr>
            <p:spPr>
              <a:xfrm>
                <a:off x="4552950" y="3562350"/>
                <a:ext cx="192087" cy="280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398" y="117073"/>
                    </a:moveTo>
                    <a:lnTo>
                      <a:pt x="27260" y="118536"/>
                    </a:lnTo>
                    <a:lnTo>
                      <a:pt x="27260" y="113963"/>
                    </a:lnTo>
                    <a:lnTo>
                      <a:pt x="27260" y="109939"/>
                    </a:lnTo>
                    <a:cubicBezTo>
                      <a:pt x="27260" y="109207"/>
                      <a:pt x="28062" y="108658"/>
                      <a:pt x="28864" y="108475"/>
                    </a:cubicBezTo>
                    <a:lnTo>
                      <a:pt x="56124" y="104268"/>
                    </a:lnTo>
                    <a:lnTo>
                      <a:pt x="55055" y="104634"/>
                    </a:lnTo>
                    <a:lnTo>
                      <a:pt x="61737" y="100060"/>
                    </a:lnTo>
                    <a:lnTo>
                      <a:pt x="61202" y="100975"/>
                    </a:lnTo>
                    <a:lnTo>
                      <a:pt x="61202" y="87987"/>
                    </a:lnTo>
                    <a:lnTo>
                      <a:pt x="61469" y="88719"/>
                    </a:lnTo>
                    <a:lnTo>
                      <a:pt x="48106" y="71707"/>
                    </a:lnTo>
                    <a:cubicBezTo>
                      <a:pt x="47572" y="70975"/>
                      <a:pt x="47839" y="70243"/>
                      <a:pt x="48374" y="69878"/>
                    </a:cubicBezTo>
                    <a:lnTo>
                      <a:pt x="75634" y="52500"/>
                    </a:lnTo>
                    <a:cubicBezTo>
                      <a:pt x="75902" y="52317"/>
                      <a:pt x="76169" y="52317"/>
                      <a:pt x="76436" y="52134"/>
                    </a:cubicBezTo>
                    <a:lnTo>
                      <a:pt x="97015" y="47560"/>
                    </a:lnTo>
                    <a:lnTo>
                      <a:pt x="96213" y="47926"/>
                    </a:lnTo>
                    <a:lnTo>
                      <a:pt x="116258" y="34939"/>
                    </a:lnTo>
                    <a:lnTo>
                      <a:pt x="115723" y="36219"/>
                    </a:lnTo>
                    <a:lnTo>
                      <a:pt x="108775" y="1829"/>
                    </a:lnTo>
                    <a:lnTo>
                      <a:pt x="112516" y="2560"/>
                    </a:lnTo>
                    <a:lnTo>
                      <a:pt x="99153" y="10975"/>
                    </a:lnTo>
                    <a:cubicBezTo>
                      <a:pt x="98619" y="11341"/>
                      <a:pt x="98084" y="11341"/>
                      <a:pt x="97550" y="11341"/>
                    </a:cubicBezTo>
                    <a:lnTo>
                      <a:pt x="70022" y="11341"/>
                    </a:lnTo>
                    <a:lnTo>
                      <a:pt x="56659" y="11341"/>
                    </a:lnTo>
                    <a:lnTo>
                      <a:pt x="58262" y="10975"/>
                    </a:lnTo>
                    <a:lnTo>
                      <a:pt x="51581" y="15548"/>
                    </a:lnTo>
                    <a:lnTo>
                      <a:pt x="51848" y="13902"/>
                    </a:lnTo>
                    <a:lnTo>
                      <a:pt x="58530" y="22317"/>
                    </a:lnTo>
                    <a:lnTo>
                      <a:pt x="65211" y="31280"/>
                    </a:lnTo>
                    <a:cubicBezTo>
                      <a:pt x="65478" y="31463"/>
                      <a:pt x="65478" y="31646"/>
                      <a:pt x="65478" y="31829"/>
                    </a:cubicBezTo>
                    <a:lnTo>
                      <a:pt x="65478" y="40609"/>
                    </a:lnTo>
                    <a:cubicBezTo>
                      <a:pt x="65478" y="40792"/>
                      <a:pt x="65478" y="40975"/>
                      <a:pt x="65211" y="41341"/>
                    </a:cubicBezTo>
                    <a:lnTo>
                      <a:pt x="58530" y="49756"/>
                    </a:lnTo>
                    <a:cubicBezTo>
                      <a:pt x="58262" y="50121"/>
                      <a:pt x="57461" y="50487"/>
                      <a:pt x="56659" y="50487"/>
                    </a:cubicBezTo>
                    <a:cubicBezTo>
                      <a:pt x="55857" y="50487"/>
                      <a:pt x="55055" y="50121"/>
                      <a:pt x="54788" y="49756"/>
                    </a:cubicBezTo>
                    <a:lnTo>
                      <a:pt x="48106" y="41341"/>
                    </a:lnTo>
                    <a:cubicBezTo>
                      <a:pt x="47839" y="40975"/>
                      <a:pt x="47839" y="40792"/>
                      <a:pt x="47839" y="40609"/>
                    </a:cubicBezTo>
                    <a:lnTo>
                      <a:pt x="47839" y="31829"/>
                    </a:lnTo>
                    <a:lnTo>
                      <a:pt x="49977" y="33292"/>
                    </a:lnTo>
                    <a:lnTo>
                      <a:pt x="42761" y="33292"/>
                    </a:lnTo>
                    <a:cubicBezTo>
                      <a:pt x="42227" y="33292"/>
                      <a:pt x="41692" y="33292"/>
                      <a:pt x="41425" y="32926"/>
                    </a:cubicBezTo>
                    <a:lnTo>
                      <a:pt x="34743" y="28719"/>
                    </a:lnTo>
                    <a:lnTo>
                      <a:pt x="36881" y="28902"/>
                    </a:lnTo>
                    <a:lnTo>
                      <a:pt x="2939" y="37317"/>
                    </a:lnTo>
                    <a:lnTo>
                      <a:pt x="4276" y="36036"/>
                    </a:lnTo>
                    <a:lnTo>
                      <a:pt x="4276" y="40609"/>
                    </a:lnTo>
                    <a:lnTo>
                      <a:pt x="2138" y="39146"/>
                    </a:lnTo>
                    <a:lnTo>
                      <a:pt x="15768" y="39146"/>
                    </a:lnTo>
                    <a:cubicBezTo>
                      <a:pt x="16035" y="39146"/>
                      <a:pt x="16302" y="39146"/>
                      <a:pt x="16570" y="39329"/>
                    </a:cubicBezTo>
                    <a:lnTo>
                      <a:pt x="30467" y="43536"/>
                    </a:lnTo>
                    <a:cubicBezTo>
                      <a:pt x="30734" y="43719"/>
                      <a:pt x="31002" y="43902"/>
                      <a:pt x="31269" y="44268"/>
                    </a:cubicBezTo>
                    <a:lnTo>
                      <a:pt x="37951" y="52865"/>
                    </a:lnTo>
                    <a:cubicBezTo>
                      <a:pt x="38218" y="53231"/>
                      <a:pt x="38485" y="53597"/>
                      <a:pt x="38218" y="53963"/>
                    </a:cubicBezTo>
                    <a:lnTo>
                      <a:pt x="31536" y="71341"/>
                    </a:lnTo>
                    <a:cubicBezTo>
                      <a:pt x="31536" y="71341"/>
                      <a:pt x="31536" y="71524"/>
                      <a:pt x="31269" y="71707"/>
                    </a:cubicBezTo>
                    <a:lnTo>
                      <a:pt x="17639" y="88719"/>
                    </a:lnTo>
                    <a:lnTo>
                      <a:pt x="17639" y="87804"/>
                    </a:lnTo>
                    <a:lnTo>
                      <a:pt x="24587" y="113780"/>
                    </a:lnTo>
                    <a:cubicBezTo>
                      <a:pt x="24587" y="113780"/>
                      <a:pt x="24587" y="113963"/>
                      <a:pt x="24587" y="113963"/>
                    </a:cubicBezTo>
                    <a:lnTo>
                      <a:pt x="24587" y="118536"/>
                    </a:lnTo>
                    <a:lnTo>
                      <a:pt x="22449" y="117073"/>
                    </a:lnTo>
                    <a:lnTo>
                      <a:pt x="29398" y="117073"/>
                    </a:lnTo>
                    <a:close/>
                    <a:moveTo>
                      <a:pt x="22449" y="120000"/>
                    </a:moveTo>
                    <a:cubicBezTo>
                      <a:pt x="21113" y="120000"/>
                      <a:pt x="20311" y="119451"/>
                      <a:pt x="20311" y="118536"/>
                    </a:cubicBezTo>
                    <a:lnTo>
                      <a:pt x="20311" y="113963"/>
                    </a:lnTo>
                    <a:lnTo>
                      <a:pt x="20311" y="114329"/>
                    </a:lnTo>
                    <a:lnTo>
                      <a:pt x="13630" y="88170"/>
                    </a:lnTo>
                    <a:cubicBezTo>
                      <a:pt x="13363" y="87987"/>
                      <a:pt x="13630" y="87621"/>
                      <a:pt x="13897" y="87256"/>
                    </a:cubicBezTo>
                    <a:lnTo>
                      <a:pt x="27527" y="70243"/>
                    </a:lnTo>
                    <a:lnTo>
                      <a:pt x="27260" y="70609"/>
                    </a:lnTo>
                    <a:lnTo>
                      <a:pt x="34209" y="53231"/>
                    </a:lnTo>
                    <a:lnTo>
                      <a:pt x="34209" y="54329"/>
                    </a:lnTo>
                    <a:lnTo>
                      <a:pt x="27527" y="45548"/>
                    </a:lnTo>
                    <a:lnTo>
                      <a:pt x="28596" y="46280"/>
                    </a:lnTo>
                    <a:lnTo>
                      <a:pt x="14699" y="41890"/>
                    </a:lnTo>
                    <a:lnTo>
                      <a:pt x="15768" y="42073"/>
                    </a:lnTo>
                    <a:lnTo>
                      <a:pt x="2138" y="42073"/>
                    </a:lnTo>
                    <a:cubicBezTo>
                      <a:pt x="1069" y="42073"/>
                      <a:pt x="0" y="41341"/>
                      <a:pt x="0" y="40609"/>
                    </a:cubicBezTo>
                    <a:lnTo>
                      <a:pt x="0" y="36036"/>
                    </a:lnTo>
                    <a:cubicBezTo>
                      <a:pt x="0" y="35304"/>
                      <a:pt x="801" y="34756"/>
                      <a:pt x="1603" y="34573"/>
                    </a:cubicBezTo>
                    <a:lnTo>
                      <a:pt x="35545" y="26158"/>
                    </a:lnTo>
                    <a:cubicBezTo>
                      <a:pt x="36080" y="25975"/>
                      <a:pt x="37149" y="26158"/>
                      <a:pt x="37683" y="26524"/>
                    </a:cubicBezTo>
                    <a:lnTo>
                      <a:pt x="44365" y="30914"/>
                    </a:lnTo>
                    <a:lnTo>
                      <a:pt x="42761" y="30365"/>
                    </a:lnTo>
                    <a:lnTo>
                      <a:pt x="49977" y="30365"/>
                    </a:lnTo>
                    <a:cubicBezTo>
                      <a:pt x="51046" y="30365"/>
                      <a:pt x="52115" y="31097"/>
                      <a:pt x="52115" y="31829"/>
                    </a:cubicBezTo>
                    <a:lnTo>
                      <a:pt x="52115" y="40609"/>
                    </a:lnTo>
                    <a:lnTo>
                      <a:pt x="51848" y="39878"/>
                    </a:lnTo>
                    <a:lnTo>
                      <a:pt x="58530" y="48292"/>
                    </a:lnTo>
                    <a:lnTo>
                      <a:pt x="54788" y="48292"/>
                    </a:lnTo>
                    <a:lnTo>
                      <a:pt x="61469" y="39878"/>
                    </a:lnTo>
                    <a:lnTo>
                      <a:pt x="61202" y="40609"/>
                    </a:lnTo>
                    <a:lnTo>
                      <a:pt x="61202" y="31829"/>
                    </a:lnTo>
                    <a:lnTo>
                      <a:pt x="61469" y="32560"/>
                    </a:lnTo>
                    <a:lnTo>
                      <a:pt x="54788" y="23597"/>
                    </a:lnTo>
                    <a:lnTo>
                      <a:pt x="48106" y="15182"/>
                    </a:lnTo>
                    <a:cubicBezTo>
                      <a:pt x="47572" y="14634"/>
                      <a:pt x="47839" y="13902"/>
                      <a:pt x="48374" y="13536"/>
                    </a:cubicBezTo>
                    <a:lnTo>
                      <a:pt x="55055" y="8963"/>
                    </a:lnTo>
                    <a:cubicBezTo>
                      <a:pt x="55590" y="8597"/>
                      <a:pt x="56124" y="8414"/>
                      <a:pt x="56659" y="8414"/>
                    </a:cubicBezTo>
                    <a:lnTo>
                      <a:pt x="70022" y="8414"/>
                    </a:lnTo>
                    <a:lnTo>
                      <a:pt x="97550" y="8414"/>
                    </a:lnTo>
                    <a:lnTo>
                      <a:pt x="96213" y="8780"/>
                    </a:lnTo>
                    <a:lnTo>
                      <a:pt x="109576" y="548"/>
                    </a:lnTo>
                    <a:cubicBezTo>
                      <a:pt x="110111" y="182"/>
                      <a:pt x="110913" y="0"/>
                      <a:pt x="111714" y="182"/>
                    </a:cubicBezTo>
                    <a:cubicBezTo>
                      <a:pt x="112516" y="365"/>
                      <a:pt x="113051" y="731"/>
                      <a:pt x="113051" y="1280"/>
                    </a:cubicBezTo>
                    <a:lnTo>
                      <a:pt x="119732" y="35853"/>
                    </a:lnTo>
                    <a:cubicBezTo>
                      <a:pt x="120000" y="36219"/>
                      <a:pt x="119732" y="36768"/>
                      <a:pt x="119198" y="36951"/>
                    </a:cubicBezTo>
                    <a:lnTo>
                      <a:pt x="99153" y="50121"/>
                    </a:lnTo>
                    <a:cubicBezTo>
                      <a:pt x="98886" y="50121"/>
                      <a:pt x="98619" y="50304"/>
                      <a:pt x="98351" y="50304"/>
                    </a:cubicBezTo>
                    <a:lnTo>
                      <a:pt x="77772" y="55060"/>
                    </a:lnTo>
                    <a:lnTo>
                      <a:pt x="78574" y="54695"/>
                    </a:lnTo>
                    <a:lnTo>
                      <a:pt x="51314" y="72073"/>
                    </a:lnTo>
                    <a:lnTo>
                      <a:pt x="51848" y="70243"/>
                    </a:lnTo>
                    <a:lnTo>
                      <a:pt x="65211" y="87256"/>
                    </a:lnTo>
                    <a:cubicBezTo>
                      <a:pt x="65478" y="87439"/>
                      <a:pt x="65478" y="87804"/>
                      <a:pt x="65478" y="87987"/>
                    </a:cubicBezTo>
                    <a:lnTo>
                      <a:pt x="65478" y="100975"/>
                    </a:lnTo>
                    <a:cubicBezTo>
                      <a:pt x="65478" y="101341"/>
                      <a:pt x="65211" y="101707"/>
                      <a:pt x="64944" y="102073"/>
                    </a:cubicBezTo>
                    <a:lnTo>
                      <a:pt x="58262" y="106646"/>
                    </a:lnTo>
                    <a:cubicBezTo>
                      <a:pt x="57995" y="106829"/>
                      <a:pt x="57461" y="107012"/>
                      <a:pt x="57193" y="107012"/>
                    </a:cubicBezTo>
                    <a:lnTo>
                      <a:pt x="29933" y="111402"/>
                    </a:lnTo>
                    <a:lnTo>
                      <a:pt x="31536" y="109939"/>
                    </a:lnTo>
                    <a:lnTo>
                      <a:pt x="31536" y="113963"/>
                    </a:lnTo>
                    <a:lnTo>
                      <a:pt x="31536" y="118536"/>
                    </a:lnTo>
                    <a:cubicBezTo>
                      <a:pt x="31536" y="119451"/>
                      <a:pt x="30734" y="120000"/>
                      <a:pt x="29398" y="120000"/>
                    </a:cubicBezTo>
                    <a:lnTo>
                      <a:pt x="22449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0" name="Google Shape;560;p14"/>
              <p:cNvSpPr/>
              <p:nvPr/>
            </p:nvSpPr>
            <p:spPr>
              <a:xfrm>
                <a:off x="4597400" y="3551237"/>
                <a:ext cx="53975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4705" y="70769"/>
                    </a:moveTo>
                    <a:lnTo>
                      <a:pt x="24705" y="70769"/>
                    </a:lnTo>
                    <a:lnTo>
                      <a:pt x="0" y="60000"/>
                    </a:lnTo>
                    <a:lnTo>
                      <a:pt x="24705" y="41538"/>
                    </a:lnTo>
                    <a:lnTo>
                      <a:pt x="24705" y="30769"/>
                    </a:lnTo>
                    <a:lnTo>
                      <a:pt x="49411" y="21538"/>
                    </a:lnTo>
                    <a:lnTo>
                      <a:pt x="24705" y="0"/>
                    </a:lnTo>
                    <a:lnTo>
                      <a:pt x="49411" y="0"/>
                    </a:lnTo>
                    <a:lnTo>
                      <a:pt x="74117" y="0"/>
                    </a:lnTo>
                    <a:lnTo>
                      <a:pt x="98823" y="30769"/>
                    </a:lnTo>
                    <a:lnTo>
                      <a:pt x="74117" y="41538"/>
                    </a:lnTo>
                    <a:lnTo>
                      <a:pt x="98823" y="60000"/>
                    </a:lnTo>
                    <a:lnTo>
                      <a:pt x="120000" y="81538"/>
                    </a:lnTo>
                    <a:lnTo>
                      <a:pt x="120000" y="101538"/>
                    </a:lnTo>
                    <a:lnTo>
                      <a:pt x="98823" y="120000"/>
                    </a:lnTo>
                    <a:lnTo>
                      <a:pt x="74117" y="101538"/>
                    </a:lnTo>
                    <a:lnTo>
                      <a:pt x="74117" y="81538"/>
                    </a:lnTo>
                    <a:lnTo>
                      <a:pt x="49411" y="81538"/>
                    </a:lnTo>
                    <a:lnTo>
                      <a:pt x="24705" y="7076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1" name="Google Shape;561;p14"/>
              <p:cNvSpPr/>
              <p:nvPr/>
            </p:nvSpPr>
            <p:spPr>
              <a:xfrm>
                <a:off x="4594225" y="3548062"/>
                <a:ext cx="61912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3333" y="72631"/>
                    </a:moveTo>
                    <a:lnTo>
                      <a:pt x="2500" y="62368"/>
                    </a:lnTo>
                    <a:cubicBezTo>
                      <a:pt x="0" y="61578"/>
                      <a:pt x="0" y="60000"/>
                      <a:pt x="833" y="58815"/>
                    </a:cubicBezTo>
                    <a:lnTo>
                      <a:pt x="22500" y="40263"/>
                    </a:lnTo>
                    <a:lnTo>
                      <a:pt x="21666" y="41842"/>
                    </a:lnTo>
                    <a:lnTo>
                      <a:pt x="21666" y="31578"/>
                    </a:lnTo>
                    <a:cubicBezTo>
                      <a:pt x="21666" y="30789"/>
                      <a:pt x="22500" y="30000"/>
                      <a:pt x="23333" y="29210"/>
                    </a:cubicBezTo>
                    <a:lnTo>
                      <a:pt x="45000" y="20526"/>
                    </a:lnTo>
                    <a:lnTo>
                      <a:pt x="43333" y="24473"/>
                    </a:lnTo>
                    <a:lnTo>
                      <a:pt x="22500" y="4736"/>
                    </a:lnTo>
                    <a:cubicBezTo>
                      <a:pt x="20833" y="3947"/>
                      <a:pt x="20833" y="2763"/>
                      <a:pt x="22500" y="1578"/>
                    </a:cubicBezTo>
                    <a:cubicBezTo>
                      <a:pt x="23333" y="789"/>
                      <a:pt x="25833" y="0"/>
                      <a:pt x="28333" y="0"/>
                    </a:cubicBezTo>
                    <a:lnTo>
                      <a:pt x="49166" y="0"/>
                    </a:lnTo>
                    <a:lnTo>
                      <a:pt x="71666" y="0"/>
                    </a:lnTo>
                    <a:cubicBezTo>
                      <a:pt x="74166" y="0"/>
                      <a:pt x="76666" y="1184"/>
                      <a:pt x="77500" y="2368"/>
                    </a:cubicBezTo>
                    <a:lnTo>
                      <a:pt x="99166" y="30789"/>
                    </a:lnTo>
                    <a:cubicBezTo>
                      <a:pt x="100000" y="31973"/>
                      <a:pt x="99166" y="33157"/>
                      <a:pt x="97500" y="33947"/>
                    </a:cubicBezTo>
                    <a:lnTo>
                      <a:pt x="76666" y="44210"/>
                    </a:lnTo>
                    <a:lnTo>
                      <a:pt x="77500" y="40263"/>
                    </a:lnTo>
                    <a:lnTo>
                      <a:pt x="98333" y="58815"/>
                    </a:lnTo>
                    <a:lnTo>
                      <a:pt x="120000" y="78157"/>
                    </a:lnTo>
                    <a:cubicBezTo>
                      <a:pt x="120000" y="78552"/>
                      <a:pt x="120000" y="79342"/>
                      <a:pt x="120000" y="79736"/>
                    </a:cubicBezTo>
                    <a:lnTo>
                      <a:pt x="120000" y="98684"/>
                    </a:lnTo>
                    <a:cubicBezTo>
                      <a:pt x="120000" y="99078"/>
                      <a:pt x="120000" y="99868"/>
                      <a:pt x="119166" y="100263"/>
                    </a:cubicBezTo>
                    <a:lnTo>
                      <a:pt x="98333" y="118421"/>
                    </a:lnTo>
                    <a:cubicBezTo>
                      <a:pt x="97500" y="119605"/>
                      <a:pt x="95000" y="120000"/>
                      <a:pt x="92500" y="120000"/>
                    </a:cubicBezTo>
                    <a:cubicBezTo>
                      <a:pt x="90000" y="120000"/>
                      <a:pt x="88333" y="119605"/>
                      <a:pt x="86666" y="118421"/>
                    </a:cubicBezTo>
                    <a:lnTo>
                      <a:pt x="65833" y="100263"/>
                    </a:lnTo>
                    <a:cubicBezTo>
                      <a:pt x="65000" y="99868"/>
                      <a:pt x="65000" y="99078"/>
                      <a:pt x="65000" y="98684"/>
                    </a:cubicBezTo>
                    <a:lnTo>
                      <a:pt x="65000" y="79736"/>
                    </a:lnTo>
                    <a:lnTo>
                      <a:pt x="71666" y="82894"/>
                    </a:lnTo>
                    <a:lnTo>
                      <a:pt x="49166" y="82894"/>
                    </a:lnTo>
                    <a:cubicBezTo>
                      <a:pt x="47500" y="82894"/>
                      <a:pt x="45833" y="82500"/>
                      <a:pt x="45000" y="82105"/>
                    </a:cubicBezTo>
                    <a:lnTo>
                      <a:pt x="23333" y="72631"/>
                    </a:lnTo>
                    <a:lnTo>
                      <a:pt x="32500" y="67894"/>
                    </a:lnTo>
                    <a:lnTo>
                      <a:pt x="54166" y="77368"/>
                    </a:lnTo>
                    <a:lnTo>
                      <a:pt x="49166" y="76578"/>
                    </a:lnTo>
                    <a:lnTo>
                      <a:pt x="71666" y="76578"/>
                    </a:lnTo>
                    <a:cubicBezTo>
                      <a:pt x="75000" y="76578"/>
                      <a:pt x="78333" y="78157"/>
                      <a:pt x="78333" y="79736"/>
                    </a:cubicBezTo>
                    <a:lnTo>
                      <a:pt x="78333" y="98684"/>
                    </a:lnTo>
                    <a:lnTo>
                      <a:pt x="77500" y="97105"/>
                    </a:lnTo>
                    <a:lnTo>
                      <a:pt x="98333" y="115657"/>
                    </a:lnTo>
                    <a:lnTo>
                      <a:pt x="86666" y="115657"/>
                    </a:lnTo>
                    <a:lnTo>
                      <a:pt x="107500" y="97105"/>
                    </a:lnTo>
                    <a:lnTo>
                      <a:pt x="106666" y="98684"/>
                    </a:lnTo>
                    <a:lnTo>
                      <a:pt x="106666" y="79736"/>
                    </a:lnTo>
                    <a:lnTo>
                      <a:pt x="107500" y="81315"/>
                    </a:lnTo>
                    <a:lnTo>
                      <a:pt x="86666" y="61578"/>
                    </a:lnTo>
                    <a:lnTo>
                      <a:pt x="65833" y="43421"/>
                    </a:lnTo>
                    <a:cubicBezTo>
                      <a:pt x="64166" y="42236"/>
                      <a:pt x="65000" y="40657"/>
                      <a:pt x="66666" y="39473"/>
                    </a:cubicBezTo>
                    <a:lnTo>
                      <a:pt x="87500" y="29605"/>
                    </a:lnTo>
                    <a:lnTo>
                      <a:pt x="86666" y="32763"/>
                    </a:lnTo>
                    <a:lnTo>
                      <a:pt x="65000" y="4342"/>
                    </a:lnTo>
                    <a:lnTo>
                      <a:pt x="71666" y="6315"/>
                    </a:lnTo>
                    <a:lnTo>
                      <a:pt x="49166" y="6315"/>
                    </a:lnTo>
                    <a:lnTo>
                      <a:pt x="28333" y="6315"/>
                    </a:lnTo>
                    <a:lnTo>
                      <a:pt x="34166" y="1973"/>
                    </a:lnTo>
                    <a:lnTo>
                      <a:pt x="55000" y="21315"/>
                    </a:lnTo>
                    <a:cubicBezTo>
                      <a:pt x="56666" y="22894"/>
                      <a:pt x="55833" y="24473"/>
                      <a:pt x="53333" y="25263"/>
                    </a:cubicBezTo>
                    <a:lnTo>
                      <a:pt x="32500" y="33947"/>
                    </a:lnTo>
                    <a:lnTo>
                      <a:pt x="35000" y="31578"/>
                    </a:lnTo>
                    <a:lnTo>
                      <a:pt x="35000" y="41842"/>
                    </a:lnTo>
                    <a:cubicBezTo>
                      <a:pt x="35000" y="42236"/>
                      <a:pt x="34166" y="43026"/>
                      <a:pt x="34166" y="43421"/>
                    </a:cubicBezTo>
                    <a:lnTo>
                      <a:pt x="12500" y="61578"/>
                    </a:lnTo>
                    <a:lnTo>
                      <a:pt x="11666" y="58026"/>
                    </a:lnTo>
                    <a:lnTo>
                      <a:pt x="32500" y="67894"/>
                    </a:lnTo>
                    <a:lnTo>
                      <a:pt x="23333" y="7263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2" name="Google Shape;562;p14"/>
              <p:cNvSpPr/>
              <p:nvPr/>
            </p:nvSpPr>
            <p:spPr>
              <a:xfrm>
                <a:off x="4562475" y="3825875"/>
                <a:ext cx="269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64615"/>
                    </a:moveTo>
                    <a:lnTo>
                      <a:pt x="120000" y="64615"/>
                    </a:lnTo>
                    <a:lnTo>
                      <a:pt x="120000" y="0"/>
                    </a:lnTo>
                    <a:lnTo>
                      <a:pt x="63529" y="0"/>
                    </a:lnTo>
                    <a:lnTo>
                      <a:pt x="0" y="64615"/>
                    </a:lnTo>
                    <a:lnTo>
                      <a:pt x="63529" y="120000"/>
                    </a:lnTo>
                    <a:lnTo>
                      <a:pt x="120000" y="6461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3" name="Google Shape;563;p14"/>
              <p:cNvSpPr/>
              <p:nvPr/>
            </p:nvSpPr>
            <p:spPr>
              <a:xfrm>
                <a:off x="4559300" y="3822700"/>
                <a:ext cx="34925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6000" y="62769"/>
                    </a:moveTo>
                    <a:lnTo>
                      <a:pt x="96000" y="14769"/>
                    </a:lnTo>
                    <a:lnTo>
                      <a:pt x="108000" y="29538"/>
                    </a:lnTo>
                    <a:lnTo>
                      <a:pt x="60000" y="29538"/>
                    </a:lnTo>
                    <a:lnTo>
                      <a:pt x="67500" y="27692"/>
                    </a:lnTo>
                    <a:lnTo>
                      <a:pt x="19500" y="73846"/>
                    </a:lnTo>
                    <a:lnTo>
                      <a:pt x="19500" y="49846"/>
                    </a:lnTo>
                    <a:lnTo>
                      <a:pt x="67500" y="92307"/>
                    </a:lnTo>
                    <a:lnTo>
                      <a:pt x="54000" y="92307"/>
                    </a:lnTo>
                    <a:lnTo>
                      <a:pt x="102000" y="49846"/>
                    </a:lnTo>
                    <a:lnTo>
                      <a:pt x="115500" y="75692"/>
                    </a:lnTo>
                    <a:lnTo>
                      <a:pt x="67500" y="116307"/>
                    </a:lnTo>
                    <a:cubicBezTo>
                      <a:pt x="63000" y="120000"/>
                      <a:pt x="58500" y="120000"/>
                      <a:pt x="54000" y="116307"/>
                    </a:cubicBezTo>
                    <a:lnTo>
                      <a:pt x="6000" y="75692"/>
                    </a:lnTo>
                    <a:cubicBezTo>
                      <a:pt x="3000" y="72000"/>
                      <a:pt x="1500" y="68307"/>
                      <a:pt x="0" y="62769"/>
                    </a:cubicBezTo>
                    <a:cubicBezTo>
                      <a:pt x="0" y="59076"/>
                      <a:pt x="3000" y="53538"/>
                      <a:pt x="4500" y="51692"/>
                    </a:cubicBezTo>
                    <a:lnTo>
                      <a:pt x="52500" y="3692"/>
                    </a:lnTo>
                    <a:cubicBezTo>
                      <a:pt x="55500" y="1846"/>
                      <a:pt x="58500" y="0"/>
                      <a:pt x="60000" y="0"/>
                    </a:cubicBezTo>
                    <a:lnTo>
                      <a:pt x="108000" y="0"/>
                    </a:lnTo>
                    <a:cubicBezTo>
                      <a:pt x="115500" y="0"/>
                      <a:pt x="120000" y="7384"/>
                      <a:pt x="120000" y="14769"/>
                    </a:cubicBezTo>
                    <a:lnTo>
                      <a:pt x="120000" y="62769"/>
                    </a:lnTo>
                    <a:lnTo>
                      <a:pt x="96000" y="6276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14"/>
              <p:cNvSpPr/>
              <p:nvPr/>
            </p:nvSpPr>
            <p:spPr>
              <a:xfrm>
                <a:off x="4789487" y="3592512"/>
                <a:ext cx="117475" cy="2270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87272"/>
                    </a:moveTo>
                    <a:lnTo>
                      <a:pt x="0" y="87272"/>
                    </a:lnTo>
                    <a:lnTo>
                      <a:pt x="11351" y="109090"/>
                    </a:lnTo>
                    <a:lnTo>
                      <a:pt x="22702" y="120000"/>
                    </a:lnTo>
                    <a:lnTo>
                      <a:pt x="55135" y="120000"/>
                    </a:lnTo>
                    <a:lnTo>
                      <a:pt x="66486" y="114965"/>
                    </a:lnTo>
                    <a:lnTo>
                      <a:pt x="98918" y="54545"/>
                    </a:lnTo>
                    <a:lnTo>
                      <a:pt x="110270" y="26853"/>
                    </a:lnTo>
                    <a:lnTo>
                      <a:pt x="120000" y="32727"/>
                    </a:lnTo>
                    <a:lnTo>
                      <a:pt x="120000" y="26853"/>
                    </a:lnTo>
                    <a:lnTo>
                      <a:pt x="110270" y="5874"/>
                    </a:lnTo>
                    <a:lnTo>
                      <a:pt x="98918" y="0"/>
                    </a:lnTo>
                    <a:lnTo>
                      <a:pt x="89189" y="10909"/>
                    </a:lnTo>
                    <a:lnTo>
                      <a:pt x="77837" y="10909"/>
                    </a:lnTo>
                    <a:lnTo>
                      <a:pt x="77837" y="21818"/>
                    </a:lnTo>
                    <a:lnTo>
                      <a:pt x="22702" y="38601"/>
                    </a:lnTo>
                    <a:lnTo>
                      <a:pt x="11351" y="49510"/>
                    </a:lnTo>
                    <a:lnTo>
                      <a:pt x="22702" y="71328"/>
                    </a:lnTo>
                    <a:lnTo>
                      <a:pt x="0" y="8727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5" name="Google Shape;565;p14"/>
              <p:cNvSpPr/>
              <p:nvPr/>
            </p:nvSpPr>
            <p:spPr>
              <a:xfrm>
                <a:off x="4786312" y="3589337"/>
                <a:ext cx="123825" cy="2333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271" y="86029"/>
                    </a:moveTo>
                    <a:lnTo>
                      <a:pt x="17142" y="106985"/>
                    </a:lnTo>
                    <a:lnTo>
                      <a:pt x="17142" y="106544"/>
                    </a:lnTo>
                    <a:lnTo>
                      <a:pt x="27177" y="117573"/>
                    </a:lnTo>
                    <a:lnTo>
                      <a:pt x="24250" y="116470"/>
                    </a:lnTo>
                    <a:lnTo>
                      <a:pt x="55609" y="116470"/>
                    </a:lnTo>
                    <a:lnTo>
                      <a:pt x="53101" y="117132"/>
                    </a:lnTo>
                    <a:lnTo>
                      <a:pt x="63554" y="111838"/>
                    </a:lnTo>
                    <a:lnTo>
                      <a:pt x="62299" y="112500"/>
                    </a:lnTo>
                    <a:lnTo>
                      <a:pt x="93658" y="54264"/>
                    </a:lnTo>
                    <a:lnTo>
                      <a:pt x="104111" y="27573"/>
                    </a:lnTo>
                    <a:cubicBezTo>
                      <a:pt x="104111" y="26911"/>
                      <a:pt x="104947" y="26470"/>
                      <a:pt x="106202" y="26250"/>
                    </a:cubicBezTo>
                    <a:cubicBezTo>
                      <a:pt x="107456" y="26029"/>
                      <a:pt x="108710" y="26250"/>
                      <a:pt x="109547" y="26911"/>
                    </a:cubicBezTo>
                    <a:lnTo>
                      <a:pt x="119163" y="32426"/>
                    </a:lnTo>
                    <a:lnTo>
                      <a:pt x="113310" y="33529"/>
                    </a:lnTo>
                    <a:lnTo>
                      <a:pt x="113310" y="28014"/>
                    </a:lnTo>
                    <a:lnTo>
                      <a:pt x="113728" y="28455"/>
                    </a:lnTo>
                    <a:lnTo>
                      <a:pt x="104111" y="7500"/>
                    </a:lnTo>
                    <a:lnTo>
                      <a:pt x="104947" y="8382"/>
                    </a:lnTo>
                    <a:lnTo>
                      <a:pt x="94494" y="3088"/>
                    </a:lnTo>
                    <a:lnTo>
                      <a:pt x="99930" y="2647"/>
                    </a:lnTo>
                    <a:lnTo>
                      <a:pt x="89895" y="13014"/>
                    </a:lnTo>
                    <a:cubicBezTo>
                      <a:pt x="89059" y="13455"/>
                      <a:pt x="87804" y="13897"/>
                      <a:pt x="86968" y="13897"/>
                    </a:cubicBezTo>
                    <a:lnTo>
                      <a:pt x="76097" y="13897"/>
                    </a:lnTo>
                    <a:lnTo>
                      <a:pt x="79442" y="12132"/>
                    </a:lnTo>
                    <a:lnTo>
                      <a:pt x="79442" y="22941"/>
                    </a:lnTo>
                    <a:cubicBezTo>
                      <a:pt x="79442" y="23602"/>
                      <a:pt x="78606" y="24264"/>
                      <a:pt x="77770" y="24485"/>
                    </a:cubicBezTo>
                    <a:lnTo>
                      <a:pt x="25923" y="40367"/>
                    </a:lnTo>
                    <a:lnTo>
                      <a:pt x="27177" y="39705"/>
                    </a:lnTo>
                    <a:lnTo>
                      <a:pt x="17142" y="50294"/>
                    </a:lnTo>
                    <a:lnTo>
                      <a:pt x="17142" y="48970"/>
                    </a:lnTo>
                    <a:lnTo>
                      <a:pt x="27595" y="70147"/>
                    </a:lnTo>
                    <a:cubicBezTo>
                      <a:pt x="27595" y="70808"/>
                      <a:pt x="27595" y="71250"/>
                      <a:pt x="26759" y="71691"/>
                    </a:cubicBezTo>
                    <a:lnTo>
                      <a:pt x="5853" y="87573"/>
                    </a:lnTo>
                    <a:lnTo>
                      <a:pt x="418" y="85588"/>
                    </a:lnTo>
                    <a:lnTo>
                      <a:pt x="21324" y="69705"/>
                    </a:lnTo>
                    <a:lnTo>
                      <a:pt x="20905" y="71029"/>
                    </a:lnTo>
                    <a:lnTo>
                      <a:pt x="10871" y="49852"/>
                    </a:lnTo>
                    <a:cubicBezTo>
                      <a:pt x="10452" y="49632"/>
                      <a:pt x="10452" y="49191"/>
                      <a:pt x="10871" y="48750"/>
                    </a:cubicBezTo>
                    <a:lnTo>
                      <a:pt x="21324" y="38161"/>
                    </a:lnTo>
                    <a:cubicBezTo>
                      <a:pt x="21324" y="37720"/>
                      <a:pt x="21742" y="37500"/>
                      <a:pt x="22578" y="37500"/>
                    </a:cubicBezTo>
                    <a:lnTo>
                      <a:pt x="74425" y="21617"/>
                    </a:lnTo>
                    <a:lnTo>
                      <a:pt x="72752" y="22941"/>
                    </a:lnTo>
                    <a:lnTo>
                      <a:pt x="72752" y="12132"/>
                    </a:lnTo>
                    <a:cubicBezTo>
                      <a:pt x="72752" y="11250"/>
                      <a:pt x="74006" y="10367"/>
                      <a:pt x="76097" y="10367"/>
                    </a:cubicBezTo>
                    <a:lnTo>
                      <a:pt x="86968" y="10367"/>
                    </a:lnTo>
                    <a:lnTo>
                      <a:pt x="83623" y="11250"/>
                    </a:lnTo>
                    <a:lnTo>
                      <a:pt x="94076" y="1102"/>
                    </a:lnTo>
                    <a:cubicBezTo>
                      <a:pt x="94494" y="441"/>
                      <a:pt x="95331" y="220"/>
                      <a:pt x="96585" y="220"/>
                    </a:cubicBezTo>
                    <a:cubicBezTo>
                      <a:pt x="97421" y="0"/>
                      <a:pt x="98675" y="220"/>
                      <a:pt x="99512" y="661"/>
                    </a:cubicBezTo>
                    <a:lnTo>
                      <a:pt x="109547" y="5955"/>
                    </a:lnTo>
                    <a:cubicBezTo>
                      <a:pt x="109965" y="6176"/>
                      <a:pt x="110383" y="6397"/>
                      <a:pt x="110383" y="6838"/>
                    </a:cubicBezTo>
                    <a:lnTo>
                      <a:pt x="120000" y="27573"/>
                    </a:lnTo>
                    <a:cubicBezTo>
                      <a:pt x="120000" y="27794"/>
                      <a:pt x="120000" y="27794"/>
                      <a:pt x="120000" y="28014"/>
                    </a:cubicBezTo>
                    <a:lnTo>
                      <a:pt x="120000" y="33529"/>
                    </a:lnTo>
                    <a:cubicBezTo>
                      <a:pt x="120000" y="34411"/>
                      <a:pt x="119163" y="35073"/>
                      <a:pt x="117909" y="35294"/>
                    </a:cubicBezTo>
                    <a:cubicBezTo>
                      <a:pt x="116655" y="35514"/>
                      <a:pt x="115400" y="35294"/>
                      <a:pt x="114564" y="34852"/>
                    </a:cubicBezTo>
                    <a:lnTo>
                      <a:pt x="104529" y="29117"/>
                    </a:lnTo>
                    <a:lnTo>
                      <a:pt x="110383" y="28455"/>
                    </a:lnTo>
                    <a:lnTo>
                      <a:pt x="100348" y="55367"/>
                    </a:lnTo>
                    <a:lnTo>
                      <a:pt x="68989" y="113602"/>
                    </a:lnTo>
                    <a:cubicBezTo>
                      <a:pt x="68571" y="113823"/>
                      <a:pt x="68571" y="114044"/>
                      <a:pt x="68153" y="114264"/>
                    </a:cubicBezTo>
                    <a:lnTo>
                      <a:pt x="57700" y="119558"/>
                    </a:lnTo>
                    <a:cubicBezTo>
                      <a:pt x="57282" y="120000"/>
                      <a:pt x="56445" y="120000"/>
                      <a:pt x="55609" y="120000"/>
                    </a:cubicBezTo>
                    <a:lnTo>
                      <a:pt x="24250" y="120000"/>
                    </a:lnTo>
                    <a:cubicBezTo>
                      <a:pt x="22996" y="120000"/>
                      <a:pt x="21742" y="119779"/>
                      <a:pt x="21324" y="119117"/>
                    </a:cubicBezTo>
                    <a:lnTo>
                      <a:pt x="10871" y="108308"/>
                    </a:lnTo>
                    <a:cubicBezTo>
                      <a:pt x="10871" y="108088"/>
                      <a:pt x="10871" y="108088"/>
                      <a:pt x="10871" y="107867"/>
                    </a:cubicBezTo>
                    <a:lnTo>
                      <a:pt x="0" y="87132"/>
                    </a:lnTo>
                    <a:lnTo>
                      <a:pt x="6271" y="8602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6" name="Google Shape;566;p14"/>
              <p:cNvSpPr/>
              <p:nvPr/>
            </p:nvSpPr>
            <p:spPr>
              <a:xfrm>
                <a:off x="5030787" y="3722687"/>
                <a:ext cx="6350" cy="14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12000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7" name="Google Shape;567;p14"/>
              <p:cNvSpPr/>
              <p:nvPr/>
            </p:nvSpPr>
            <p:spPr>
              <a:xfrm>
                <a:off x="5027612" y="3719512"/>
                <a:ext cx="14287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9090" y="80000"/>
                    </a:moveTo>
                    <a:lnTo>
                      <a:pt x="87272" y="80000"/>
                    </a:lnTo>
                    <a:lnTo>
                      <a:pt x="61818" y="110000"/>
                    </a:lnTo>
                    <a:lnTo>
                      <a:pt x="3636" y="30000"/>
                    </a:lnTo>
                    <a:lnTo>
                      <a:pt x="58181" y="20000"/>
                    </a:lnTo>
                    <a:lnTo>
                      <a:pt x="58181" y="100000"/>
                    </a:lnTo>
                    <a:lnTo>
                      <a:pt x="0" y="100000"/>
                    </a:lnTo>
                    <a:lnTo>
                      <a:pt x="0" y="20000"/>
                    </a:lnTo>
                    <a:cubicBezTo>
                      <a:pt x="0" y="12500"/>
                      <a:pt x="10909" y="5000"/>
                      <a:pt x="25454" y="2500"/>
                    </a:cubicBezTo>
                    <a:cubicBezTo>
                      <a:pt x="36363" y="0"/>
                      <a:pt x="50909" y="5000"/>
                      <a:pt x="58181" y="12500"/>
                    </a:cubicBezTo>
                    <a:lnTo>
                      <a:pt x="116363" y="92500"/>
                    </a:lnTo>
                    <a:cubicBezTo>
                      <a:pt x="120000" y="97500"/>
                      <a:pt x="120000" y="105000"/>
                      <a:pt x="112727" y="112500"/>
                    </a:cubicBezTo>
                    <a:cubicBezTo>
                      <a:pt x="109090" y="117500"/>
                      <a:pt x="98181" y="120000"/>
                      <a:pt x="87272" y="120000"/>
                    </a:cubicBezTo>
                    <a:lnTo>
                      <a:pt x="29090" y="120000"/>
                    </a:lnTo>
                    <a:lnTo>
                      <a:pt x="29090" y="8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8" name="Google Shape;568;p14"/>
              <p:cNvSpPr/>
              <p:nvPr/>
            </p:nvSpPr>
            <p:spPr>
              <a:xfrm>
                <a:off x="4178300" y="3338512"/>
                <a:ext cx="1270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120000" y="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9" name="Google Shape;569;p14"/>
              <p:cNvSpPr/>
              <p:nvPr/>
            </p:nvSpPr>
            <p:spPr>
              <a:xfrm>
                <a:off x="4173537" y="3335337"/>
                <a:ext cx="2222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346" y="91304"/>
                    </a:moveTo>
                    <a:lnTo>
                      <a:pt x="85714" y="7826"/>
                    </a:lnTo>
                    <a:lnTo>
                      <a:pt x="97959" y="41739"/>
                    </a:lnTo>
                    <a:lnTo>
                      <a:pt x="19591" y="41739"/>
                    </a:lnTo>
                    <a:lnTo>
                      <a:pt x="39183" y="20869"/>
                    </a:lnTo>
                    <a:lnTo>
                      <a:pt x="39183" y="104347"/>
                    </a:lnTo>
                    <a:lnTo>
                      <a:pt x="0" y="104347"/>
                    </a:lnTo>
                    <a:lnTo>
                      <a:pt x="0" y="20869"/>
                    </a:lnTo>
                    <a:cubicBezTo>
                      <a:pt x="0" y="10434"/>
                      <a:pt x="9795" y="0"/>
                      <a:pt x="19591" y="0"/>
                    </a:cubicBezTo>
                    <a:lnTo>
                      <a:pt x="97959" y="0"/>
                    </a:lnTo>
                    <a:cubicBezTo>
                      <a:pt x="107755" y="0"/>
                      <a:pt x="115102" y="5217"/>
                      <a:pt x="117551" y="13043"/>
                    </a:cubicBezTo>
                    <a:cubicBezTo>
                      <a:pt x="119999" y="20869"/>
                      <a:pt x="117551" y="31304"/>
                      <a:pt x="112653" y="36521"/>
                    </a:cubicBezTo>
                    <a:lnTo>
                      <a:pt x="34285" y="120000"/>
                    </a:lnTo>
                    <a:lnTo>
                      <a:pt x="7346" y="9130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0" name="Google Shape;570;p14"/>
              <p:cNvSpPr/>
              <p:nvPr/>
            </p:nvSpPr>
            <p:spPr>
              <a:xfrm>
                <a:off x="4500562" y="3867150"/>
                <a:ext cx="4127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60000"/>
                    </a:moveTo>
                    <a:lnTo>
                      <a:pt x="120000" y="60000"/>
                    </a:lnTo>
                    <a:lnTo>
                      <a:pt x="92307" y="92307"/>
                    </a:lnTo>
                    <a:lnTo>
                      <a:pt x="32307" y="120000"/>
                    </a:lnTo>
                    <a:lnTo>
                      <a:pt x="0" y="92307"/>
                    </a:lnTo>
                    <a:lnTo>
                      <a:pt x="60000" y="0"/>
                    </a:lnTo>
                    <a:lnTo>
                      <a:pt x="92307" y="32307"/>
                    </a:lnTo>
                    <a:lnTo>
                      <a:pt x="120000" y="6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1" name="Google Shape;571;p14"/>
              <p:cNvSpPr/>
              <p:nvPr/>
            </p:nvSpPr>
            <p:spPr>
              <a:xfrm>
                <a:off x="4497387" y="3863975"/>
                <a:ext cx="47625" cy="492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64778"/>
                    </a:moveTo>
                    <a:lnTo>
                      <a:pt x="94909" y="92389"/>
                    </a:lnTo>
                    <a:cubicBezTo>
                      <a:pt x="93818" y="93451"/>
                      <a:pt x="92727" y="93451"/>
                      <a:pt x="91636" y="94513"/>
                    </a:cubicBezTo>
                    <a:lnTo>
                      <a:pt x="40363" y="118938"/>
                    </a:lnTo>
                    <a:cubicBezTo>
                      <a:pt x="37090" y="120000"/>
                      <a:pt x="33818" y="120000"/>
                      <a:pt x="30545" y="116814"/>
                    </a:cubicBezTo>
                    <a:lnTo>
                      <a:pt x="3272" y="93451"/>
                    </a:lnTo>
                    <a:cubicBezTo>
                      <a:pt x="0" y="90265"/>
                      <a:pt x="0" y="84955"/>
                      <a:pt x="2181" y="81769"/>
                    </a:cubicBezTo>
                    <a:lnTo>
                      <a:pt x="54545" y="4247"/>
                    </a:lnTo>
                    <a:cubicBezTo>
                      <a:pt x="56727" y="2123"/>
                      <a:pt x="58909" y="1061"/>
                      <a:pt x="61090" y="1061"/>
                    </a:cubicBezTo>
                    <a:cubicBezTo>
                      <a:pt x="64363" y="0"/>
                      <a:pt x="66545" y="1061"/>
                      <a:pt x="68727" y="3185"/>
                    </a:cubicBezTo>
                    <a:lnTo>
                      <a:pt x="93818" y="27610"/>
                    </a:lnTo>
                    <a:lnTo>
                      <a:pt x="120000" y="53097"/>
                    </a:lnTo>
                    <a:lnTo>
                      <a:pt x="108000" y="64778"/>
                    </a:lnTo>
                    <a:lnTo>
                      <a:pt x="81818" y="39292"/>
                    </a:lnTo>
                    <a:lnTo>
                      <a:pt x="56727" y="14867"/>
                    </a:lnTo>
                    <a:lnTo>
                      <a:pt x="69818" y="13805"/>
                    </a:lnTo>
                    <a:lnTo>
                      <a:pt x="16363" y="91327"/>
                    </a:lnTo>
                    <a:lnTo>
                      <a:pt x="15272" y="80707"/>
                    </a:lnTo>
                    <a:lnTo>
                      <a:pt x="42545" y="105132"/>
                    </a:lnTo>
                    <a:lnTo>
                      <a:pt x="32727" y="103008"/>
                    </a:lnTo>
                    <a:lnTo>
                      <a:pt x="84000" y="78584"/>
                    </a:lnTo>
                    <a:lnTo>
                      <a:pt x="81818" y="80707"/>
                    </a:lnTo>
                    <a:lnTo>
                      <a:pt x="108000" y="53097"/>
                    </a:lnTo>
                    <a:lnTo>
                      <a:pt x="120000" y="6477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2" name="Google Shape;572;p14"/>
              <p:cNvSpPr/>
              <p:nvPr/>
            </p:nvSpPr>
            <p:spPr>
              <a:xfrm>
                <a:off x="4541837" y="3413125"/>
                <a:ext cx="192087" cy="1730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2644" y="97981"/>
                    </a:moveTo>
                    <a:lnTo>
                      <a:pt x="42644" y="97981"/>
                    </a:lnTo>
                    <a:lnTo>
                      <a:pt x="21818" y="84770"/>
                    </a:lnTo>
                    <a:lnTo>
                      <a:pt x="14876" y="84770"/>
                    </a:lnTo>
                    <a:lnTo>
                      <a:pt x="0" y="63853"/>
                    </a:lnTo>
                    <a:lnTo>
                      <a:pt x="0" y="42935"/>
                    </a:lnTo>
                    <a:lnTo>
                      <a:pt x="14876" y="28623"/>
                    </a:lnTo>
                    <a:lnTo>
                      <a:pt x="14876" y="20917"/>
                    </a:lnTo>
                    <a:lnTo>
                      <a:pt x="14876" y="14311"/>
                    </a:lnTo>
                    <a:lnTo>
                      <a:pt x="14876" y="0"/>
                    </a:lnTo>
                    <a:lnTo>
                      <a:pt x="28760" y="0"/>
                    </a:lnTo>
                    <a:lnTo>
                      <a:pt x="49586" y="0"/>
                    </a:lnTo>
                    <a:lnTo>
                      <a:pt x="56528" y="0"/>
                    </a:lnTo>
                    <a:lnTo>
                      <a:pt x="92231" y="20917"/>
                    </a:lnTo>
                    <a:lnTo>
                      <a:pt x="92231" y="35229"/>
                    </a:lnTo>
                    <a:lnTo>
                      <a:pt x="114049" y="42935"/>
                    </a:lnTo>
                    <a:lnTo>
                      <a:pt x="106115" y="56146"/>
                    </a:lnTo>
                    <a:lnTo>
                      <a:pt x="114049" y="70458"/>
                    </a:lnTo>
                    <a:lnTo>
                      <a:pt x="114049" y="92477"/>
                    </a:lnTo>
                    <a:lnTo>
                      <a:pt x="114049" y="97981"/>
                    </a:lnTo>
                    <a:lnTo>
                      <a:pt x="120000" y="106788"/>
                    </a:lnTo>
                    <a:lnTo>
                      <a:pt x="106115" y="120000"/>
                    </a:lnTo>
                    <a:lnTo>
                      <a:pt x="77355" y="120000"/>
                    </a:lnTo>
                    <a:lnTo>
                      <a:pt x="63471" y="120000"/>
                    </a:lnTo>
                    <a:lnTo>
                      <a:pt x="56528" y="97981"/>
                    </a:lnTo>
                    <a:lnTo>
                      <a:pt x="49586" y="97981"/>
                    </a:lnTo>
                    <a:lnTo>
                      <a:pt x="42644" y="97981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3" name="Google Shape;573;p14"/>
              <p:cNvSpPr/>
              <p:nvPr/>
            </p:nvSpPr>
            <p:spPr>
              <a:xfrm>
                <a:off x="4538662" y="3409950"/>
                <a:ext cx="200025" cy="1793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42838" y="99519"/>
                    </a:moveTo>
                    <a:cubicBezTo>
                      <a:pt x="42322" y="99519"/>
                      <a:pt x="42064" y="99519"/>
                      <a:pt x="41806" y="99230"/>
                    </a:cubicBezTo>
                    <a:lnTo>
                      <a:pt x="21419" y="85961"/>
                    </a:lnTo>
                    <a:lnTo>
                      <a:pt x="22451" y="86250"/>
                    </a:lnTo>
                    <a:lnTo>
                      <a:pt x="15741" y="86250"/>
                    </a:lnTo>
                    <a:cubicBezTo>
                      <a:pt x="15225" y="86250"/>
                      <a:pt x="14709" y="85961"/>
                      <a:pt x="14193" y="85384"/>
                    </a:cubicBezTo>
                    <a:lnTo>
                      <a:pt x="516" y="64903"/>
                    </a:lnTo>
                    <a:cubicBezTo>
                      <a:pt x="258" y="64615"/>
                      <a:pt x="0" y="64038"/>
                      <a:pt x="0" y="63461"/>
                    </a:cubicBezTo>
                    <a:lnTo>
                      <a:pt x="0" y="42980"/>
                    </a:lnTo>
                    <a:cubicBezTo>
                      <a:pt x="0" y="42403"/>
                      <a:pt x="258" y="41826"/>
                      <a:pt x="774" y="41250"/>
                    </a:cubicBezTo>
                    <a:lnTo>
                      <a:pt x="14451" y="27692"/>
                    </a:lnTo>
                    <a:lnTo>
                      <a:pt x="13677" y="29423"/>
                    </a:lnTo>
                    <a:lnTo>
                      <a:pt x="13677" y="22500"/>
                    </a:lnTo>
                    <a:lnTo>
                      <a:pt x="13677" y="15288"/>
                    </a:lnTo>
                    <a:lnTo>
                      <a:pt x="13677" y="2307"/>
                    </a:lnTo>
                    <a:cubicBezTo>
                      <a:pt x="13677" y="1153"/>
                      <a:pt x="14709" y="0"/>
                      <a:pt x="15741" y="0"/>
                    </a:cubicBezTo>
                    <a:lnTo>
                      <a:pt x="29161" y="0"/>
                    </a:lnTo>
                    <a:lnTo>
                      <a:pt x="49548" y="0"/>
                    </a:lnTo>
                    <a:lnTo>
                      <a:pt x="56516" y="0"/>
                    </a:lnTo>
                    <a:cubicBezTo>
                      <a:pt x="56774" y="0"/>
                      <a:pt x="57032" y="288"/>
                      <a:pt x="57548" y="288"/>
                    </a:cubicBezTo>
                    <a:lnTo>
                      <a:pt x="91096" y="20480"/>
                    </a:lnTo>
                    <a:cubicBezTo>
                      <a:pt x="91612" y="20769"/>
                      <a:pt x="92129" y="21634"/>
                      <a:pt x="92129" y="22500"/>
                    </a:cubicBezTo>
                    <a:lnTo>
                      <a:pt x="92129" y="35769"/>
                    </a:lnTo>
                    <a:lnTo>
                      <a:pt x="90580" y="33461"/>
                    </a:lnTo>
                    <a:lnTo>
                      <a:pt x="111741" y="40961"/>
                    </a:lnTo>
                    <a:cubicBezTo>
                      <a:pt x="112258" y="40961"/>
                      <a:pt x="112774" y="41538"/>
                      <a:pt x="113032" y="42115"/>
                    </a:cubicBezTo>
                    <a:cubicBezTo>
                      <a:pt x="113290" y="42980"/>
                      <a:pt x="113290" y="43557"/>
                      <a:pt x="113032" y="44134"/>
                    </a:cubicBezTo>
                    <a:lnTo>
                      <a:pt x="105806" y="57403"/>
                    </a:lnTo>
                    <a:lnTo>
                      <a:pt x="105806" y="55096"/>
                    </a:lnTo>
                    <a:lnTo>
                      <a:pt x="113032" y="69230"/>
                    </a:lnTo>
                    <a:cubicBezTo>
                      <a:pt x="113032" y="69519"/>
                      <a:pt x="113290" y="70096"/>
                      <a:pt x="113290" y="70384"/>
                    </a:cubicBezTo>
                    <a:lnTo>
                      <a:pt x="113290" y="90865"/>
                    </a:lnTo>
                    <a:lnTo>
                      <a:pt x="113290" y="97211"/>
                    </a:lnTo>
                    <a:lnTo>
                      <a:pt x="112516" y="95769"/>
                    </a:lnTo>
                    <a:lnTo>
                      <a:pt x="119225" y="102980"/>
                    </a:lnTo>
                    <a:cubicBezTo>
                      <a:pt x="119741" y="103269"/>
                      <a:pt x="120000" y="104134"/>
                      <a:pt x="119741" y="104711"/>
                    </a:cubicBezTo>
                    <a:cubicBezTo>
                      <a:pt x="119741" y="105288"/>
                      <a:pt x="119483" y="105865"/>
                      <a:pt x="119225" y="106442"/>
                    </a:cubicBezTo>
                    <a:lnTo>
                      <a:pt x="105548" y="119711"/>
                    </a:lnTo>
                    <a:cubicBezTo>
                      <a:pt x="105032" y="120000"/>
                      <a:pt x="104516" y="120000"/>
                      <a:pt x="104000" y="120000"/>
                    </a:cubicBezTo>
                    <a:lnTo>
                      <a:pt x="76387" y="120000"/>
                    </a:lnTo>
                    <a:lnTo>
                      <a:pt x="63225" y="120000"/>
                    </a:lnTo>
                    <a:cubicBezTo>
                      <a:pt x="62193" y="120000"/>
                      <a:pt x="61419" y="119423"/>
                      <a:pt x="61161" y="118557"/>
                    </a:cubicBezTo>
                    <a:lnTo>
                      <a:pt x="54451" y="98076"/>
                    </a:lnTo>
                    <a:lnTo>
                      <a:pt x="56516" y="99519"/>
                    </a:lnTo>
                    <a:lnTo>
                      <a:pt x="49548" y="99519"/>
                    </a:lnTo>
                    <a:lnTo>
                      <a:pt x="42838" y="99519"/>
                    </a:lnTo>
                    <a:close/>
                    <a:moveTo>
                      <a:pt x="49548" y="94903"/>
                    </a:moveTo>
                    <a:lnTo>
                      <a:pt x="56516" y="94903"/>
                    </a:lnTo>
                    <a:cubicBezTo>
                      <a:pt x="57290" y="94903"/>
                      <a:pt x="58064" y="95480"/>
                      <a:pt x="58322" y="96634"/>
                    </a:cubicBezTo>
                    <a:lnTo>
                      <a:pt x="65032" y="117115"/>
                    </a:lnTo>
                    <a:lnTo>
                      <a:pt x="63225" y="115384"/>
                    </a:lnTo>
                    <a:lnTo>
                      <a:pt x="76387" y="115384"/>
                    </a:lnTo>
                    <a:lnTo>
                      <a:pt x="104000" y="115384"/>
                    </a:lnTo>
                    <a:lnTo>
                      <a:pt x="102709" y="115961"/>
                    </a:lnTo>
                    <a:lnTo>
                      <a:pt x="116387" y="102692"/>
                    </a:lnTo>
                    <a:lnTo>
                      <a:pt x="116387" y="106153"/>
                    </a:lnTo>
                    <a:lnTo>
                      <a:pt x="109677" y="98942"/>
                    </a:lnTo>
                    <a:cubicBezTo>
                      <a:pt x="109419" y="98653"/>
                      <a:pt x="109161" y="98076"/>
                      <a:pt x="109161" y="97211"/>
                    </a:cubicBezTo>
                    <a:lnTo>
                      <a:pt x="109161" y="90865"/>
                    </a:lnTo>
                    <a:lnTo>
                      <a:pt x="109161" y="70384"/>
                    </a:lnTo>
                    <a:lnTo>
                      <a:pt x="109419" y="71538"/>
                    </a:lnTo>
                    <a:lnTo>
                      <a:pt x="102193" y="57403"/>
                    </a:lnTo>
                    <a:cubicBezTo>
                      <a:pt x="101935" y="56826"/>
                      <a:pt x="101935" y="55673"/>
                      <a:pt x="102451" y="55096"/>
                    </a:cubicBezTo>
                    <a:lnTo>
                      <a:pt x="109419" y="41826"/>
                    </a:lnTo>
                    <a:lnTo>
                      <a:pt x="110451" y="45288"/>
                    </a:lnTo>
                    <a:lnTo>
                      <a:pt x="89548" y="38076"/>
                    </a:lnTo>
                    <a:cubicBezTo>
                      <a:pt x="88516" y="37788"/>
                      <a:pt x="88000" y="36923"/>
                      <a:pt x="88000" y="35769"/>
                    </a:cubicBezTo>
                    <a:lnTo>
                      <a:pt x="88000" y="22500"/>
                    </a:lnTo>
                    <a:lnTo>
                      <a:pt x="89032" y="24519"/>
                    </a:lnTo>
                    <a:lnTo>
                      <a:pt x="55483" y="4615"/>
                    </a:lnTo>
                    <a:lnTo>
                      <a:pt x="56516" y="4615"/>
                    </a:lnTo>
                    <a:lnTo>
                      <a:pt x="49548" y="4615"/>
                    </a:lnTo>
                    <a:lnTo>
                      <a:pt x="29161" y="4615"/>
                    </a:lnTo>
                    <a:lnTo>
                      <a:pt x="15741" y="4615"/>
                    </a:lnTo>
                    <a:lnTo>
                      <a:pt x="17806" y="2307"/>
                    </a:lnTo>
                    <a:lnTo>
                      <a:pt x="17806" y="15288"/>
                    </a:lnTo>
                    <a:lnTo>
                      <a:pt x="17806" y="22500"/>
                    </a:lnTo>
                    <a:lnTo>
                      <a:pt x="17806" y="29423"/>
                    </a:lnTo>
                    <a:cubicBezTo>
                      <a:pt x="17806" y="30000"/>
                      <a:pt x="17548" y="30576"/>
                      <a:pt x="17290" y="31153"/>
                    </a:cubicBezTo>
                    <a:lnTo>
                      <a:pt x="3612" y="44711"/>
                    </a:lnTo>
                    <a:lnTo>
                      <a:pt x="4129" y="42980"/>
                    </a:lnTo>
                    <a:lnTo>
                      <a:pt x="4129" y="63461"/>
                    </a:lnTo>
                    <a:lnTo>
                      <a:pt x="3870" y="62307"/>
                    </a:lnTo>
                    <a:lnTo>
                      <a:pt x="17548" y="82788"/>
                    </a:lnTo>
                    <a:lnTo>
                      <a:pt x="15741" y="81634"/>
                    </a:lnTo>
                    <a:lnTo>
                      <a:pt x="22451" y="81634"/>
                    </a:lnTo>
                    <a:cubicBezTo>
                      <a:pt x="22967" y="81634"/>
                      <a:pt x="23225" y="81923"/>
                      <a:pt x="23483" y="82211"/>
                    </a:cubicBezTo>
                    <a:lnTo>
                      <a:pt x="43870" y="95192"/>
                    </a:lnTo>
                    <a:lnTo>
                      <a:pt x="42838" y="94903"/>
                    </a:lnTo>
                    <a:lnTo>
                      <a:pt x="49548" y="9490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14"/>
              <p:cNvSpPr/>
              <p:nvPr/>
            </p:nvSpPr>
            <p:spPr>
              <a:xfrm>
                <a:off x="4178300" y="3359150"/>
                <a:ext cx="103187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5846" y="24000"/>
                    </a:moveTo>
                    <a:lnTo>
                      <a:pt x="25846" y="24000"/>
                    </a:lnTo>
                    <a:lnTo>
                      <a:pt x="51692" y="24000"/>
                    </a:lnTo>
                    <a:lnTo>
                      <a:pt x="51692" y="0"/>
                    </a:lnTo>
                    <a:lnTo>
                      <a:pt x="92307" y="0"/>
                    </a:lnTo>
                    <a:lnTo>
                      <a:pt x="92307" y="24000"/>
                    </a:lnTo>
                    <a:lnTo>
                      <a:pt x="105230" y="11076"/>
                    </a:lnTo>
                    <a:lnTo>
                      <a:pt x="120000" y="24000"/>
                    </a:lnTo>
                    <a:lnTo>
                      <a:pt x="120000" y="35076"/>
                    </a:lnTo>
                    <a:lnTo>
                      <a:pt x="120000" y="83076"/>
                    </a:lnTo>
                    <a:lnTo>
                      <a:pt x="79384" y="83076"/>
                    </a:lnTo>
                    <a:lnTo>
                      <a:pt x="66461" y="96000"/>
                    </a:lnTo>
                    <a:lnTo>
                      <a:pt x="66461" y="108923"/>
                    </a:lnTo>
                    <a:lnTo>
                      <a:pt x="51692" y="108923"/>
                    </a:lnTo>
                    <a:lnTo>
                      <a:pt x="51692" y="120000"/>
                    </a:lnTo>
                    <a:lnTo>
                      <a:pt x="25846" y="96000"/>
                    </a:lnTo>
                    <a:lnTo>
                      <a:pt x="0" y="60923"/>
                    </a:lnTo>
                    <a:lnTo>
                      <a:pt x="12923" y="48000"/>
                    </a:lnTo>
                    <a:lnTo>
                      <a:pt x="12923" y="35076"/>
                    </a:lnTo>
                    <a:lnTo>
                      <a:pt x="25846" y="24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14"/>
              <p:cNvSpPr/>
              <p:nvPr/>
            </p:nvSpPr>
            <p:spPr>
              <a:xfrm>
                <a:off x="4173537" y="3355975"/>
                <a:ext cx="111125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8593" y="23346"/>
                    </a:moveTo>
                    <a:lnTo>
                      <a:pt x="53906" y="23346"/>
                    </a:lnTo>
                    <a:lnTo>
                      <a:pt x="50156" y="27081"/>
                    </a:lnTo>
                    <a:lnTo>
                      <a:pt x="50156" y="3735"/>
                    </a:lnTo>
                    <a:cubicBezTo>
                      <a:pt x="50156" y="1867"/>
                      <a:pt x="52031" y="0"/>
                      <a:pt x="53906" y="0"/>
                    </a:cubicBezTo>
                    <a:lnTo>
                      <a:pt x="90468" y="0"/>
                    </a:lnTo>
                    <a:cubicBezTo>
                      <a:pt x="92343" y="0"/>
                      <a:pt x="94218" y="1867"/>
                      <a:pt x="94218" y="3735"/>
                    </a:cubicBezTo>
                    <a:lnTo>
                      <a:pt x="94218" y="27081"/>
                    </a:lnTo>
                    <a:lnTo>
                      <a:pt x="87656" y="24280"/>
                    </a:lnTo>
                    <a:lnTo>
                      <a:pt x="101250" y="11673"/>
                    </a:lnTo>
                    <a:cubicBezTo>
                      <a:pt x="102656" y="10272"/>
                      <a:pt x="105000" y="10272"/>
                      <a:pt x="106406" y="11673"/>
                    </a:cubicBezTo>
                    <a:lnTo>
                      <a:pt x="119062" y="24747"/>
                    </a:lnTo>
                    <a:cubicBezTo>
                      <a:pt x="120000" y="25214"/>
                      <a:pt x="120000" y="26147"/>
                      <a:pt x="120000" y="27081"/>
                    </a:cubicBezTo>
                    <a:lnTo>
                      <a:pt x="120000" y="37821"/>
                    </a:lnTo>
                    <a:lnTo>
                      <a:pt x="120000" y="82178"/>
                    </a:lnTo>
                    <a:cubicBezTo>
                      <a:pt x="120000" y="84046"/>
                      <a:pt x="118593" y="85914"/>
                      <a:pt x="116250" y="85914"/>
                    </a:cubicBezTo>
                    <a:lnTo>
                      <a:pt x="78281" y="85914"/>
                    </a:lnTo>
                    <a:lnTo>
                      <a:pt x="81093" y="84980"/>
                    </a:lnTo>
                    <a:lnTo>
                      <a:pt x="69375" y="96653"/>
                    </a:lnTo>
                    <a:lnTo>
                      <a:pt x="70312" y="94319"/>
                    </a:lnTo>
                    <a:lnTo>
                      <a:pt x="70312" y="105525"/>
                    </a:lnTo>
                    <a:cubicBezTo>
                      <a:pt x="70312" y="107392"/>
                      <a:pt x="68437" y="109260"/>
                      <a:pt x="66562" y="109260"/>
                    </a:cubicBezTo>
                    <a:lnTo>
                      <a:pt x="53906" y="109260"/>
                    </a:lnTo>
                    <a:lnTo>
                      <a:pt x="57656" y="105525"/>
                    </a:lnTo>
                    <a:lnTo>
                      <a:pt x="57656" y="115797"/>
                    </a:lnTo>
                    <a:cubicBezTo>
                      <a:pt x="57656" y="117665"/>
                      <a:pt x="56718" y="118599"/>
                      <a:pt x="55312" y="119533"/>
                    </a:cubicBezTo>
                    <a:cubicBezTo>
                      <a:pt x="53906" y="120000"/>
                      <a:pt x="52500" y="120000"/>
                      <a:pt x="51562" y="119066"/>
                    </a:cubicBezTo>
                    <a:lnTo>
                      <a:pt x="26250" y="97120"/>
                    </a:lnTo>
                    <a:cubicBezTo>
                      <a:pt x="25781" y="96653"/>
                      <a:pt x="25781" y="96653"/>
                      <a:pt x="25781" y="96186"/>
                    </a:cubicBezTo>
                    <a:lnTo>
                      <a:pt x="937" y="63035"/>
                    </a:lnTo>
                    <a:cubicBezTo>
                      <a:pt x="0" y="61634"/>
                      <a:pt x="0" y="59766"/>
                      <a:pt x="1406" y="58365"/>
                    </a:cubicBezTo>
                    <a:lnTo>
                      <a:pt x="14062" y="45758"/>
                    </a:lnTo>
                    <a:lnTo>
                      <a:pt x="12656" y="48560"/>
                    </a:lnTo>
                    <a:lnTo>
                      <a:pt x="12656" y="37821"/>
                    </a:lnTo>
                    <a:cubicBezTo>
                      <a:pt x="12656" y="36887"/>
                      <a:pt x="13125" y="35486"/>
                      <a:pt x="14062" y="35019"/>
                    </a:cubicBezTo>
                    <a:lnTo>
                      <a:pt x="26250" y="24280"/>
                    </a:lnTo>
                    <a:lnTo>
                      <a:pt x="30937" y="29883"/>
                    </a:lnTo>
                    <a:lnTo>
                      <a:pt x="19218" y="40622"/>
                    </a:lnTo>
                    <a:lnTo>
                      <a:pt x="20156" y="37821"/>
                    </a:lnTo>
                    <a:lnTo>
                      <a:pt x="20156" y="48560"/>
                    </a:lnTo>
                    <a:cubicBezTo>
                      <a:pt x="20156" y="49494"/>
                      <a:pt x="20156" y="50428"/>
                      <a:pt x="19218" y="50894"/>
                    </a:cubicBezTo>
                    <a:lnTo>
                      <a:pt x="6562" y="63501"/>
                    </a:lnTo>
                    <a:lnTo>
                      <a:pt x="7031" y="58832"/>
                    </a:lnTo>
                    <a:lnTo>
                      <a:pt x="31406" y="91984"/>
                    </a:lnTo>
                    <a:lnTo>
                      <a:pt x="30937" y="91517"/>
                    </a:lnTo>
                    <a:lnTo>
                      <a:pt x="56250" y="112996"/>
                    </a:lnTo>
                    <a:lnTo>
                      <a:pt x="50156" y="115797"/>
                    </a:lnTo>
                    <a:lnTo>
                      <a:pt x="50156" y="105525"/>
                    </a:lnTo>
                    <a:cubicBezTo>
                      <a:pt x="50156" y="103190"/>
                      <a:pt x="52031" y="101789"/>
                      <a:pt x="53906" y="101789"/>
                    </a:cubicBezTo>
                    <a:lnTo>
                      <a:pt x="66562" y="101789"/>
                    </a:lnTo>
                    <a:lnTo>
                      <a:pt x="62812" y="105525"/>
                    </a:lnTo>
                    <a:lnTo>
                      <a:pt x="62812" y="94319"/>
                    </a:lnTo>
                    <a:cubicBezTo>
                      <a:pt x="62812" y="93385"/>
                      <a:pt x="63281" y="92451"/>
                      <a:pt x="63750" y="91517"/>
                    </a:cubicBezTo>
                    <a:lnTo>
                      <a:pt x="75937" y="79377"/>
                    </a:lnTo>
                    <a:cubicBezTo>
                      <a:pt x="76406" y="78910"/>
                      <a:pt x="77343" y="78443"/>
                      <a:pt x="78281" y="78443"/>
                    </a:cubicBezTo>
                    <a:lnTo>
                      <a:pt x="116250" y="78443"/>
                    </a:lnTo>
                    <a:lnTo>
                      <a:pt x="112500" y="82178"/>
                    </a:lnTo>
                    <a:lnTo>
                      <a:pt x="112500" y="37821"/>
                    </a:lnTo>
                    <a:lnTo>
                      <a:pt x="112500" y="27081"/>
                    </a:lnTo>
                    <a:lnTo>
                      <a:pt x="113906" y="29883"/>
                    </a:lnTo>
                    <a:lnTo>
                      <a:pt x="101250" y="17276"/>
                    </a:lnTo>
                    <a:lnTo>
                      <a:pt x="106406" y="17276"/>
                    </a:lnTo>
                    <a:lnTo>
                      <a:pt x="92812" y="29883"/>
                    </a:lnTo>
                    <a:cubicBezTo>
                      <a:pt x="91875" y="30817"/>
                      <a:pt x="90468" y="31284"/>
                      <a:pt x="89062" y="30817"/>
                    </a:cubicBezTo>
                    <a:cubicBezTo>
                      <a:pt x="87656" y="29883"/>
                      <a:pt x="86718" y="28482"/>
                      <a:pt x="86718" y="27081"/>
                    </a:cubicBezTo>
                    <a:lnTo>
                      <a:pt x="86718" y="3735"/>
                    </a:lnTo>
                    <a:lnTo>
                      <a:pt x="90468" y="7470"/>
                    </a:lnTo>
                    <a:lnTo>
                      <a:pt x="53906" y="7470"/>
                    </a:lnTo>
                    <a:lnTo>
                      <a:pt x="57656" y="3735"/>
                    </a:lnTo>
                    <a:lnTo>
                      <a:pt x="57656" y="27081"/>
                    </a:lnTo>
                    <a:cubicBezTo>
                      <a:pt x="57656" y="29416"/>
                      <a:pt x="55781" y="30817"/>
                      <a:pt x="53906" y="30817"/>
                    </a:cubicBezTo>
                    <a:lnTo>
                      <a:pt x="28593" y="30817"/>
                    </a:lnTo>
                    <a:lnTo>
                      <a:pt x="28593" y="2334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14"/>
              <p:cNvSpPr/>
              <p:nvPr/>
            </p:nvSpPr>
            <p:spPr>
              <a:xfrm>
                <a:off x="4225925" y="3338512"/>
                <a:ext cx="130175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0487" y="9230"/>
                    </a:moveTo>
                    <a:lnTo>
                      <a:pt x="80487" y="9230"/>
                    </a:lnTo>
                    <a:lnTo>
                      <a:pt x="80487" y="25054"/>
                    </a:lnTo>
                    <a:lnTo>
                      <a:pt x="29268" y="17142"/>
                    </a:lnTo>
                    <a:lnTo>
                      <a:pt x="29268" y="35604"/>
                    </a:lnTo>
                    <a:lnTo>
                      <a:pt x="40975" y="25054"/>
                    </a:lnTo>
                    <a:lnTo>
                      <a:pt x="51219" y="35604"/>
                    </a:lnTo>
                    <a:lnTo>
                      <a:pt x="51219" y="42197"/>
                    </a:lnTo>
                    <a:lnTo>
                      <a:pt x="51219" y="76483"/>
                    </a:lnTo>
                    <a:lnTo>
                      <a:pt x="20487" y="76483"/>
                    </a:lnTo>
                    <a:lnTo>
                      <a:pt x="10243" y="85714"/>
                    </a:lnTo>
                    <a:lnTo>
                      <a:pt x="10243" y="93626"/>
                    </a:lnTo>
                    <a:lnTo>
                      <a:pt x="0" y="93626"/>
                    </a:lnTo>
                    <a:lnTo>
                      <a:pt x="0" y="101538"/>
                    </a:lnTo>
                    <a:lnTo>
                      <a:pt x="20487" y="120000"/>
                    </a:lnTo>
                    <a:lnTo>
                      <a:pt x="20487" y="110769"/>
                    </a:lnTo>
                    <a:lnTo>
                      <a:pt x="29268" y="110769"/>
                    </a:lnTo>
                    <a:lnTo>
                      <a:pt x="51219" y="110769"/>
                    </a:lnTo>
                    <a:lnTo>
                      <a:pt x="70243" y="101538"/>
                    </a:lnTo>
                    <a:lnTo>
                      <a:pt x="80487" y="76483"/>
                    </a:lnTo>
                    <a:lnTo>
                      <a:pt x="99512" y="60659"/>
                    </a:lnTo>
                    <a:lnTo>
                      <a:pt x="120000" y="0"/>
                    </a:lnTo>
                    <a:lnTo>
                      <a:pt x="90731" y="9230"/>
                    </a:lnTo>
                    <a:lnTo>
                      <a:pt x="80487" y="923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7" name="Google Shape;577;p14"/>
              <p:cNvSpPr/>
              <p:nvPr/>
            </p:nvSpPr>
            <p:spPr>
              <a:xfrm>
                <a:off x="4222750" y="3335337"/>
                <a:ext cx="138112" cy="1508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9252" y="14617"/>
                    </a:moveTo>
                    <a:lnTo>
                      <a:pt x="82242" y="11898"/>
                    </a:lnTo>
                    <a:lnTo>
                      <a:pt x="82242" y="27195"/>
                    </a:lnTo>
                    <a:cubicBezTo>
                      <a:pt x="82242" y="28215"/>
                      <a:pt x="81869" y="28895"/>
                      <a:pt x="81121" y="29235"/>
                    </a:cubicBezTo>
                    <a:cubicBezTo>
                      <a:pt x="80373" y="29915"/>
                      <a:pt x="79626" y="29915"/>
                      <a:pt x="78504" y="29915"/>
                    </a:cubicBezTo>
                    <a:lnTo>
                      <a:pt x="31028" y="22436"/>
                    </a:lnTo>
                    <a:lnTo>
                      <a:pt x="34392" y="19716"/>
                    </a:lnTo>
                    <a:lnTo>
                      <a:pt x="34392" y="36373"/>
                    </a:lnTo>
                    <a:lnTo>
                      <a:pt x="29532" y="34334"/>
                    </a:lnTo>
                    <a:lnTo>
                      <a:pt x="39252" y="25495"/>
                    </a:lnTo>
                    <a:cubicBezTo>
                      <a:pt x="40000" y="24815"/>
                      <a:pt x="40747" y="24475"/>
                      <a:pt x="41495" y="24475"/>
                    </a:cubicBezTo>
                    <a:cubicBezTo>
                      <a:pt x="42242" y="24475"/>
                      <a:pt x="42990" y="24815"/>
                      <a:pt x="43738" y="25495"/>
                    </a:cubicBezTo>
                    <a:lnTo>
                      <a:pt x="53084" y="34674"/>
                    </a:lnTo>
                    <a:cubicBezTo>
                      <a:pt x="53457" y="35014"/>
                      <a:pt x="53831" y="35694"/>
                      <a:pt x="53831" y="36373"/>
                    </a:cubicBezTo>
                    <a:lnTo>
                      <a:pt x="53831" y="43852"/>
                    </a:lnTo>
                    <a:lnTo>
                      <a:pt x="53831" y="76147"/>
                    </a:lnTo>
                    <a:cubicBezTo>
                      <a:pt x="53831" y="77507"/>
                      <a:pt x="52336" y="78866"/>
                      <a:pt x="50841" y="78866"/>
                    </a:cubicBezTo>
                    <a:lnTo>
                      <a:pt x="22429" y="78866"/>
                    </a:lnTo>
                    <a:lnTo>
                      <a:pt x="24299" y="77847"/>
                    </a:lnTo>
                    <a:lnTo>
                      <a:pt x="14953" y="86345"/>
                    </a:lnTo>
                    <a:lnTo>
                      <a:pt x="16074" y="84645"/>
                    </a:lnTo>
                    <a:lnTo>
                      <a:pt x="16074" y="92804"/>
                    </a:lnTo>
                    <a:cubicBezTo>
                      <a:pt x="16074" y="94164"/>
                      <a:pt x="14579" y="95524"/>
                      <a:pt x="13084" y="95524"/>
                    </a:cubicBezTo>
                    <a:lnTo>
                      <a:pt x="2990" y="95524"/>
                    </a:lnTo>
                    <a:lnTo>
                      <a:pt x="5981" y="92804"/>
                    </a:lnTo>
                    <a:lnTo>
                      <a:pt x="5981" y="100283"/>
                    </a:lnTo>
                    <a:lnTo>
                      <a:pt x="5233" y="98243"/>
                    </a:lnTo>
                    <a:lnTo>
                      <a:pt x="24299" y="115240"/>
                    </a:lnTo>
                    <a:lnTo>
                      <a:pt x="19439" y="116940"/>
                    </a:lnTo>
                    <a:lnTo>
                      <a:pt x="19439" y="109121"/>
                    </a:lnTo>
                    <a:cubicBezTo>
                      <a:pt x="19439" y="107422"/>
                      <a:pt x="20560" y="106402"/>
                      <a:pt x="22429" y="106402"/>
                    </a:cubicBezTo>
                    <a:lnTo>
                      <a:pt x="31401" y="106402"/>
                    </a:lnTo>
                    <a:lnTo>
                      <a:pt x="50841" y="106402"/>
                    </a:lnTo>
                    <a:lnTo>
                      <a:pt x="49345" y="106402"/>
                    </a:lnTo>
                    <a:lnTo>
                      <a:pt x="68037" y="97903"/>
                    </a:lnTo>
                    <a:lnTo>
                      <a:pt x="66542" y="99263"/>
                    </a:lnTo>
                    <a:lnTo>
                      <a:pt x="76261" y="75127"/>
                    </a:lnTo>
                    <a:cubicBezTo>
                      <a:pt x="76635" y="74787"/>
                      <a:pt x="76635" y="74107"/>
                      <a:pt x="77009" y="74107"/>
                    </a:cubicBezTo>
                    <a:lnTo>
                      <a:pt x="95700" y="58810"/>
                    </a:lnTo>
                    <a:lnTo>
                      <a:pt x="94953" y="59830"/>
                    </a:lnTo>
                    <a:lnTo>
                      <a:pt x="114018" y="2039"/>
                    </a:lnTo>
                    <a:lnTo>
                      <a:pt x="117757" y="5439"/>
                    </a:lnTo>
                    <a:lnTo>
                      <a:pt x="89345" y="14617"/>
                    </a:lnTo>
                    <a:cubicBezTo>
                      <a:pt x="88971" y="14617"/>
                      <a:pt x="88598" y="14617"/>
                      <a:pt x="88224" y="14617"/>
                    </a:cubicBezTo>
                    <a:lnTo>
                      <a:pt x="79252" y="14617"/>
                    </a:lnTo>
                    <a:close/>
                    <a:moveTo>
                      <a:pt x="88224" y="9178"/>
                    </a:moveTo>
                    <a:lnTo>
                      <a:pt x="87476" y="9518"/>
                    </a:lnTo>
                    <a:lnTo>
                      <a:pt x="115887" y="339"/>
                    </a:lnTo>
                    <a:cubicBezTo>
                      <a:pt x="117009" y="0"/>
                      <a:pt x="118130" y="339"/>
                      <a:pt x="118878" y="1019"/>
                    </a:cubicBezTo>
                    <a:cubicBezTo>
                      <a:pt x="119626" y="1699"/>
                      <a:pt x="120000" y="2719"/>
                      <a:pt x="119626" y="3739"/>
                    </a:cubicBezTo>
                    <a:lnTo>
                      <a:pt x="100560" y="61529"/>
                    </a:lnTo>
                    <a:cubicBezTo>
                      <a:pt x="100560" y="61869"/>
                      <a:pt x="100186" y="62549"/>
                      <a:pt x="99813" y="62889"/>
                    </a:cubicBezTo>
                    <a:lnTo>
                      <a:pt x="81121" y="77847"/>
                    </a:lnTo>
                    <a:lnTo>
                      <a:pt x="81869" y="76827"/>
                    </a:lnTo>
                    <a:lnTo>
                      <a:pt x="72149" y="101303"/>
                    </a:lnTo>
                    <a:cubicBezTo>
                      <a:pt x="71775" y="101983"/>
                      <a:pt x="71401" y="102322"/>
                      <a:pt x="70654" y="102662"/>
                    </a:cubicBezTo>
                    <a:lnTo>
                      <a:pt x="51962" y="111501"/>
                    </a:lnTo>
                    <a:cubicBezTo>
                      <a:pt x="51588" y="111501"/>
                      <a:pt x="51214" y="111841"/>
                      <a:pt x="50841" y="111841"/>
                    </a:cubicBezTo>
                    <a:lnTo>
                      <a:pt x="31401" y="111841"/>
                    </a:lnTo>
                    <a:lnTo>
                      <a:pt x="22429" y="111841"/>
                    </a:lnTo>
                    <a:lnTo>
                      <a:pt x="25420" y="109121"/>
                    </a:lnTo>
                    <a:lnTo>
                      <a:pt x="25420" y="116940"/>
                    </a:lnTo>
                    <a:cubicBezTo>
                      <a:pt x="25420" y="118300"/>
                      <a:pt x="24672" y="119320"/>
                      <a:pt x="23551" y="119660"/>
                    </a:cubicBezTo>
                    <a:cubicBezTo>
                      <a:pt x="22429" y="120000"/>
                      <a:pt x="20934" y="119660"/>
                      <a:pt x="20186" y="118980"/>
                    </a:cubicBezTo>
                    <a:lnTo>
                      <a:pt x="1121" y="102322"/>
                    </a:lnTo>
                    <a:cubicBezTo>
                      <a:pt x="373" y="101643"/>
                      <a:pt x="0" y="100963"/>
                      <a:pt x="0" y="100283"/>
                    </a:cubicBezTo>
                    <a:lnTo>
                      <a:pt x="0" y="92804"/>
                    </a:lnTo>
                    <a:cubicBezTo>
                      <a:pt x="0" y="91104"/>
                      <a:pt x="1495" y="90084"/>
                      <a:pt x="2990" y="90084"/>
                    </a:cubicBezTo>
                    <a:lnTo>
                      <a:pt x="13084" y="90084"/>
                    </a:lnTo>
                    <a:lnTo>
                      <a:pt x="10093" y="92804"/>
                    </a:lnTo>
                    <a:lnTo>
                      <a:pt x="10093" y="84645"/>
                    </a:lnTo>
                    <a:cubicBezTo>
                      <a:pt x="10093" y="83966"/>
                      <a:pt x="10467" y="83286"/>
                      <a:pt x="10841" y="82606"/>
                    </a:cubicBezTo>
                    <a:lnTo>
                      <a:pt x="20186" y="74107"/>
                    </a:lnTo>
                    <a:cubicBezTo>
                      <a:pt x="20560" y="73427"/>
                      <a:pt x="21308" y="73087"/>
                      <a:pt x="22429" y="73087"/>
                    </a:cubicBezTo>
                    <a:lnTo>
                      <a:pt x="50841" y="73087"/>
                    </a:lnTo>
                    <a:lnTo>
                      <a:pt x="47850" y="76147"/>
                    </a:lnTo>
                    <a:lnTo>
                      <a:pt x="47850" y="43852"/>
                    </a:lnTo>
                    <a:lnTo>
                      <a:pt x="47850" y="36373"/>
                    </a:lnTo>
                    <a:lnTo>
                      <a:pt x="48598" y="38073"/>
                    </a:lnTo>
                    <a:lnTo>
                      <a:pt x="39252" y="29235"/>
                    </a:lnTo>
                    <a:lnTo>
                      <a:pt x="43364" y="29235"/>
                    </a:lnTo>
                    <a:lnTo>
                      <a:pt x="33644" y="38413"/>
                    </a:lnTo>
                    <a:cubicBezTo>
                      <a:pt x="32897" y="39093"/>
                      <a:pt x="31401" y="39433"/>
                      <a:pt x="30280" y="38753"/>
                    </a:cubicBezTo>
                    <a:cubicBezTo>
                      <a:pt x="29158" y="38413"/>
                      <a:pt x="28411" y="37393"/>
                      <a:pt x="28411" y="36373"/>
                    </a:cubicBezTo>
                    <a:lnTo>
                      <a:pt x="28411" y="19716"/>
                    </a:lnTo>
                    <a:cubicBezTo>
                      <a:pt x="28411" y="18696"/>
                      <a:pt x="29158" y="18016"/>
                      <a:pt x="29532" y="17677"/>
                    </a:cubicBezTo>
                    <a:cubicBezTo>
                      <a:pt x="30280" y="16997"/>
                      <a:pt x="31401" y="16657"/>
                      <a:pt x="32149" y="16997"/>
                    </a:cubicBezTo>
                    <a:lnTo>
                      <a:pt x="79626" y="24475"/>
                    </a:lnTo>
                    <a:lnTo>
                      <a:pt x="76261" y="27195"/>
                    </a:lnTo>
                    <a:lnTo>
                      <a:pt x="76261" y="11898"/>
                    </a:lnTo>
                    <a:cubicBezTo>
                      <a:pt x="76261" y="10538"/>
                      <a:pt x="77383" y="9178"/>
                      <a:pt x="79252" y="9178"/>
                    </a:cubicBezTo>
                    <a:lnTo>
                      <a:pt x="88224" y="9178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8" name="Google Shape;578;p14"/>
              <p:cNvSpPr/>
              <p:nvPr/>
            </p:nvSpPr>
            <p:spPr>
              <a:xfrm>
                <a:off x="4246562" y="3317875"/>
                <a:ext cx="330200" cy="295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6346" y="0"/>
                    </a:moveTo>
                    <a:lnTo>
                      <a:pt x="96346" y="0"/>
                    </a:lnTo>
                    <a:lnTo>
                      <a:pt x="68076" y="0"/>
                    </a:lnTo>
                    <a:lnTo>
                      <a:pt x="63461" y="3870"/>
                    </a:lnTo>
                    <a:lnTo>
                      <a:pt x="51923" y="3870"/>
                    </a:lnTo>
                    <a:lnTo>
                      <a:pt x="47884" y="0"/>
                    </a:lnTo>
                    <a:lnTo>
                      <a:pt x="43846" y="0"/>
                    </a:lnTo>
                    <a:lnTo>
                      <a:pt x="39807" y="7741"/>
                    </a:lnTo>
                    <a:lnTo>
                      <a:pt x="31730" y="37419"/>
                    </a:lnTo>
                    <a:lnTo>
                      <a:pt x="24230" y="45161"/>
                    </a:lnTo>
                    <a:lnTo>
                      <a:pt x="19615" y="57419"/>
                    </a:lnTo>
                    <a:lnTo>
                      <a:pt x="12115" y="61935"/>
                    </a:lnTo>
                    <a:lnTo>
                      <a:pt x="4038" y="61935"/>
                    </a:lnTo>
                    <a:lnTo>
                      <a:pt x="0" y="70322"/>
                    </a:lnTo>
                    <a:lnTo>
                      <a:pt x="0" y="74838"/>
                    </a:lnTo>
                    <a:lnTo>
                      <a:pt x="8076" y="70322"/>
                    </a:lnTo>
                    <a:lnTo>
                      <a:pt x="24230" y="70322"/>
                    </a:lnTo>
                    <a:lnTo>
                      <a:pt x="27692" y="70322"/>
                    </a:lnTo>
                    <a:lnTo>
                      <a:pt x="27692" y="78709"/>
                    </a:lnTo>
                    <a:lnTo>
                      <a:pt x="35769" y="87096"/>
                    </a:lnTo>
                    <a:lnTo>
                      <a:pt x="43846" y="82580"/>
                    </a:lnTo>
                    <a:lnTo>
                      <a:pt x="43846" y="78709"/>
                    </a:lnTo>
                    <a:lnTo>
                      <a:pt x="51923" y="78709"/>
                    </a:lnTo>
                    <a:lnTo>
                      <a:pt x="60000" y="82580"/>
                    </a:lnTo>
                    <a:lnTo>
                      <a:pt x="60000" y="95483"/>
                    </a:lnTo>
                    <a:lnTo>
                      <a:pt x="63461" y="99354"/>
                    </a:lnTo>
                    <a:lnTo>
                      <a:pt x="60000" y="103870"/>
                    </a:lnTo>
                    <a:lnTo>
                      <a:pt x="60000" y="107741"/>
                    </a:lnTo>
                    <a:lnTo>
                      <a:pt x="71538" y="103870"/>
                    </a:lnTo>
                    <a:lnTo>
                      <a:pt x="87692" y="112258"/>
                    </a:lnTo>
                    <a:lnTo>
                      <a:pt x="91730" y="107741"/>
                    </a:lnTo>
                    <a:lnTo>
                      <a:pt x="103846" y="116129"/>
                    </a:lnTo>
                    <a:lnTo>
                      <a:pt x="107884" y="120000"/>
                    </a:lnTo>
                    <a:lnTo>
                      <a:pt x="107884" y="112258"/>
                    </a:lnTo>
                    <a:lnTo>
                      <a:pt x="103846" y="112258"/>
                    </a:lnTo>
                    <a:lnTo>
                      <a:pt x="103846" y="107741"/>
                    </a:lnTo>
                    <a:lnTo>
                      <a:pt x="103846" y="90967"/>
                    </a:lnTo>
                    <a:lnTo>
                      <a:pt x="103846" y="87096"/>
                    </a:lnTo>
                    <a:lnTo>
                      <a:pt x="115961" y="87096"/>
                    </a:lnTo>
                    <a:lnTo>
                      <a:pt x="107884" y="74838"/>
                    </a:lnTo>
                    <a:lnTo>
                      <a:pt x="107884" y="61935"/>
                    </a:lnTo>
                    <a:lnTo>
                      <a:pt x="107884" y="53548"/>
                    </a:lnTo>
                    <a:lnTo>
                      <a:pt x="107884" y="49677"/>
                    </a:lnTo>
                    <a:lnTo>
                      <a:pt x="103846" y="49677"/>
                    </a:lnTo>
                    <a:lnTo>
                      <a:pt x="107884" y="41290"/>
                    </a:lnTo>
                    <a:lnTo>
                      <a:pt x="111923" y="29032"/>
                    </a:lnTo>
                    <a:lnTo>
                      <a:pt x="115961" y="24516"/>
                    </a:lnTo>
                    <a:lnTo>
                      <a:pt x="120000" y="16129"/>
                    </a:lnTo>
                    <a:lnTo>
                      <a:pt x="115961" y="16129"/>
                    </a:lnTo>
                    <a:lnTo>
                      <a:pt x="115961" y="7741"/>
                    </a:lnTo>
                    <a:lnTo>
                      <a:pt x="111923" y="3870"/>
                    </a:lnTo>
                    <a:lnTo>
                      <a:pt x="99807" y="3870"/>
                    </a:lnTo>
                    <a:lnTo>
                      <a:pt x="96346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14"/>
              <p:cNvSpPr/>
              <p:nvPr/>
            </p:nvSpPr>
            <p:spPr>
              <a:xfrm>
                <a:off x="4243387" y="3314700"/>
                <a:ext cx="336550" cy="3016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4624" y="2382"/>
                    </a:moveTo>
                    <a:lnTo>
                      <a:pt x="95388" y="2723"/>
                    </a:lnTo>
                    <a:lnTo>
                      <a:pt x="67719" y="2723"/>
                    </a:lnTo>
                    <a:lnTo>
                      <a:pt x="68484" y="2553"/>
                    </a:lnTo>
                    <a:lnTo>
                      <a:pt x="64356" y="6297"/>
                    </a:lnTo>
                    <a:cubicBezTo>
                      <a:pt x="64203" y="6468"/>
                      <a:pt x="63898" y="6638"/>
                      <a:pt x="63592" y="6638"/>
                    </a:cubicBezTo>
                    <a:lnTo>
                      <a:pt x="52127" y="6638"/>
                    </a:lnTo>
                    <a:cubicBezTo>
                      <a:pt x="51821" y="6638"/>
                      <a:pt x="51515" y="6468"/>
                      <a:pt x="51363" y="6297"/>
                    </a:cubicBezTo>
                    <a:lnTo>
                      <a:pt x="47235" y="2553"/>
                    </a:lnTo>
                    <a:lnTo>
                      <a:pt x="48000" y="2723"/>
                    </a:lnTo>
                    <a:lnTo>
                      <a:pt x="44178" y="2723"/>
                    </a:lnTo>
                    <a:lnTo>
                      <a:pt x="45248" y="2042"/>
                    </a:lnTo>
                    <a:lnTo>
                      <a:pt x="41426" y="9702"/>
                    </a:lnTo>
                    <a:lnTo>
                      <a:pt x="41579" y="9361"/>
                    </a:lnTo>
                    <a:lnTo>
                      <a:pt x="33630" y="38297"/>
                    </a:lnTo>
                    <a:cubicBezTo>
                      <a:pt x="33630" y="38638"/>
                      <a:pt x="33477" y="38808"/>
                      <a:pt x="33324" y="38978"/>
                    </a:cubicBezTo>
                    <a:lnTo>
                      <a:pt x="25528" y="46638"/>
                    </a:lnTo>
                    <a:lnTo>
                      <a:pt x="25987" y="45957"/>
                    </a:lnTo>
                    <a:lnTo>
                      <a:pt x="21859" y="58212"/>
                    </a:lnTo>
                    <a:cubicBezTo>
                      <a:pt x="21707" y="58553"/>
                      <a:pt x="21554" y="58723"/>
                      <a:pt x="21248" y="58893"/>
                    </a:cubicBezTo>
                    <a:lnTo>
                      <a:pt x="13605" y="63319"/>
                    </a:lnTo>
                    <a:cubicBezTo>
                      <a:pt x="13452" y="63319"/>
                      <a:pt x="13299" y="63319"/>
                      <a:pt x="12993" y="63319"/>
                    </a:cubicBezTo>
                    <a:lnTo>
                      <a:pt x="5197" y="63319"/>
                    </a:lnTo>
                    <a:lnTo>
                      <a:pt x="6267" y="62638"/>
                    </a:lnTo>
                    <a:lnTo>
                      <a:pt x="2445" y="70468"/>
                    </a:lnTo>
                    <a:lnTo>
                      <a:pt x="2445" y="69957"/>
                    </a:lnTo>
                    <a:lnTo>
                      <a:pt x="2445" y="74212"/>
                    </a:lnTo>
                    <a:lnTo>
                      <a:pt x="764" y="73021"/>
                    </a:lnTo>
                    <a:lnTo>
                      <a:pt x="8713" y="68595"/>
                    </a:lnTo>
                    <a:cubicBezTo>
                      <a:pt x="8866" y="68595"/>
                      <a:pt x="9019" y="68595"/>
                      <a:pt x="9171" y="68595"/>
                    </a:cubicBezTo>
                    <a:lnTo>
                      <a:pt x="24764" y="68595"/>
                    </a:lnTo>
                    <a:lnTo>
                      <a:pt x="28585" y="68595"/>
                    </a:lnTo>
                    <a:cubicBezTo>
                      <a:pt x="29350" y="68595"/>
                      <a:pt x="29808" y="69106"/>
                      <a:pt x="29808" y="69957"/>
                    </a:cubicBezTo>
                    <a:lnTo>
                      <a:pt x="29808" y="78297"/>
                    </a:lnTo>
                    <a:lnTo>
                      <a:pt x="29503" y="77276"/>
                    </a:lnTo>
                    <a:lnTo>
                      <a:pt x="37146" y="85446"/>
                    </a:lnTo>
                    <a:lnTo>
                      <a:pt x="35770" y="85106"/>
                    </a:lnTo>
                    <a:lnTo>
                      <a:pt x="43719" y="80851"/>
                    </a:lnTo>
                    <a:lnTo>
                      <a:pt x="42955" y="82042"/>
                    </a:lnTo>
                    <a:lnTo>
                      <a:pt x="42955" y="78297"/>
                    </a:lnTo>
                    <a:cubicBezTo>
                      <a:pt x="42955" y="77446"/>
                      <a:pt x="43566" y="76936"/>
                      <a:pt x="44178" y="76936"/>
                    </a:cubicBezTo>
                    <a:lnTo>
                      <a:pt x="52127" y="76936"/>
                    </a:lnTo>
                    <a:cubicBezTo>
                      <a:pt x="52280" y="76936"/>
                      <a:pt x="52433" y="76936"/>
                      <a:pt x="52585" y="76936"/>
                    </a:cubicBezTo>
                    <a:lnTo>
                      <a:pt x="60229" y="80851"/>
                    </a:lnTo>
                    <a:cubicBezTo>
                      <a:pt x="60687" y="81021"/>
                      <a:pt x="60993" y="81531"/>
                      <a:pt x="60993" y="82042"/>
                    </a:cubicBezTo>
                    <a:lnTo>
                      <a:pt x="60993" y="94297"/>
                    </a:lnTo>
                    <a:lnTo>
                      <a:pt x="60687" y="93276"/>
                    </a:lnTo>
                    <a:lnTo>
                      <a:pt x="64509" y="97531"/>
                    </a:lnTo>
                    <a:cubicBezTo>
                      <a:pt x="64662" y="97872"/>
                      <a:pt x="64815" y="98212"/>
                      <a:pt x="64815" y="98553"/>
                    </a:cubicBezTo>
                    <a:cubicBezTo>
                      <a:pt x="64815" y="98893"/>
                      <a:pt x="64662" y="99234"/>
                      <a:pt x="64509" y="99574"/>
                    </a:cubicBezTo>
                    <a:lnTo>
                      <a:pt x="60687" y="103489"/>
                    </a:lnTo>
                    <a:lnTo>
                      <a:pt x="60993" y="102638"/>
                    </a:lnTo>
                    <a:lnTo>
                      <a:pt x="60993" y="106382"/>
                    </a:lnTo>
                    <a:lnTo>
                      <a:pt x="59464" y="105021"/>
                    </a:lnTo>
                    <a:lnTo>
                      <a:pt x="71235" y="101276"/>
                    </a:lnTo>
                    <a:cubicBezTo>
                      <a:pt x="71388" y="101106"/>
                      <a:pt x="71694" y="101276"/>
                      <a:pt x="72000" y="101276"/>
                    </a:cubicBezTo>
                    <a:lnTo>
                      <a:pt x="87592" y="109446"/>
                    </a:lnTo>
                    <a:lnTo>
                      <a:pt x="86216" y="109787"/>
                    </a:lnTo>
                    <a:lnTo>
                      <a:pt x="90038" y="105361"/>
                    </a:lnTo>
                    <a:cubicBezTo>
                      <a:pt x="90496" y="105021"/>
                      <a:pt x="91108" y="104851"/>
                      <a:pt x="91566" y="105191"/>
                    </a:cubicBezTo>
                    <a:lnTo>
                      <a:pt x="103796" y="113531"/>
                    </a:lnTo>
                    <a:cubicBezTo>
                      <a:pt x="103796" y="113702"/>
                      <a:pt x="103949" y="113702"/>
                      <a:pt x="103949" y="113702"/>
                    </a:cubicBezTo>
                    <a:lnTo>
                      <a:pt x="107770" y="117446"/>
                    </a:lnTo>
                    <a:lnTo>
                      <a:pt x="105783" y="118468"/>
                    </a:lnTo>
                    <a:lnTo>
                      <a:pt x="105783" y="110638"/>
                    </a:lnTo>
                    <a:lnTo>
                      <a:pt x="107006" y="112000"/>
                    </a:lnTo>
                    <a:lnTo>
                      <a:pt x="103184" y="112000"/>
                    </a:lnTo>
                    <a:cubicBezTo>
                      <a:pt x="102420" y="112000"/>
                      <a:pt x="101961" y="111489"/>
                      <a:pt x="101961" y="110638"/>
                    </a:cubicBezTo>
                    <a:lnTo>
                      <a:pt x="101961" y="106382"/>
                    </a:lnTo>
                    <a:lnTo>
                      <a:pt x="101961" y="90382"/>
                    </a:lnTo>
                    <a:lnTo>
                      <a:pt x="101961" y="86297"/>
                    </a:lnTo>
                    <a:cubicBezTo>
                      <a:pt x="101961" y="85617"/>
                      <a:pt x="102420" y="84936"/>
                      <a:pt x="103184" y="84936"/>
                    </a:cubicBezTo>
                    <a:lnTo>
                      <a:pt x="114802" y="84936"/>
                    </a:lnTo>
                    <a:lnTo>
                      <a:pt x="113885" y="87148"/>
                    </a:lnTo>
                    <a:lnTo>
                      <a:pt x="105936" y="75063"/>
                    </a:lnTo>
                    <a:cubicBezTo>
                      <a:pt x="105783" y="74723"/>
                      <a:pt x="105783" y="74553"/>
                      <a:pt x="105783" y="74212"/>
                    </a:cubicBezTo>
                    <a:lnTo>
                      <a:pt x="105783" y="61957"/>
                    </a:lnTo>
                    <a:lnTo>
                      <a:pt x="105783" y="53957"/>
                    </a:lnTo>
                    <a:lnTo>
                      <a:pt x="105783" y="49872"/>
                    </a:lnTo>
                    <a:lnTo>
                      <a:pt x="107006" y="51234"/>
                    </a:lnTo>
                    <a:lnTo>
                      <a:pt x="103184" y="51234"/>
                    </a:lnTo>
                    <a:cubicBezTo>
                      <a:pt x="102726" y="51234"/>
                      <a:pt x="102267" y="50893"/>
                      <a:pt x="102114" y="50553"/>
                    </a:cubicBezTo>
                    <a:cubicBezTo>
                      <a:pt x="101808" y="50212"/>
                      <a:pt x="101808" y="49702"/>
                      <a:pt x="101961" y="49191"/>
                    </a:cubicBezTo>
                    <a:lnTo>
                      <a:pt x="105936" y="41191"/>
                    </a:lnTo>
                    <a:lnTo>
                      <a:pt x="109910" y="29106"/>
                    </a:lnTo>
                    <a:cubicBezTo>
                      <a:pt x="109910" y="28936"/>
                      <a:pt x="110063" y="28765"/>
                      <a:pt x="110216" y="28595"/>
                    </a:cubicBezTo>
                    <a:lnTo>
                      <a:pt x="114038" y="24680"/>
                    </a:lnTo>
                    <a:lnTo>
                      <a:pt x="113732" y="25191"/>
                    </a:lnTo>
                    <a:lnTo>
                      <a:pt x="117554" y="16851"/>
                    </a:lnTo>
                    <a:lnTo>
                      <a:pt x="118624" y="18723"/>
                    </a:lnTo>
                    <a:lnTo>
                      <a:pt x="114802" y="18723"/>
                    </a:lnTo>
                    <a:cubicBezTo>
                      <a:pt x="114191" y="18723"/>
                      <a:pt x="113579" y="18212"/>
                      <a:pt x="113579" y="17361"/>
                    </a:cubicBezTo>
                    <a:lnTo>
                      <a:pt x="113579" y="9021"/>
                    </a:lnTo>
                    <a:lnTo>
                      <a:pt x="114038" y="10042"/>
                    </a:lnTo>
                    <a:lnTo>
                      <a:pt x="110216" y="6297"/>
                    </a:lnTo>
                    <a:lnTo>
                      <a:pt x="110980" y="6638"/>
                    </a:lnTo>
                    <a:lnTo>
                      <a:pt x="99210" y="6638"/>
                    </a:lnTo>
                    <a:cubicBezTo>
                      <a:pt x="98904" y="6638"/>
                      <a:pt x="98751" y="6468"/>
                      <a:pt x="98445" y="6297"/>
                    </a:cubicBezTo>
                    <a:lnTo>
                      <a:pt x="94624" y="2382"/>
                    </a:lnTo>
                    <a:close/>
                    <a:moveTo>
                      <a:pt x="100127" y="4255"/>
                    </a:moveTo>
                    <a:lnTo>
                      <a:pt x="99210" y="3914"/>
                    </a:lnTo>
                    <a:lnTo>
                      <a:pt x="110980" y="3914"/>
                    </a:lnTo>
                    <a:cubicBezTo>
                      <a:pt x="111286" y="3914"/>
                      <a:pt x="111592" y="4085"/>
                      <a:pt x="111898" y="4255"/>
                    </a:cubicBezTo>
                    <a:lnTo>
                      <a:pt x="115719" y="8000"/>
                    </a:lnTo>
                    <a:cubicBezTo>
                      <a:pt x="115872" y="8340"/>
                      <a:pt x="116025" y="8680"/>
                      <a:pt x="116025" y="9021"/>
                    </a:cubicBezTo>
                    <a:lnTo>
                      <a:pt x="116025" y="17361"/>
                    </a:lnTo>
                    <a:lnTo>
                      <a:pt x="114802" y="16000"/>
                    </a:lnTo>
                    <a:lnTo>
                      <a:pt x="118624" y="16000"/>
                    </a:lnTo>
                    <a:cubicBezTo>
                      <a:pt x="119082" y="16000"/>
                      <a:pt x="119541" y="16340"/>
                      <a:pt x="119694" y="16680"/>
                    </a:cubicBezTo>
                    <a:cubicBezTo>
                      <a:pt x="120000" y="17021"/>
                      <a:pt x="120000" y="17531"/>
                      <a:pt x="119847" y="18042"/>
                    </a:cubicBezTo>
                    <a:lnTo>
                      <a:pt x="115872" y="26382"/>
                    </a:lnTo>
                    <a:cubicBezTo>
                      <a:pt x="115872" y="26553"/>
                      <a:pt x="115719" y="26723"/>
                      <a:pt x="115719" y="26723"/>
                    </a:cubicBezTo>
                    <a:lnTo>
                      <a:pt x="111898" y="30638"/>
                    </a:lnTo>
                    <a:lnTo>
                      <a:pt x="112203" y="30127"/>
                    </a:lnTo>
                    <a:lnTo>
                      <a:pt x="108076" y="42382"/>
                    </a:lnTo>
                    <a:lnTo>
                      <a:pt x="104254" y="50553"/>
                    </a:lnTo>
                    <a:lnTo>
                      <a:pt x="103184" y="48510"/>
                    </a:lnTo>
                    <a:lnTo>
                      <a:pt x="107006" y="48510"/>
                    </a:lnTo>
                    <a:cubicBezTo>
                      <a:pt x="107617" y="48510"/>
                      <a:pt x="108229" y="49021"/>
                      <a:pt x="108229" y="49872"/>
                    </a:cubicBezTo>
                    <a:lnTo>
                      <a:pt x="108229" y="53957"/>
                    </a:lnTo>
                    <a:lnTo>
                      <a:pt x="108229" y="61957"/>
                    </a:lnTo>
                    <a:lnTo>
                      <a:pt x="108229" y="74212"/>
                    </a:lnTo>
                    <a:lnTo>
                      <a:pt x="107923" y="73361"/>
                    </a:lnTo>
                    <a:lnTo>
                      <a:pt x="115872" y="85617"/>
                    </a:lnTo>
                    <a:cubicBezTo>
                      <a:pt x="116178" y="85957"/>
                      <a:pt x="116178" y="86468"/>
                      <a:pt x="115872" y="86978"/>
                    </a:cubicBezTo>
                    <a:cubicBezTo>
                      <a:pt x="115719" y="87489"/>
                      <a:pt x="115261" y="87659"/>
                      <a:pt x="114802" y="87659"/>
                    </a:cubicBezTo>
                    <a:lnTo>
                      <a:pt x="103184" y="87659"/>
                    </a:lnTo>
                    <a:lnTo>
                      <a:pt x="104407" y="86297"/>
                    </a:lnTo>
                    <a:lnTo>
                      <a:pt x="104407" y="90382"/>
                    </a:lnTo>
                    <a:lnTo>
                      <a:pt x="104407" y="106382"/>
                    </a:lnTo>
                    <a:lnTo>
                      <a:pt x="104407" y="110638"/>
                    </a:lnTo>
                    <a:lnTo>
                      <a:pt x="103184" y="109276"/>
                    </a:lnTo>
                    <a:lnTo>
                      <a:pt x="107006" y="109276"/>
                    </a:lnTo>
                    <a:cubicBezTo>
                      <a:pt x="107617" y="109276"/>
                      <a:pt x="108229" y="109957"/>
                      <a:pt x="108229" y="110638"/>
                    </a:cubicBezTo>
                    <a:lnTo>
                      <a:pt x="108229" y="118468"/>
                    </a:lnTo>
                    <a:cubicBezTo>
                      <a:pt x="108229" y="119148"/>
                      <a:pt x="107923" y="119489"/>
                      <a:pt x="107464" y="119829"/>
                    </a:cubicBezTo>
                    <a:cubicBezTo>
                      <a:pt x="107006" y="120000"/>
                      <a:pt x="106547" y="120000"/>
                      <a:pt x="106089" y="119489"/>
                    </a:cubicBezTo>
                    <a:lnTo>
                      <a:pt x="102267" y="115744"/>
                    </a:lnTo>
                    <a:lnTo>
                      <a:pt x="102420" y="115914"/>
                    </a:lnTo>
                    <a:lnTo>
                      <a:pt x="90343" y="107574"/>
                    </a:lnTo>
                    <a:lnTo>
                      <a:pt x="91719" y="107404"/>
                    </a:lnTo>
                    <a:lnTo>
                      <a:pt x="87898" y="111659"/>
                    </a:lnTo>
                    <a:cubicBezTo>
                      <a:pt x="87592" y="112000"/>
                      <a:pt x="86980" y="112170"/>
                      <a:pt x="86522" y="112000"/>
                    </a:cubicBezTo>
                    <a:lnTo>
                      <a:pt x="70929" y="103829"/>
                    </a:lnTo>
                    <a:lnTo>
                      <a:pt x="71847" y="103829"/>
                    </a:lnTo>
                    <a:lnTo>
                      <a:pt x="60076" y="107744"/>
                    </a:lnTo>
                    <a:cubicBezTo>
                      <a:pt x="59770" y="107744"/>
                      <a:pt x="59312" y="107744"/>
                      <a:pt x="59006" y="107404"/>
                    </a:cubicBezTo>
                    <a:cubicBezTo>
                      <a:pt x="58700" y="107234"/>
                      <a:pt x="58547" y="106893"/>
                      <a:pt x="58547" y="106382"/>
                    </a:cubicBezTo>
                    <a:lnTo>
                      <a:pt x="58547" y="102638"/>
                    </a:lnTo>
                    <a:cubicBezTo>
                      <a:pt x="58547" y="102127"/>
                      <a:pt x="58700" y="101787"/>
                      <a:pt x="58853" y="101617"/>
                    </a:cubicBezTo>
                    <a:lnTo>
                      <a:pt x="62828" y="97531"/>
                    </a:lnTo>
                    <a:lnTo>
                      <a:pt x="62675" y="99404"/>
                    </a:lnTo>
                    <a:lnTo>
                      <a:pt x="58853" y="95148"/>
                    </a:lnTo>
                    <a:cubicBezTo>
                      <a:pt x="58700" y="94978"/>
                      <a:pt x="58547" y="94638"/>
                      <a:pt x="58547" y="94297"/>
                    </a:cubicBezTo>
                    <a:lnTo>
                      <a:pt x="58547" y="82042"/>
                    </a:lnTo>
                    <a:lnTo>
                      <a:pt x="59312" y="83234"/>
                    </a:lnTo>
                    <a:lnTo>
                      <a:pt x="51668" y="79489"/>
                    </a:lnTo>
                    <a:lnTo>
                      <a:pt x="52127" y="79659"/>
                    </a:lnTo>
                    <a:lnTo>
                      <a:pt x="44178" y="79659"/>
                    </a:lnTo>
                    <a:lnTo>
                      <a:pt x="45401" y="78297"/>
                    </a:lnTo>
                    <a:lnTo>
                      <a:pt x="45401" y="82042"/>
                    </a:lnTo>
                    <a:cubicBezTo>
                      <a:pt x="45401" y="82553"/>
                      <a:pt x="45095" y="83063"/>
                      <a:pt x="44789" y="83234"/>
                    </a:cubicBezTo>
                    <a:lnTo>
                      <a:pt x="36840" y="87659"/>
                    </a:lnTo>
                    <a:cubicBezTo>
                      <a:pt x="36382" y="87829"/>
                      <a:pt x="35770" y="87659"/>
                      <a:pt x="35464" y="87319"/>
                    </a:cubicBezTo>
                    <a:lnTo>
                      <a:pt x="27821" y="79148"/>
                    </a:lnTo>
                    <a:cubicBezTo>
                      <a:pt x="27515" y="78978"/>
                      <a:pt x="27363" y="78638"/>
                      <a:pt x="27363" y="78297"/>
                    </a:cubicBezTo>
                    <a:lnTo>
                      <a:pt x="27363" y="69957"/>
                    </a:lnTo>
                    <a:lnTo>
                      <a:pt x="28585" y="71319"/>
                    </a:lnTo>
                    <a:lnTo>
                      <a:pt x="24764" y="71319"/>
                    </a:lnTo>
                    <a:lnTo>
                      <a:pt x="9171" y="71319"/>
                    </a:lnTo>
                    <a:lnTo>
                      <a:pt x="9783" y="71148"/>
                    </a:lnTo>
                    <a:lnTo>
                      <a:pt x="1834" y="75404"/>
                    </a:lnTo>
                    <a:cubicBezTo>
                      <a:pt x="1528" y="75574"/>
                      <a:pt x="1070" y="75574"/>
                      <a:pt x="611" y="75404"/>
                    </a:cubicBezTo>
                    <a:cubicBezTo>
                      <a:pt x="305" y="75063"/>
                      <a:pt x="0" y="74723"/>
                      <a:pt x="0" y="74212"/>
                    </a:cubicBezTo>
                    <a:lnTo>
                      <a:pt x="0" y="69957"/>
                    </a:lnTo>
                    <a:cubicBezTo>
                      <a:pt x="0" y="69617"/>
                      <a:pt x="152" y="69446"/>
                      <a:pt x="152" y="69276"/>
                    </a:cubicBezTo>
                    <a:lnTo>
                      <a:pt x="4127" y="61446"/>
                    </a:lnTo>
                    <a:cubicBezTo>
                      <a:pt x="4280" y="60936"/>
                      <a:pt x="4738" y="60595"/>
                      <a:pt x="5197" y="60595"/>
                    </a:cubicBezTo>
                    <a:lnTo>
                      <a:pt x="12993" y="60595"/>
                    </a:lnTo>
                    <a:lnTo>
                      <a:pt x="12535" y="60765"/>
                    </a:lnTo>
                    <a:lnTo>
                      <a:pt x="20178" y="56510"/>
                    </a:lnTo>
                    <a:lnTo>
                      <a:pt x="19566" y="57191"/>
                    </a:lnTo>
                    <a:lnTo>
                      <a:pt x="23694" y="45106"/>
                    </a:lnTo>
                    <a:cubicBezTo>
                      <a:pt x="23694" y="44936"/>
                      <a:pt x="23847" y="44595"/>
                      <a:pt x="24000" y="44595"/>
                    </a:cubicBezTo>
                    <a:lnTo>
                      <a:pt x="31643" y="36936"/>
                    </a:lnTo>
                    <a:lnTo>
                      <a:pt x="31337" y="37617"/>
                    </a:lnTo>
                    <a:lnTo>
                      <a:pt x="39133" y="8680"/>
                    </a:lnTo>
                    <a:cubicBezTo>
                      <a:pt x="39133" y="8510"/>
                      <a:pt x="39286" y="8510"/>
                      <a:pt x="39286" y="8340"/>
                    </a:cubicBezTo>
                    <a:lnTo>
                      <a:pt x="43108" y="851"/>
                    </a:lnTo>
                    <a:cubicBezTo>
                      <a:pt x="43414" y="340"/>
                      <a:pt x="43719" y="0"/>
                      <a:pt x="44178" y="0"/>
                    </a:cubicBezTo>
                    <a:lnTo>
                      <a:pt x="48000" y="0"/>
                    </a:lnTo>
                    <a:cubicBezTo>
                      <a:pt x="48305" y="0"/>
                      <a:pt x="48611" y="170"/>
                      <a:pt x="48764" y="340"/>
                    </a:cubicBezTo>
                    <a:lnTo>
                      <a:pt x="52891" y="4255"/>
                    </a:lnTo>
                    <a:lnTo>
                      <a:pt x="52127" y="3914"/>
                    </a:lnTo>
                    <a:lnTo>
                      <a:pt x="63592" y="3914"/>
                    </a:lnTo>
                    <a:lnTo>
                      <a:pt x="62828" y="4255"/>
                    </a:lnTo>
                    <a:lnTo>
                      <a:pt x="66955" y="340"/>
                    </a:lnTo>
                    <a:cubicBezTo>
                      <a:pt x="67108" y="170"/>
                      <a:pt x="67414" y="0"/>
                      <a:pt x="67719" y="0"/>
                    </a:cubicBezTo>
                    <a:lnTo>
                      <a:pt x="95388" y="0"/>
                    </a:lnTo>
                    <a:cubicBezTo>
                      <a:pt x="95694" y="0"/>
                      <a:pt x="96000" y="170"/>
                      <a:pt x="96305" y="340"/>
                    </a:cubicBezTo>
                    <a:lnTo>
                      <a:pt x="100127" y="425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0" name="Google Shape;580;p14"/>
              <p:cNvSpPr/>
              <p:nvPr/>
            </p:nvSpPr>
            <p:spPr>
              <a:xfrm>
                <a:off x="4411662" y="3530600"/>
                <a:ext cx="206375" cy="1508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461" y="31578"/>
                    </a:moveTo>
                    <a:lnTo>
                      <a:pt x="18461" y="31578"/>
                    </a:lnTo>
                    <a:lnTo>
                      <a:pt x="44307" y="48000"/>
                    </a:lnTo>
                    <a:lnTo>
                      <a:pt x="50769" y="39157"/>
                    </a:lnTo>
                    <a:lnTo>
                      <a:pt x="70153" y="56842"/>
                    </a:lnTo>
                    <a:lnTo>
                      <a:pt x="75692" y="64421"/>
                    </a:lnTo>
                    <a:lnTo>
                      <a:pt x="75692" y="48000"/>
                    </a:lnTo>
                    <a:lnTo>
                      <a:pt x="70153" y="48000"/>
                    </a:lnTo>
                    <a:lnTo>
                      <a:pt x="70153" y="39157"/>
                    </a:lnTo>
                    <a:lnTo>
                      <a:pt x="70153" y="8842"/>
                    </a:lnTo>
                    <a:lnTo>
                      <a:pt x="70153" y="0"/>
                    </a:lnTo>
                    <a:lnTo>
                      <a:pt x="88615" y="0"/>
                    </a:lnTo>
                    <a:lnTo>
                      <a:pt x="95076" y="0"/>
                    </a:lnTo>
                    <a:lnTo>
                      <a:pt x="113538" y="15157"/>
                    </a:lnTo>
                    <a:lnTo>
                      <a:pt x="120000" y="31578"/>
                    </a:lnTo>
                    <a:lnTo>
                      <a:pt x="113538" y="39157"/>
                    </a:lnTo>
                    <a:lnTo>
                      <a:pt x="113538" y="48000"/>
                    </a:lnTo>
                    <a:lnTo>
                      <a:pt x="108000" y="64421"/>
                    </a:lnTo>
                    <a:lnTo>
                      <a:pt x="113538" y="72000"/>
                    </a:lnTo>
                    <a:lnTo>
                      <a:pt x="82153" y="88421"/>
                    </a:lnTo>
                    <a:lnTo>
                      <a:pt x="82153" y="96000"/>
                    </a:lnTo>
                    <a:lnTo>
                      <a:pt x="70153" y="96000"/>
                    </a:lnTo>
                    <a:lnTo>
                      <a:pt x="70153" y="104842"/>
                    </a:lnTo>
                    <a:lnTo>
                      <a:pt x="50769" y="120000"/>
                    </a:lnTo>
                    <a:lnTo>
                      <a:pt x="32307" y="120000"/>
                    </a:lnTo>
                    <a:lnTo>
                      <a:pt x="18461" y="112421"/>
                    </a:lnTo>
                    <a:lnTo>
                      <a:pt x="12923" y="120000"/>
                    </a:lnTo>
                    <a:lnTo>
                      <a:pt x="0" y="104842"/>
                    </a:lnTo>
                    <a:lnTo>
                      <a:pt x="0" y="64421"/>
                    </a:lnTo>
                    <a:lnTo>
                      <a:pt x="24923" y="56842"/>
                    </a:lnTo>
                    <a:lnTo>
                      <a:pt x="18461" y="3157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p14"/>
              <p:cNvSpPr/>
              <p:nvPr/>
            </p:nvSpPr>
            <p:spPr>
              <a:xfrm>
                <a:off x="4408487" y="3527425"/>
                <a:ext cx="212725" cy="1587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591" y="34146"/>
                    </a:moveTo>
                    <a:cubicBezTo>
                      <a:pt x="18108" y="33170"/>
                      <a:pt x="18350" y="32195"/>
                      <a:pt x="19074" y="31219"/>
                    </a:cubicBezTo>
                    <a:cubicBezTo>
                      <a:pt x="19557" y="30569"/>
                      <a:pt x="20281" y="30569"/>
                      <a:pt x="21006" y="30894"/>
                    </a:cubicBezTo>
                    <a:lnTo>
                      <a:pt x="46116" y="46178"/>
                    </a:lnTo>
                    <a:lnTo>
                      <a:pt x="43943" y="46829"/>
                    </a:lnTo>
                    <a:lnTo>
                      <a:pt x="49738" y="38699"/>
                    </a:lnTo>
                    <a:cubicBezTo>
                      <a:pt x="50462" y="37723"/>
                      <a:pt x="51428" y="37723"/>
                      <a:pt x="52152" y="38373"/>
                    </a:cubicBezTo>
                    <a:lnTo>
                      <a:pt x="70503" y="53983"/>
                    </a:lnTo>
                    <a:cubicBezTo>
                      <a:pt x="70503" y="53983"/>
                      <a:pt x="70744" y="53983"/>
                      <a:pt x="70744" y="54308"/>
                    </a:cubicBezTo>
                    <a:lnTo>
                      <a:pt x="76780" y="61463"/>
                    </a:lnTo>
                    <a:lnTo>
                      <a:pt x="73400" y="63414"/>
                    </a:lnTo>
                    <a:lnTo>
                      <a:pt x="73400" y="48455"/>
                    </a:lnTo>
                    <a:lnTo>
                      <a:pt x="75331" y="51056"/>
                    </a:lnTo>
                    <a:lnTo>
                      <a:pt x="69537" y="51056"/>
                    </a:lnTo>
                    <a:cubicBezTo>
                      <a:pt x="68329" y="51056"/>
                      <a:pt x="67605" y="50081"/>
                      <a:pt x="67605" y="48455"/>
                    </a:cubicBezTo>
                    <a:lnTo>
                      <a:pt x="67605" y="40325"/>
                    </a:lnTo>
                    <a:lnTo>
                      <a:pt x="67605" y="10406"/>
                    </a:lnTo>
                    <a:lnTo>
                      <a:pt x="67605" y="2601"/>
                    </a:lnTo>
                    <a:cubicBezTo>
                      <a:pt x="67605" y="1300"/>
                      <a:pt x="68329" y="0"/>
                      <a:pt x="69537" y="0"/>
                    </a:cubicBezTo>
                    <a:lnTo>
                      <a:pt x="87645" y="0"/>
                    </a:lnTo>
                    <a:lnTo>
                      <a:pt x="93682" y="0"/>
                    </a:lnTo>
                    <a:cubicBezTo>
                      <a:pt x="94164" y="0"/>
                      <a:pt x="94406" y="325"/>
                      <a:pt x="94647" y="650"/>
                    </a:cubicBezTo>
                    <a:lnTo>
                      <a:pt x="112997" y="15284"/>
                    </a:lnTo>
                    <a:cubicBezTo>
                      <a:pt x="113239" y="15609"/>
                      <a:pt x="113480" y="15934"/>
                      <a:pt x="113722" y="16260"/>
                    </a:cubicBezTo>
                    <a:lnTo>
                      <a:pt x="119758" y="32195"/>
                    </a:lnTo>
                    <a:cubicBezTo>
                      <a:pt x="120000" y="33170"/>
                      <a:pt x="120000" y="34471"/>
                      <a:pt x="119275" y="35121"/>
                    </a:cubicBezTo>
                    <a:lnTo>
                      <a:pt x="113239" y="42276"/>
                    </a:lnTo>
                    <a:lnTo>
                      <a:pt x="113963" y="40325"/>
                    </a:lnTo>
                    <a:lnTo>
                      <a:pt x="113963" y="48455"/>
                    </a:lnTo>
                    <a:cubicBezTo>
                      <a:pt x="113963" y="49105"/>
                      <a:pt x="113722" y="49430"/>
                      <a:pt x="113722" y="49756"/>
                    </a:cubicBezTo>
                    <a:lnTo>
                      <a:pt x="107686" y="64715"/>
                    </a:lnTo>
                    <a:lnTo>
                      <a:pt x="107444" y="61463"/>
                    </a:lnTo>
                    <a:lnTo>
                      <a:pt x="113239" y="69593"/>
                    </a:lnTo>
                    <a:cubicBezTo>
                      <a:pt x="113722" y="70243"/>
                      <a:pt x="113963" y="71219"/>
                      <a:pt x="113963" y="71869"/>
                    </a:cubicBezTo>
                    <a:cubicBezTo>
                      <a:pt x="113722" y="72845"/>
                      <a:pt x="113239" y="73495"/>
                      <a:pt x="112515" y="73821"/>
                    </a:cubicBezTo>
                    <a:lnTo>
                      <a:pt x="82334" y="88780"/>
                    </a:lnTo>
                    <a:lnTo>
                      <a:pt x="83782" y="86178"/>
                    </a:lnTo>
                    <a:lnTo>
                      <a:pt x="83782" y="94308"/>
                    </a:lnTo>
                    <a:cubicBezTo>
                      <a:pt x="83782" y="95609"/>
                      <a:pt x="82816" y="96910"/>
                      <a:pt x="81851" y="96910"/>
                    </a:cubicBezTo>
                    <a:lnTo>
                      <a:pt x="69537" y="96910"/>
                    </a:lnTo>
                    <a:lnTo>
                      <a:pt x="71468" y="94308"/>
                    </a:lnTo>
                    <a:lnTo>
                      <a:pt x="71468" y="102113"/>
                    </a:lnTo>
                    <a:cubicBezTo>
                      <a:pt x="71468" y="102764"/>
                      <a:pt x="70985" y="103739"/>
                      <a:pt x="70503" y="104065"/>
                    </a:cubicBezTo>
                    <a:lnTo>
                      <a:pt x="52152" y="119349"/>
                    </a:lnTo>
                    <a:cubicBezTo>
                      <a:pt x="51911" y="119674"/>
                      <a:pt x="51670" y="119674"/>
                      <a:pt x="51187" y="119674"/>
                    </a:cubicBezTo>
                    <a:lnTo>
                      <a:pt x="32837" y="119674"/>
                    </a:lnTo>
                    <a:cubicBezTo>
                      <a:pt x="32595" y="119674"/>
                      <a:pt x="32354" y="119674"/>
                      <a:pt x="32112" y="119674"/>
                    </a:cubicBezTo>
                    <a:lnTo>
                      <a:pt x="19557" y="111544"/>
                    </a:lnTo>
                    <a:lnTo>
                      <a:pt x="21730" y="110894"/>
                    </a:lnTo>
                    <a:lnTo>
                      <a:pt x="15694" y="119024"/>
                    </a:lnTo>
                    <a:cubicBezTo>
                      <a:pt x="14969" y="120000"/>
                      <a:pt x="13762" y="120000"/>
                      <a:pt x="13038" y="119024"/>
                    </a:cubicBezTo>
                    <a:lnTo>
                      <a:pt x="724" y="103739"/>
                    </a:lnTo>
                    <a:cubicBezTo>
                      <a:pt x="241" y="103414"/>
                      <a:pt x="0" y="102764"/>
                      <a:pt x="0" y="102113"/>
                    </a:cubicBezTo>
                    <a:lnTo>
                      <a:pt x="0" y="63414"/>
                    </a:lnTo>
                    <a:cubicBezTo>
                      <a:pt x="0" y="62113"/>
                      <a:pt x="724" y="61138"/>
                      <a:pt x="1690" y="60813"/>
                    </a:cubicBezTo>
                    <a:lnTo>
                      <a:pt x="25835" y="53658"/>
                    </a:lnTo>
                    <a:lnTo>
                      <a:pt x="24386" y="56910"/>
                    </a:lnTo>
                    <a:lnTo>
                      <a:pt x="18591" y="34146"/>
                    </a:lnTo>
                    <a:close/>
                    <a:moveTo>
                      <a:pt x="28008" y="55284"/>
                    </a:moveTo>
                    <a:cubicBezTo>
                      <a:pt x="28249" y="55934"/>
                      <a:pt x="28249" y="56910"/>
                      <a:pt x="28008" y="57560"/>
                    </a:cubicBezTo>
                    <a:cubicBezTo>
                      <a:pt x="27766" y="58211"/>
                      <a:pt x="27283" y="58536"/>
                      <a:pt x="26800" y="58861"/>
                    </a:cubicBezTo>
                    <a:lnTo>
                      <a:pt x="2414" y="66016"/>
                    </a:lnTo>
                    <a:lnTo>
                      <a:pt x="3863" y="63414"/>
                    </a:lnTo>
                    <a:lnTo>
                      <a:pt x="3863" y="102113"/>
                    </a:lnTo>
                    <a:lnTo>
                      <a:pt x="3380" y="100162"/>
                    </a:lnTo>
                    <a:lnTo>
                      <a:pt x="15694" y="115447"/>
                    </a:lnTo>
                    <a:lnTo>
                      <a:pt x="13038" y="115447"/>
                    </a:lnTo>
                    <a:lnTo>
                      <a:pt x="18832" y="107317"/>
                    </a:lnTo>
                    <a:cubicBezTo>
                      <a:pt x="19557" y="106341"/>
                      <a:pt x="20281" y="106341"/>
                      <a:pt x="21247" y="106666"/>
                    </a:cubicBezTo>
                    <a:lnTo>
                      <a:pt x="33802" y="114796"/>
                    </a:lnTo>
                    <a:lnTo>
                      <a:pt x="32837" y="114471"/>
                    </a:lnTo>
                    <a:lnTo>
                      <a:pt x="51187" y="114471"/>
                    </a:lnTo>
                    <a:lnTo>
                      <a:pt x="50221" y="115121"/>
                    </a:lnTo>
                    <a:lnTo>
                      <a:pt x="68571" y="99837"/>
                    </a:lnTo>
                    <a:lnTo>
                      <a:pt x="67605" y="102113"/>
                    </a:lnTo>
                    <a:lnTo>
                      <a:pt x="67605" y="94308"/>
                    </a:lnTo>
                    <a:cubicBezTo>
                      <a:pt x="67605" y="93008"/>
                      <a:pt x="68329" y="91707"/>
                      <a:pt x="69537" y="91707"/>
                    </a:cubicBezTo>
                    <a:lnTo>
                      <a:pt x="81851" y="91707"/>
                    </a:lnTo>
                    <a:lnTo>
                      <a:pt x="79919" y="94308"/>
                    </a:lnTo>
                    <a:lnTo>
                      <a:pt x="79919" y="86178"/>
                    </a:lnTo>
                    <a:cubicBezTo>
                      <a:pt x="79919" y="85203"/>
                      <a:pt x="80402" y="84227"/>
                      <a:pt x="81126" y="83902"/>
                    </a:cubicBezTo>
                    <a:lnTo>
                      <a:pt x="111307" y="68943"/>
                    </a:lnTo>
                    <a:lnTo>
                      <a:pt x="110583" y="73170"/>
                    </a:lnTo>
                    <a:lnTo>
                      <a:pt x="104547" y="65040"/>
                    </a:lnTo>
                    <a:cubicBezTo>
                      <a:pt x="104064" y="64390"/>
                      <a:pt x="103822" y="63089"/>
                      <a:pt x="104305" y="62113"/>
                    </a:cubicBezTo>
                    <a:lnTo>
                      <a:pt x="110342" y="47154"/>
                    </a:lnTo>
                    <a:lnTo>
                      <a:pt x="110100" y="48455"/>
                    </a:lnTo>
                    <a:lnTo>
                      <a:pt x="110100" y="40325"/>
                    </a:lnTo>
                    <a:cubicBezTo>
                      <a:pt x="110100" y="39674"/>
                      <a:pt x="110342" y="39024"/>
                      <a:pt x="110583" y="38373"/>
                    </a:cubicBezTo>
                    <a:lnTo>
                      <a:pt x="116619" y="31219"/>
                    </a:lnTo>
                    <a:lnTo>
                      <a:pt x="116136" y="34471"/>
                    </a:lnTo>
                    <a:lnTo>
                      <a:pt x="110342" y="18861"/>
                    </a:lnTo>
                    <a:lnTo>
                      <a:pt x="111066" y="19837"/>
                    </a:lnTo>
                    <a:lnTo>
                      <a:pt x="92716" y="4878"/>
                    </a:lnTo>
                    <a:lnTo>
                      <a:pt x="93682" y="5203"/>
                    </a:lnTo>
                    <a:lnTo>
                      <a:pt x="87645" y="5203"/>
                    </a:lnTo>
                    <a:lnTo>
                      <a:pt x="69537" y="5203"/>
                    </a:lnTo>
                    <a:lnTo>
                      <a:pt x="71468" y="2601"/>
                    </a:lnTo>
                    <a:lnTo>
                      <a:pt x="71468" y="10406"/>
                    </a:lnTo>
                    <a:lnTo>
                      <a:pt x="71468" y="40325"/>
                    </a:lnTo>
                    <a:lnTo>
                      <a:pt x="71468" y="48455"/>
                    </a:lnTo>
                    <a:lnTo>
                      <a:pt x="69537" y="45853"/>
                    </a:lnTo>
                    <a:lnTo>
                      <a:pt x="75331" y="45853"/>
                    </a:lnTo>
                    <a:cubicBezTo>
                      <a:pt x="76539" y="45853"/>
                      <a:pt x="77263" y="47154"/>
                      <a:pt x="77263" y="48455"/>
                    </a:cubicBezTo>
                    <a:lnTo>
                      <a:pt x="77263" y="63414"/>
                    </a:lnTo>
                    <a:cubicBezTo>
                      <a:pt x="77263" y="64390"/>
                      <a:pt x="77022" y="65365"/>
                      <a:pt x="76297" y="65691"/>
                    </a:cubicBezTo>
                    <a:cubicBezTo>
                      <a:pt x="75573" y="66016"/>
                      <a:pt x="74607" y="66016"/>
                      <a:pt x="74124" y="65365"/>
                    </a:cubicBezTo>
                    <a:lnTo>
                      <a:pt x="68088" y="58211"/>
                    </a:lnTo>
                    <a:lnTo>
                      <a:pt x="68329" y="58211"/>
                    </a:lnTo>
                    <a:lnTo>
                      <a:pt x="50221" y="42601"/>
                    </a:lnTo>
                    <a:lnTo>
                      <a:pt x="52635" y="42276"/>
                    </a:lnTo>
                    <a:lnTo>
                      <a:pt x="46599" y="50406"/>
                    </a:lnTo>
                    <a:cubicBezTo>
                      <a:pt x="46116" y="51056"/>
                      <a:pt x="45150" y="51382"/>
                      <a:pt x="44426" y="51056"/>
                    </a:cubicBezTo>
                    <a:lnTo>
                      <a:pt x="19557" y="35772"/>
                    </a:lnTo>
                    <a:lnTo>
                      <a:pt x="22213" y="32520"/>
                    </a:lnTo>
                    <a:lnTo>
                      <a:pt x="28008" y="5528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14"/>
              <p:cNvSpPr/>
              <p:nvPr/>
            </p:nvSpPr>
            <p:spPr>
              <a:xfrm>
                <a:off x="4240212" y="3482975"/>
                <a:ext cx="219075" cy="2063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07076"/>
                    </a:moveTo>
                    <a:lnTo>
                      <a:pt x="0" y="107076"/>
                    </a:lnTo>
                    <a:lnTo>
                      <a:pt x="11304" y="107076"/>
                    </a:lnTo>
                    <a:lnTo>
                      <a:pt x="23478" y="107076"/>
                    </a:lnTo>
                    <a:lnTo>
                      <a:pt x="60000" y="113538"/>
                    </a:lnTo>
                    <a:lnTo>
                      <a:pt x="72173" y="113538"/>
                    </a:lnTo>
                    <a:lnTo>
                      <a:pt x="96521" y="120000"/>
                    </a:lnTo>
                    <a:lnTo>
                      <a:pt x="108695" y="113538"/>
                    </a:lnTo>
                    <a:lnTo>
                      <a:pt x="96521" y="101538"/>
                    </a:lnTo>
                    <a:lnTo>
                      <a:pt x="96521" y="72000"/>
                    </a:lnTo>
                    <a:lnTo>
                      <a:pt x="120000" y="65538"/>
                    </a:lnTo>
                    <a:lnTo>
                      <a:pt x="113913" y="48000"/>
                    </a:lnTo>
                    <a:lnTo>
                      <a:pt x="96521" y="53538"/>
                    </a:lnTo>
                    <a:lnTo>
                      <a:pt x="96521" y="48000"/>
                    </a:lnTo>
                    <a:lnTo>
                      <a:pt x="101739" y="41538"/>
                    </a:lnTo>
                    <a:lnTo>
                      <a:pt x="96521" y="36000"/>
                    </a:lnTo>
                    <a:lnTo>
                      <a:pt x="96521" y="17538"/>
                    </a:lnTo>
                    <a:lnTo>
                      <a:pt x="83478" y="12000"/>
                    </a:lnTo>
                    <a:lnTo>
                      <a:pt x="72173" y="12000"/>
                    </a:lnTo>
                    <a:lnTo>
                      <a:pt x="72173" y="17538"/>
                    </a:lnTo>
                    <a:lnTo>
                      <a:pt x="60000" y="24000"/>
                    </a:lnTo>
                    <a:lnTo>
                      <a:pt x="47826" y="12000"/>
                    </a:lnTo>
                    <a:lnTo>
                      <a:pt x="47826" y="0"/>
                    </a:lnTo>
                    <a:lnTo>
                      <a:pt x="41739" y="0"/>
                    </a:lnTo>
                    <a:lnTo>
                      <a:pt x="17391" y="0"/>
                    </a:lnTo>
                    <a:lnTo>
                      <a:pt x="6086" y="6461"/>
                    </a:lnTo>
                    <a:lnTo>
                      <a:pt x="11304" y="24000"/>
                    </a:lnTo>
                    <a:lnTo>
                      <a:pt x="11304" y="30461"/>
                    </a:lnTo>
                    <a:lnTo>
                      <a:pt x="17391" y="53538"/>
                    </a:lnTo>
                    <a:lnTo>
                      <a:pt x="17391" y="65538"/>
                    </a:lnTo>
                    <a:lnTo>
                      <a:pt x="6086" y="72000"/>
                    </a:lnTo>
                    <a:lnTo>
                      <a:pt x="0" y="96000"/>
                    </a:lnTo>
                    <a:lnTo>
                      <a:pt x="0" y="10707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3" name="Google Shape;583;p14"/>
              <p:cNvSpPr/>
              <p:nvPr/>
            </p:nvSpPr>
            <p:spPr>
              <a:xfrm>
                <a:off x="4235450" y="3479800"/>
                <a:ext cx="228600" cy="2127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629" y="105995"/>
                    </a:moveTo>
                    <a:lnTo>
                      <a:pt x="1814" y="104064"/>
                    </a:lnTo>
                    <a:lnTo>
                      <a:pt x="13383" y="104064"/>
                    </a:lnTo>
                    <a:lnTo>
                      <a:pt x="25179" y="104064"/>
                    </a:lnTo>
                    <a:cubicBezTo>
                      <a:pt x="25179" y="104064"/>
                      <a:pt x="25406" y="104064"/>
                      <a:pt x="25406" y="104064"/>
                    </a:cubicBezTo>
                    <a:lnTo>
                      <a:pt x="60113" y="110342"/>
                    </a:lnTo>
                    <a:lnTo>
                      <a:pt x="59886" y="110342"/>
                    </a:lnTo>
                    <a:lnTo>
                      <a:pt x="71682" y="110342"/>
                    </a:lnTo>
                    <a:cubicBezTo>
                      <a:pt x="71682" y="110342"/>
                      <a:pt x="71909" y="110342"/>
                      <a:pt x="71909" y="110342"/>
                    </a:cubicBezTo>
                    <a:lnTo>
                      <a:pt x="95274" y="116136"/>
                    </a:lnTo>
                    <a:lnTo>
                      <a:pt x="94139" y="116136"/>
                    </a:lnTo>
                    <a:lnTo>
                      <a:pt x="105935" y="110342"/>
                    </a:lnTo>
                    <a:lnTo>
                      <a:pt x="105482" y="113480"/>
                    </a:lnTo>
                    <a:lnTo>
                      <a:pt x="93686" y="102132"/>
                    </a:lnTo>
                    <a:cubicBezTo>
                      <a:pt x="93232" y="101649"/>
                      <a:pt x="93005" y="101167"/>
                      <a:pt x="93005" y="100684"/>
                    </a:cubicBezTo>
                    <a:lnTo>
                      <a:pt x="93005" y="71468"/>
                    </a:lnTo>
                    <a:cubicBezTo>
                      <a:pt x="93005" y="70503"/>
                      <a:pt x="93686" y="69778"/>
                      <a:pt x="94366" y="69537"/>
                    </a:cubicBezTo>
                    <a:lnTo>
                      <a:pt x="117731" y="63983"/>
                    </a:lnTo>
                    <a:lnTo>
                      <a:pt x="116370" y="66639"/>
                    </a:lnTo>
                    <a:lnTo>
                      <a:pt x="110699" y="49255"/>
                    </a:lnTo>
                    <a:lnTo>
                      <a:pt x="112741" y="50462"/>
                    </a:lnTo>
                    <a:lnTo>
                      <a:pt x="95274" y="55774"/>
                    </a:lnTo>
                    <a:cubicBezTo>
                      <a:pt x="94820" y="56016"/>
                      <a:pt x="94139" y="56016"/>
                      <a:pt x="93686" y="55533"/>
                    </a:cubicBezTo>
                    <a:cubicBezTo>
                      <a:pt x="93232" y="55291"/>
                      <a:pt x="93005" y="54567"/>
                      <a:pt x="93005" y="54084"/>
                    </a:cubicBezTo>
                    <a:lnTo>
                      <a:pt x="93005" y="48531"/>
                    </a:lnTo>
                    <a:cubicBezTo>
                      <a:pt x="93005" y="48048"/>
                      <a:pt x="93232" y="47565"/>
                      <a:pt x="93686" y="47323"/>
                    </a:cubicBezTo>
                    <a:lnTo>
                      <a:pt x="99357" y="41529"/>
                    </a:lnTo>
                    <a:lnTo>
                      <a:pt x="99357" y="44185"/>
                    </a:lnTo>
                    <a:lnTo>
                      <a:pt x="93459" y="38148"/>
                    </a:lnTo>
                    <a:cubicBezTo>
                      <a:pt x="93232" y="37665"/>
                      <a:pt x="93005" y="37183"/>
                      <a:pt x="93005" y="36700"/>
                    </a:cubicBezTo>
                    <a:lnTo>
                      <a:pt x="93005" y="19315"/>
                    </a:lnTo>
                    <a:lnTo>
                      <a:pt x="94139" y="21247"/>
                    </a:lnTo>
                    <a:lnTo>
                      <a:pt x="82344" y="15694"/>
                    </a:lnTo>
                    <a:lnTo>
                      <a:pt x="83024" y="15935"/>
                    </a:lnTo>
                    <a:lnTo>
                      <a:pt x="71682" y="15935"/>
                    </a:lnTo>
                    <a:lnTo>
                      <a:pt x="73497" y="14004"/>
                    </a:lnTo>
                    <a:lnTo>
                      <a:pt x="73497" y="19315"/>
                    </a:lnTo>
                    <a:cubicBezTo>
                      <a:pt x="73497" y="20040"/>
                      <a:pt x="73043" y="20764"/>
                      <a:pt x="72362" y="21006"/>
                    </a:cubicBezTo>
                    <a:lnTo>
                      <a:pt x="60567" y="27283"/>
                    </a:lnTo>
                    <a:cubicBezTo>
                      <a:pt x="59886" y="27525"/>
                      <a:pt x="59206" y="27525"/>
                      <a:pt x="58525" y="26800"/>
                    </a:cubicBezTo>
                    <a:lnTo>
                      <a:pt x="47183" y="15452"/>
                    </a:lnTo>
                    <a:cubicBezTo>
                      <a:pt x="46729" y="14969"/>
                      <a:pt x="46502" y="14486"/>
                      <a:pt x="46502" y="14004"/>
                    </a:cubicBezTo>
                    <a:lnTo>
                      <a:pt x="46502" y="1931"/>
                    </a:lnTo>
                    <a:lnTo>
                      <a:pt x="48317" y="3863"/>
                    </a:lnTo>
                    <a:lnTo>
                      <a:pt x="42646" y="3863"/>
                    </a:lnTo>
                    <a:lnTo>
                      <a:pt x="19054" y="3863"/>
                    </a:lnTo>
                    <a:lnTo>
                      <a:pt x="19962" y="3863"/>
                    </a:lnTo>
                    <a:lnTo>
                      <a:pt x="8393" y="9899"/>
                    </a:lnTo>
                    <a:lnTo>
                      <a:pt x="9300" y="7484"/>
                    </a:lnTo>
                    <a:lnTo>
                      <a:pt x="14971" y="24869"/>
                    </a:lnTo>
                    <a:cubicBezTo>
                      <a:pt x="15198" y="25110"/>
                      <a:pt x="15198" y="25352"/>
                      <a:pt x="15198" y="25593"/>
                    </a:cubicBezTo>
                    <a:lnTo>
                      <a:pt x="15198" y="31388"/>
                    </a:lnTo>
                    <a:lnTo>
                      <a:pt x="15198" y="30905"/>
                    </a:lnTo>
                    <a:lnTo>
                      <a:pt x="20869" y="53601"/>
                    </a:lnTo>
                    <a:cubicBezTo>
                      <a:pt x="20869" y="53601"/>
                      <a:pt x="20869" y="53843"/>
                      <a:pt x="20869" y="54084"/>
                    </a:cubicBezTo>
                    <a:lnTo>
                      <a:pt x="20869" y="65915"/>
                    </a:lnTo>
                    <a:cubicBezTo>
                      <a:pt x="20869" y="66639"/>
                      <a:pt x="20415" y="67364"/>
                      <a:pt x="19735" y="67605"/>
                    </a:cubicBezTo>
                    <a:lnTo>
                      <a:pt x="8393" y="73158"/>
                    </a:lnTo>
                    <a:lnTo>
                      <a:pt x="9300" y="71951"/>
                    </a:lnTo>
                    <a:lnTo>
                      <a:pt x="3629" y="95372"/>
                    </a:lnTo>
                    <a:lnTo>
                      <a:pt x="3629" y="94889"/>
                    </a:lnTo>
                    <a:lnTo>
                      <a:pt x="3629" y="105995"/>
                    </a:lnTo>
                    <a:close/>
                    <a:moveTo>
                      <a:pt x="0" y="94889"/>
                    </a:moveTo>
                    <a:cubicBezTo>
                      <a:pt x="0" y="94647"/>
                      <a:pt x="226" y="94406"/>
                      <a:pt x="226" y="94406"/>
                    </a:cubicBezTo>
                    <a:lnTo>
                      <a:pt x="5897" y="70985"/>
                    </a:lnTo>
                    <a:cubicBezTo>
                      <a:pt x="6124" y="70261"/>
                      <a:pt x="6351" y="69778"/>
                      <a:pt x="6805" y="69537"/>
                    </a:cubicBezTo>
                    <a:lnTo>
                      <a:pt x="18374" y="64225"/>
                    </a:lnTo>
                    <a:lnTo>
                      <a:pt x="17240" y="65915"/>
                    </a:lnTo>
                    <a:lnTo>
                      <a:pt x="17240" y="54084"/>
                    </a:lnTo>
                    <a:lnTo>
                      <a:pt x="17240" y="54567"/>
                    </a:lnTo>
                    <a:lnTo>
                      <a:pt x="11568" y="31871"/>
                    </a:lnTo>
                    <a:cubicBezTo>
                      <a:pt x="11568" y="31629"/>
                      <a:pt x="11568" y="31388"/>
                      <a:pt x="11568" y="31388"/>
                    </a:cubicBezTo>
                    <a:lnTo>
                      <a:pt x="11568" y="25593"/>
                    </a:lnTo>
                    <a:lnTo>
                      <a:pt x="11568" y="26076"/>
                    </a:lnTo>
                    <a:lnTo>
                      <a:pt x="5897" y="8933"/>
                    </a:lnTo>
                    <a:cubicBezTo>
                      <a:pt x="5671" y="7967"/>
                      <a:pt x="5897" y="7002"/>
                      <a:pt x="6805" y="6519"/>
                    </a:cubicBezTo>
                    <a:lnTo>
                      <a:pt x="18374" y="241"/>
                    </a:lnTo>
                    <a:cubicBezTo>
                      <a:pt x="18601" y="241"/>
                      <a:pt x="18827" y="0"/>
                      <a:pt x="19054" y="0"/>
                    </a:cubicBezTo>
                    <a:lnTo>
                      <a:pt x="42646" y="0"/>
                    </a:lnTo>
                    <a:lnTo>
                      <a:pt x="48317" y="0"/>
                    </a:lnTo>
                    <a:cubicBezTo>
                      <a:pt x="49451" y="0"/>
                      <a:pt x="50132" y="965"/>
                      <a:pt x="50132" y="1931"/>
                    </a:cubicBezTo>
                    <a:lnTo>
                      <a:pt x="50132" y="14004"/>
                    </a:lnTo>
                    <a:lnTo>
                      <a:pt x="49678" y="12555"/>
                    </a:lnTo>
                    <a:lnTo>
                      <a:pt x="61020" y="24144"/>
                    </a:lnTo>
                    <a:lnTo>
                      <a:pt x="58979" y="23661"/>
                    </a:lnTo>
                    <a:lnTo>
                      <a:pt x="70775" y="17625"/>
                    </a:lnTo>
                    <a:lnTo>
                      <a:pt x="69867" y="19315"/>
                    </a:lnTo>
                    <a:lnTo>
                      <a:pt x="69867" y="14004"/>
                    </a:lnTo>
                    <a:cubicBezTo>
                      <a:pt x="69867" y="12796"/>
                      <a:pt x="70548" y="12072"/>
                      <a:pt x="71682" y="12072"/>
                    </a:cubicBezTo>
                    <a:lnTo>
                      <a:pt x="83024" y="12072"/>
                    </a:lnTo>
                    <a:cubicBezTo>
                      <a:pt x="83251" y="12072"/>
                      <a:pt x="83478" y="12072"/>
                      <a:pt x="83705" y="12072"/>
                    </a:cubicBezTo>
                    <a:lnTo>
                      <a:pt x="95500" y="17625"/>
                    </a:lnTo>
                    <a:cubicBezTo>
                      <a:pt x="96181" y="17867"/>
                      <a:pt x="96635" y="18591"/>
                      <a:pt x="96635" y="19315"/>
                    </a:cubicBezTo>
                    <a:lnTo>
                      <a:pt x="96635" y="36700"/>
                    </a:lnTo>
                    <a:lnTo>
                      <a:pt x="96181" y="35251"/>
                    </a:lnTo>
                    <a:lnTo>
                      <a:pt x="101852" y="41529"/>
                    </a:lnTo>
                    <a:cubicBezTo>
                      <a:pt x="102079" y="41770"/>
                      <a:pt x="102306" y="42253"/>
                      <a:pt x="102306" y="42977"/>
                    </a:cubicBezTo>
                    <a:cubicBezTo>
                      <a:pt x="102306" y="43460"/>
                      <a:pt x="102079" y="43943"/>
                      <a:pt x="101852" y="44185"/>
                    </a:cubicBezTo>
                    <a:lnTo>
                      <a:pt x="96181" y="49979"/>
                    </a:lnTo>
                    <a:lnTo>
                      <a:pt x="96635" y="48531"/>
                    </a:lnTo>
                    <a:lnTo>
                      <a:pt x="96635" y="54084"/>
                    </a:lnTo>
                    <a:lnTo>
                      <a:pt x="94366" y="52152"/>
                    </a:lnTo>
                    <a:lnTo>
                      <a:pt x="111833" y="46841"/>
                    </a:lnTo>
                    <a:cubicBezTo>
                      <a:pt x="112741" y="46358"/>
                      <a:pt x="113648" y="47082"/>
                      <a:pt x="114102" y="48048"/>
                    </a:cubicBezTo>
                    <a:lnTo>
                      <a:pt x="119773" y="65191"/>
                    </a:lnTo>
                    <a:cubicBezTo>
                      <a:pt x="120000" y="65915"/>
                      <a:pt x="120000" y="66398"/>
                      <a:pt x="119546" y="66881"/>
                    </a:cubicBezTo>
                    <a:cubicBezTo>
                      <a:pt x="119319" y="67364"/>
                      <a:pt x="118865" y="67605"/>
                      <a:pt x="118412" y="67847"/>
                    </a:cubicBezTo>
                    <a:lnTo>
                      <a:pt x="95274" y="73158"/>
                    </a:lnTo>
                    <a:lnTo>
                      <a:pt x="96635" y="71468"/>
                    </a:lnTo>
                    <a:lnTo>
                      <a:pt x="96635" y="100684"/>
                    </a:lnTo>
                    <a:lnTo>
                      <a:pt x="95954" y="99235"/>
                    </a:lnTo>
                    <a:lnTo>
                      <a:pt x="107750" y="110824"/>
                    </a:lnTo>
                    <a:cubicBezTo>
                      <a:pt x="108204" y="111066"/>
                      <a:pt x="108431" y="111790"/>
                      <a:pt x="108431" y="112515"/>
                    </a:cubicBezTo>
                    <a:cubicBezTo>
                      <a:pt x="108431" y="112997"/>
                      <a:pt x="107977" y="113722"/>
                      <a:pt x="107296" y="113963"/>
                    </a:cubicBezTo>
                    <a:lnTo>
                      <a:pt x="95500" y="119758"/>
                    </a:lnTo>
                    <a:cubicBezTo>
                      <a:pt x="95274" y="119758"/>
                      <a:pt x="94820" y="120000"/>
                      <a:pt x="94366" y="119758"/>
                    </a:cubicBezTo>
                    <a:lnTo>
                      <a:pt x="71228" y="113963"/>
                    </a:lnTo>
                    <a:lnTo>
                      <a:pt x="71682" y="114205"/>
                    </a:lnTo>
                    <a:lnTo>
                      <a:pt x="59886" y="114205"/>
                    </a:lnTo>
                    <a:cubicBezTo>
                      <a:pt x="59659" y="114205"/>
                      <a:pt x="59659" y="114205"/>
                      <a:pt x="59432" y="113963"/>
                    </a:cubicBezTo>
                    <a:lnTo>
                      <a:pt x="24952" y="107927"/>
                    </a:lnTo>
                    <a:lnTo>
                      <a:pt x="25179" y="107927"/>
                    </a:lnTo>
                    <a:lnTo>
                      <a:pt x="13383" y="107927"/>
                    </a:lnTo>
                    <a:lnTo>
                      <a:pt x="1814" y="107927"/>
                    </a:lnTo>
                    <a:cubicBezTo>
                      <a:pt x="907" y="107927"/>
                      <a:pt x="0" y="107203"/>
                      <a:pt x="0" y="105995"/>
                    </a:cubicBezTo>
                    <a:lnTo>
                      <a:pt x="0" y="9488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4" name="Google Shape;584;p14"/>
              <p:cNvSpPr/>
              <p:nvPr/>
            </p:nvSpPr>
            <p:spPr>
              <a:xfrm>
                <a:off x="4191000" y="2843212"/>
                <a:ext cx="276225" cy="2397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9310" y="85827"/>
                    </a:moveTo>
                    <a:lnTo>
                      <a:pt x="19310" y="85827"/>
                    </a:lnTo>
                    <a:lnTo>
                      <a:pt x="14482" y="74701"/>
                    </a:lnTo>
                    <a:lnTo>
                      <a:pt x="9655" y="74701"/>
                    </a:lnTo>
                    <a:lnTo>
                      <a:pt x="0" y="60397"/>
                    </a:lnTo>
                    <a:lnTo>
                      <a:pt x="4827" y="55629"/>
                    </a:lnTo>
                    <a:lnTo>
                      <a:pt x="4827" y="45298"/>
                    </a:lnTo>
                    <a:lnTo>
                      <a:pt x="4827" y="34966"/>
                    </a:lnTo>
                    <a:lnTo>
                      <a:pt x="0" y="30198"/>
                    </a:lnTo>
                    <a:lnTo>
                      <a:pt x="0" y="25430"/>
                    </a:lnTo>
                    <a:lnTo>
                      <a:pt x="4827" y="19867"/>
                    </a:lnTo>
                    <a:lnTo>
                      <a:pt x="4827" y="15099"/>
                    </a:lnTo>
                    <a:lnTo>
                      <a:pt x="14482" y="4768"/>
                    </a:lnTo>
                    <a:lnTo>
                      <a:pt x="14482" y="0"/>
                    </a:lnTo>
                    <a:lnTo>
                      <a:pt x="24137" y="0"/>
                    </a:lnTo>
                    <a:lnTo>
                      <a:pt x="38620" y="4768"/>
                    </a:lnTo>
                    <a:lnTo>
                      <a:pt x="48275" y="4768"/>
                    </a:lnTo>
                    <a:lnTo>
                      <a:pt x="48275" y="15099"/>
                    </a:lnTo>
                    <a:lnTo>
                      <a:pt x="76551" y="25430"/>
                    </a:lnTo>
                    <a:lnTo>
                      <a:pt x="81379" y="19867"/>
                    </a:lnTo>
                    <a:lnTo>
                      <a:pt x="81379" y="10331"/>
                    </a:lnTo>
                    <a:lnTo>
                      <a:pt x="95862" y="0"/>
                    </a:lnTo>
                    <a:lnTo>
                      <a:pt x="105517" y="4768"/>
                    </a:lnTo>
                    <a:lnTo>
                      <a:pt x="105517" y="10331"/>
                    </a:lnTo>
                    <a:lnTo>
                      <a:pt x="120000" y="10331"/>
                    </a:lnTo>
                    <a:lnTo>
                      <a:pt x="115172" y="30198"/>
                    </a:lnTo>
                    <a:lnTo>
                      <a:pt x="120000" y="40529"/>
                    </a:lnTo>
                    <a:lnTo>
                      <a:pt x="120000" y="95364"/>
                    </a:lnTo>
                    <a:lnTo>
                      <a:pt x="120000" y="110463"/>
                    </a:lnTo>
                    <a:lnTo>
                      <a:pt x="115172" y="116026"/>
                    </a:lnTo>
                    <a:lnTo>
                      <a:pt x="110344" y="120000"/>
                    </a:lnTo>
                    <a:lnTo>
                      <a:pt x="53103" y="85827"/>
                    </a:lnTo>
                    <a:lnTo>
                      <a:pt x="43448" y="89801"/>
                    </a:lnTo>
                    <a:lnTo>
                      <a:pt x="38620" y="85827"/>
                    </a:lnTo>
                    <a:lnTo>
                      <a:pt x="19310" y="8582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14"/>
              <p:cNvSpPr/>
              <p:nvPr/>
            </p:nvSpPr>
            <p:spPr>
              <a:xfrm>
                <a:off x="4187825" y="2840037"/>
                <a:ext cx="282575" cy="2476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0091" y="86308"/>
                    </a:moveTo>
                    <a:cubicBezTo>
                      <a:pt x="19543" y="86308"/>
                      <a:pt x="18995" y="85892"/>
                      <a:pt x="18812" y="85268"/>
                    </a:cubicBezTo>
                    <a:lnTo>
                      <a:pt x="13881" y="75285"/>
                    </a:lnTo>
                    <a:lnTo>
                      <a:pt x="15342" y="76117"/>
                    </a:lnTo>
                    <a:lnTo>
                      <a:pt x="10593" y="76117"/>
                    </a:lnTo>
                    <a:cubicBezTo>
                      <a:pt x="10228" y="76117"/>
                      <a:pt x="9680" y="75909"/>
                      <a:pt x="9497" y="75493"/>
                    </a:cubicBezTo>
                    <a:lnTo>
                      <a:pt x="365" y="60935"/>
                    </a:lnTo>
                    <a:cubicBezTo>
                      <a:pt x="0" y="60311"/>
                      <a:pt x="0" y="59272"/>
                      <a:pt x="547" y="58648"/>
                    </a:cubicBezTo>
                    <a:lnTo>
                      <a:pt x="5114" y="54280"/>
                    </a:lnTo>
                    <a:lnTo>
                      <a:pt x="4566" y="55528"/>
                    </a:lnTo>
                    <a:lnTo>
                      <a:pt x="4566" y="45337"/>
                    </a:lnTo>
                    <a:lnTo>
                      <a:pt x="4566" y="35771"/>
                    </a:lnTo>
                    <a:lnTo>
                      <a:pt x="5114" y="37019"/>
                    </a:lnTo>
                    <a:lnTo>
                      <a:pt x="547" y="32027"/>
                    </a:lnTo>
                    <a:cubicBezTo>
                      <a:pt x="182" y="31819"/>
                      <a:pt x="0" y="31403"/>
                      <a:pt x="0" y="30779"/>
                    </a:cubicBezTo>
                    <a:lnTo>
                      <a:pt x="0" y="26412"/>
                    </a:lnTo>
                    <a:cubicBezTo>
                      <a:pt x="0" y="25788"/>
                      <a:pt x="182" y="25372"/>
                      <a:pt x="547" y="25164"/>
                    </a:cubicBezTo>
                    <a:lnTo>
                      <a:pt x="5114" y="19965"/>
                    </a:lnTo>
                    <a:lnTo>
                      <a:pt x="4566" y="21213"/>
                    </a:lnTo>
                    <a:lnTo>
                      <a:pt x="4566" y="16221"/>
                    </a:lnTo>
                    <a:cubicBezTo>
                      <a:pt x="4566" y="15805"/>
                      <a:pt x="4748" y="15389"/>
                      <a:pt x="5114" y="15181"/>
                    </a:cubicBezTo>
                    <a:lnTo>
                      <a:pt x="14246" y="5407"/>
                    </a:lnTo>
                    <a:lnTo>
                      <a:pt x="13698" y="6655"/>
                    </a:lnTo>
                    <a:lnTo>
                      <a:pt x="13698" y="1663"/>
                    </a:lnTo>
                    <a:cubicBezTo>
                      <a:pt x="13698" y="831"/>
                      <a:pt x="14429" y="0"/>
                      <a:pt x="15342" y="0"/>
                    </a:cubicBezTo>
                    <a:lnTo>
                      <a:pt x="24657" y="0"/>
                    </a:lnTo>
                    <a:cubicBezTo>
                      <a:pt x="24840" y="0"/>
                      <a:pt x="25022" y="207"/>
                      <a:pt x="25022" y="207"/>
                    </a:cubicBezTo>
                    <a:lnTo>
                      <a:pt x="39634" y="4991"/>
                    </a:lnTo>
                    <a:lnTo>
                      <a:pt x="39086" y="4991"/>
                    </a:lnTo>
                    <a:lnTo>
                      <a:pt x="48219" y="4991"/>
                    </a:lnTo>
                    <a:cubicBezTo>
                      <a:pt x="49132" y="4991"/>
                      <a:pt x="49680" y="5615"/>
                      <a:pt x="49680" y="6655"/>
                    </a:cubicBezTo>
                    <a:lnTo>
                      <a:pt x="49680" y="16221"/>
                    </a:lnTo>
                    <a:lnTo>
                      <a:pt x="48767" y="14766"/>
                    </a:lnTo>
                    <a:lnTo>
                      <a:pt x="76712" y="24748"/>
                    </a:lnTo>
                    <a:lnTo>
                      <a:pt x="75251" y="25164"/>
                    </a:lnTo>
                    <a:lnTo>
                      <a:pt x="79817" y="19965"/>
                    </a:lnTo>
                    <a:lnTo>
                      <a:pt x="79269" y="21213"/>
                    </a:lnTo>
                    <a:lnTo>
                      <a:pt x="79269" y="11854"/>
                    </a:lnTo>
                    <a:cubicBezTo>
                      <a:pt x="79269" y="11230"/>
                      <a:pt x="79634" y="10606"/>
                      <a:pt x="80000" y="10398"/>
                    </a:cubicBezTo>
                    <a:lnTo>
                      <a:pt x="94611" y="415"/>
                    </a:lnTo>
                    <a:cubicBezTo>
                      <a:pt x="94977" y="0"/>
                      <a:pt x="95525" y="0"/>
                      <a:pt x="95890" y="207"/>
                    </a:cubicBezTo>
                    <a:lnTo>
                      <a:pt x="105388" y="5199"/>
                    </a:lnTo>
                    <a:cubicBezTo>
                      <a:pt x="105936" y="5407"/>
                      <a:pt x="106118" y="6031"/>
                      <a:pt x="106118" y="6655"/>
                    </a:cubicBezTo>
                    <a:lnTo>
                      <a:pt x="106118" y="11854"/>
                    </a:lnTo>
                    <a:lnTo>
                      <a:pt x="104657" y="10190"/>
                    </a:lnTo>
                    <a:lnTo>
                      <a:pt x="118356" y="10190"/>
                    </a:lnTo>
                    <a:cubicBezTo>
                      <a:pt x="118904" y="10190"/>
                      <a:pt x="119269" y="10398"/>
                      <a:pt x="119634" y="10814"/>
                    </a:cubicBezTo>
                    <a:cubicBezTo>
                      <a:pt x="119817" y="11230"/>
                      <a:pt x="120000" y="11646"/>
                      <a:pt x="119817" y="12270"/>
                    </a:cubicBezTo>
                    <a:lnTo>
                      <a:pt x="115251" y="31403"/>
                    </a:lnTo>
                    <a:lnTo>
                      <a:pt x="115251" y="30155"/>
                    </a:lnTo>
                    <a:lnTo>
                      <a:pt x="119817" y="40138"/>
                    </a:lnTo>
                    <a:cubicBezTo>
                      <a:pt x="119817" y="40346"/>
                      <a:pt x="119817" y="40554"/>
                      <a:pt x="119817" y="40970"/>
                    </a:cubicBezTo>
                    <a:lnTo>
                      <a:pt x="119817" y="94003"/>
                    </a:lnTo>
                    <a:lnTo>
                      <a:pt x="119817" y="108561"/>
                    </a:lnTo>
                    <a:cubicBezTo>
                      <a:pt x="119817" y="108977"/>
                      <a:pt x="119817" y="109393"/>
                      <a:pt x="119452" y="109601"/>
                    </a:cubicBezTo>
                    <a:lnTo>
                      <a:pt x="114885" y="114800"/>
                    </a:lnTo>
                    <a:lnTo>
                      <a:pt x="110319" y="119376"/>
                    </a:lnTo>
                    <a:cubicBezTo>
                      <a:pt x="109771" y="120000"/>
                      <a:pt x="109223" y="120000"/>
                      <a:pt x="108675" y="119792"/>
                    </a:cubicBezTo>
                    <a:lnTo>
                      <a:pt x="52420" y="86100"/>
                    </a:lnTo>
                    <a:lnTo>
                      <a:pt x="53698" y="86100"/>
                    </a:lnTo>
                    <a:lnTo>
                      <a:pt x="44383" y="90675"/>
                    </a:lnTo>
                    <a:cubicBezTo>
                      <a:pt x="43835" y="90883"/>
                      <a:pt x="43105" y="90883"/>
                      <a:pt x="42739" y="90259"/>
                    </a:cubicBezTo>
                    <a:lnTo>
                      <a:pt x="38173" y="85892"/>
                    </a:lnTo>
                    <a:lnTo>
                      <a:pt x="39086" y="86308"/>
                    </a:lnTo>
                    <a:lnTo>
                      <a:pt x="20091" y="86308"/>
                    </a:lnTo>
                    <a:close/>
                    <a:moveTo>
                      <a:pt x="39086" y="82980"/>
                    </a:moveTo>
                    <a:cubicBezTo>
                      <a:pt x="39452" y="82980"/>
                      <a:pt x="39817" y="82980"/>
                      <a:pt x="40182" y="83396"/>
                    </a:cubicBezTo>
                    <a:lnTo>
                      <a:pt x="44748" y="87764"/>
                    </a:lnTo>
                    <a:lnTo>
                      <a:pt x="43105" y="87556"/>
                    </a:lnTo>
                    <a:lnTo>
                      <a:pt x="52602" y="82980"/>
                    </a:lnTo>
                    <a:cubicBezTo>
                      <a:pt x="52968" y="82772"/>
                      <a:pt x="53515" y="82772"/>
                      <a:pt x="53881" y="83188"/>
                    </a:cubicBezTo>
                    <a:lnTo>
                      <a:pt x="109954" y="116672"/>
                    </a:lnTo>
                    <a:lnTo>
                      <a:pt x="108310" y="116880"/>
                    </a:lnTo>
                    <a:lnTo>
                      <a:pt x="112876" y="112512"/>
                    </a:lnTo>
                    <a:lnTo>
                      <a:pt x="117442" y="107313"/>
                    </a:lnTo>
                    <a:lnTo>
                      <a:pt x="116894" y="108561"/>
                    </a:lnTo>
                    <a:lnTo>
                      <a:pt x="116894" y="94003"/>
                    </a:lnTo>
                    <a:lnTo>
                      <a:pt x="116894" y="40970"/>
                    </a:lnTo>
                    <a:lnTo>
                      <a:pt x="117077" y="41594"/>
                    </a:lnTo>
                    <a:lnTo>
                      <a:pt x="112511" y="31611"/>
                    </a:lnTo>
                    <a:cubicBezTo>
                      <a:pt x="112328" y="31195"/>
                      <a:pt x="112328" y="30779"/>
                      <a:pt x="112511" y="30363"/>
                    </a:cubicBezTo>
                    <a:lnTo>
                      <a:pt x="117077" y="11230"/>
                    </a:lnTo>
                    <a:lnTo>
                      <a:pt x="118356" y="13518"/>
                    </a:lnTo>
                    <a:lnTo>
                      <a:pt x="104657" y="13518"/>
                    </a:lnTo>
                    <a:cubicBezTo>
                      <a:pt x="103926" y="13518"/>
                      <a:pt x="103196" y="12686"/>
                      <a:pt x="103196" y="11854"/>
                    </a:cubicBezTo>
                    <a:lnTo>
                      <a:pt x="103196" y="6655"/>
                    </a:lnTo>
                    <a:lnTo>
                      <a:pt x="104109" y="8110"/>
                    </a:lnTo>
                    <a:lnTo>
                      <a:pt x="94794" y="3327"/>
                    </a:lnTo>
                    <a:lnTo>
                      <a:pt x="96073" y="3119"/>
                    </a:lnTo>
                    <a:lnTo>
                      <a:pt x="81643" y="13102"/>
                    </a:lnTo>
                    <a:lnTo>
                      <a:pt x="82191" y="11854"/>
                    </a:lnTo>
                    <a:lnTo>
                      <a:pt x="82191" y="21213"/>
                    </a:lnTo>
                    <a:cubicBezTo>
                      <a:pt x="82191" y="21629"/>
                      <a:pt x="82191" y="22045"/>
                      <a:pt x="81826" y="22253"/>
                    </a:cubicBezTo>
                    <a:lnTo>
                      <a:pt x="77260" y="27452"/>
                    </a:lnTo>
                    <a:cubicBezTo>
                      <a:pt x="76894" y="27868"/>
                      <a:pt x="76347" y="28076"/>
                      <a:pt x="75799" y="27868"/>
                    </a:cubicBezTo>
                    <a:lnTo>
                      <a:pt x="47853" y="17885"/>
                    </a:lnTo>
                    <a:cubicBezTo>
                      <a:pt x="47305" y="17677"/>
                      <a:pt x="46757" y="17053"/>
                      <a:pt x="46757" y="16221"/>
                    </a:cubicBezTo>
                    <a:lnTo>
                      <a:pt x="46757" y="6655"/>
                    </a:lnTo>
                    <a:lnTo>
                      <a:pt x="48219" y="8318"/>
                    </a:lnTo>
                    <a:lnTo>
                      <a:pt x="39086" y="8318"/>
                    </a:lnTo>
                    <a:cubicBezTo>
                      <a:pt x="39086" y="8318"/>
                      <a:pt x="38904" y="8318"/>
                      <a:pt x="38721" y="8110"/>
                    </a:cubicBezTo>
                    <a:lnTo>
                      <a:pt x="24292" y="3327"/>
                    </a:lnTo>
                    <a:lnTo>
                      <a:pt x="24657" y="3327"/>
                    </a:lnTo>
                    <a:lnTo>
                      <a:pt x="15342" y="3327"/>
                    </a:lnTo>
                    <a:lnTo>
                      <a:pt x="16803" y="1663"/>
                    </a:lnTo>
                    <a:lnTo>
                      <a:pt x="16803" y="6655"/>
                    </a:lnTo>
                    <a:cubicBezTo>
                      <a:pt x="16803" y="7071"/>
                      <a:pt x="16621" y="7487"/>
                      <a:pt x="16255" y="7902"/>
                    </a:cubicBezTo>
                    <a:lnTo>
                      <a:pt x="7123" y="17469"/>
                    </a:lnTo>
                    <a:lnTo>
                      <a:pt x="7488" y="16221"/>
                    </a:lnTo>
                    <a:lnTo>
                      <a:pt x="7488" y="21213"/>
                    </a:lnTo>
                    <a:cubicBezTo>
                      <a:pt x="7488" y="21629"/>
                      <a:pt x="7488" y="22045"/>
                      <a:pt x="7123" y="22253"/>
                    </a:cubicBezTo>
                    <a:lnTo>
                      <a:pt x="2557" y="27452"/>
                    </a:lnTo>
                    <a:lnTo>
                      <a:pt x="2922" y="26412"/>
                    </a:lnTo>
                    <a:lnTo>
                      <a:pt x="2922" y="30779"/>
                    </a:lnTo>
                    <a:lnTo>
                      <a:pt x="2557" y="29740"/>
                    </a:lnTo>
                    <a:lnTo>
                      <a:pt x="7123" y="34523"/>
                    </a:lnTo>
                    <a:cubicBezTo>
                      <a:pt x="7488" y="34731"/>
                      <a:pt x="7488" y="35355"/>
                      <a:pt x="7488" y="35771"/>
                    </a:cubicBezTo>
                    <a:lnTo>
                      <a:pt x="7488" y="45337"/>
                    </a:lnTo>
                    <a:lnTo>
                      <a:pt x="7488" y="55528"/>
                    </a:lnTo>
                    <a:cubicBezTo>
                      <a:pt x="7488" y="55944"/>
                      <a:pt x="7305" y="56360"/>
                      <a:pt x="7123" y="56776"/>
                    </a:cubicBezTo>
                    <a:lnTo>
                      <a:pt x="2557" y="61143"/>
                    </a:lnTo>
                    <a:lnTo>
                      <a:pt x="2739" y="59064"/>
                    </a:lnTo>
                    <a:lnTo>
                      <a:pt x="11872" y="73622"/>
                    </a:lnTo>
                    <a:lnTo>
                      <a:pt x="10593" y="72790"/>
                    </a:lnTo>
                    <a:lnTo>
                      <a:pt x="15342" y="72790"/>
                    </a:lnTo>
                    <a:cubicBezTo>
                      <a:pt x="15707" y="72790"/>
                      <a:pt x="16255" y="73206"/>
                      <a:pt x="16621" y="73830"/>
                    </a:cubicBezTo>
                    <a:lnTo>
                      <a:pt x="21369" y="83812"/>
                    </a:lnTo>
                    <a:lnTo>
                      <a:pt x="20091" y="82980"/>
                    </a:lnTo>
                    <a:lnTo>
                      <a:pt x="39086" y="8298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p14"/>
              <p:cNvSpPr/>
              <p:nvPr/>
            </p:nvSpPr>
            <p:spPr>
              <a:xfrm>
                <a:off x="4459287" y="2863850"/>
                <a:ext cx="192087" cy="1778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07142"/>
                    </a:moveTo>
                    <a:lnTo>
                      <a:pt x="120000" y="107142"/>
                    </a:lnTo>
                    <a:lnTo>
                      <a:pt x="100165" y="119999"/>
                    </a:lnTo>
                    <a:lnTo>
                      <a:pt x="94214" y="113571"/>
                    </a:lnTo>
                    <a:lnTo>
                      <a:pt x="6942" y="113571"/>
                    </a:lnTo>
                    <a:lnTo>
                      <a:pt x="6942" y="39642"/>
                    </a:lnTo>
                    <a:lnTo>
                      <a:pt x="0" y="25714"/>
                    </a:lnTo>
                    <a:lnTo>
                      <a:pt x="6942" y="0"/>
                    </a:lnTo>
                    <a:lnTo>
                      <a:pt x="6942" y="6428"/>
                    </a:lnTo>
                    <a:lnTo>
                      <a:pt x="26776" y="6428"/>
                    </a:lnTo>
                    <a:lnTo>
                      <a:pt x="47603" y="12857"/>
                    </a:lnTo>
                    <a:lnTo>
                      <a:pt x="73388" y="6428"/>
                    </a:lnTo>
                    <a:lnTo>
                      <a:pt x="80330" y="6428"/>
                    </a:lnTo>
                    <a:lnTo>
                      <a:pt x="80330" y="12857"/>
                    </a:lnTo>
                    <a:lnTo>
                      <a:pt x="87272" y="6428"/>
                    </a:lnTo>
                    <a:lnTo>
                      <a:pt x="87272" y="12857"/>
                    </a:lnTo>
                    <a:lnTo>
                      <a:pt x="100165" y="6428"/>
                    </a:lnTo>
                    <a:lnTo>
                      <a:pt x="107107" y="33214"/>
                    </a:lnTo>
                    <a:lnTo>
                      <a:pt x="100165" y="53571"/>
                    </a:lnTo>
                    <a:lnTo>
                      <a:pt x="94214" y="39642"/>
                    </a:lnTo>
                    <a:lnTo>
                      <a:pt x="87272" y="20357"/>
                    </a:lnTo>
                    <a:lnTo>
                      <a:pt x="87272" y="25714"/>
                    </a:lnTo>
                    <a:lnTo>
                      <a:pt x="87272" y="33214"/>
                    </a:lnTo>
                    <a:lnTo>
                      <a:pt x="120000" y="107142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587;p14"/>
              <p:cNvSpPr/>
              <p:nvPr/>
            </p:nvSpPr>
            <p:spPr>
              <a:xfrm>
                <a:off x="4456112" y="2860675"/>
                <a:ext cx="200025" cy="1857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9741" y="103371"/>
                    </a:moveTo>
                    <a:cubicBezTo>
                      <a:pt x="120000" y="104480"/>
                      <a:pt x="119741" y="105588"/>
                      <a:pt x="118967" y="106420"/>
                    </a:cubicBezTo>
                    <a:lnTo>
                      <a:pt x="99612" y="119445"/>
                    </a:lnTo>
                    <a:cubicBezTo>
                      <a:pt x="98838" y="120000"/>
                      <a:pt x="97806" y="120000"/>
                      <a:pt x="97032" y="119168"/>
                    </a:cubicBezTo>
                    <a:lnTo>
                      <a:pt x="90580" y="112517"/>
                    </a:lnTo>
                    <a:lnTo>
                      <a:pt x="92129" y="113071"/>
                    </a:lnTo>
                    <a:lnTo>
                      <a:pt x="8516" y="113071"/>
                    </a:lnTo>
                    <a:cubicBezTo>
                      <a:pt x="7483" y="113071"/>
                      <a:pt x="6451" y="111963"/>
                      <a:pt x="6451" y="110854"/>
                    </a:cubicBezTo>
                    <a:lnTo>
                      <a:pt x="6451" y="40739"/>
                    </a:lnTo>
                    <a:lnTo>
                      <a:pt x="6709" y="41847"/>
                    </a:lnTo>
                    <a:lnTo>
                      <a:pt x="258" y="28545"/>
                    </a:lnTo>
                    <a:cubicBezTo>
                      <a:pt x="0" y="27990"/>
                      <a:pt x="0" y="27436"/>
                      <a:pt x="258" y="26882"/>
                    </a:cubicBezTo>
                    <a:lnTo>
                      <a:pt x="6451" y="1662"/>
                    </a:lnTo>
                    <a:cubicBezTo>
                      <a:pt x="6709" y="831"/>
                      <a:pt x="7741" y="0"/>
                      <a:pt x="8774" y="277"/>
                    </a:cubicBezTo>
                    <a:cubicBezTo>
                      <a:pt x="9806" y="277"/>
                      <a:pt x="10580" y="1108"/>
                      <a:pt x="10580" y="2217"/>
                    </a:cubicBezTo>
                    <a:lnTo>
                      <a:pt x="10580" y="8314"/>
                    </a:lnTo>
                    <a:lnTo>
                      <a:pt x="8516" y="6096"/>
                    </a:lnTo>
                    <a:lnTo>
                      <a:pt x="27870" y="6096"/>
                    </a:lnTo>
                    <a:cubicBezTo>
                      <a:pt x="28129" y="6096"/>
                      <a:pt x="28129" y="6096"/>
                      <a:pt x="28387" y="6096"/>
                    </a:cubicBezTo>
                    <a:lnTo>
                      <a:pt x="47741" y="12748"/>
                    </a:lnTo>
                    <a:lnTo>
                      <a:pt x="46709" y="12471"/>
                    </a:lnTo>
                    <a:lnTo>
                      <a:pt x="72258" y="6096"/>
                    </a:lnTo>
                    <a:cubicBezTo>
                      <a:pt x="72516" y="6096"/>
                      <a:pt x="72774" y="6096"/>
                      <a:pt x="72774" y="6096"/>
                    </a:cubicBezTo>
                    <a:lnTo>
                      <a:pt x="79225" y="6096"/>
                    </a:lnTo>
                    <a:cubicBezTo>
                      <a:pt x="80258" y="6096"/>
                      <a:pt x="81290" y="7205"/>
                      <a:pt x="81290" y="8314"/>
                    </a:cubicBezTo>
                    <a:lnTo>
                      <a:pt x="81290" y="14688"/>
                    </a:lnTo>
                    <a:lnTo>
                      <a:pt x="77677" y="13025"/>
                    </a:lnTo>
                    <a:lnTo>
                      <a:pt x="84387" y="6651"/>
                    </a:lnTo>
                    <a:cubicBezTo>
                      <a:pt x="85161" y="6096"/>
                      <a:pt x="85935" y="6096"/>
                      <a:pt x="86709" y="6374"/>
                    </a:cubicBezTo>
                    <a:cubicBezTo>
                      <a:pt x="87483" y="6651"/>
                      <a:pt x="88000" y="7482"/>
                      <a:pt x="88000" y="8314"/>
                    </a:cubicBezTo>
                    <a:lnTo>
                      <a:pt x="88000" y="14688"/>
                    </a:lnTo>
                    <a:lnTo>
                      <a:pt x="84903" y="12748"/>
                    </a:lnTo>
                    <a:lnTo>
                      <a:pt x="97548" y="6374"/>
                    </a:lnTo>
                    <a:cubicBezTo>
                      <a:pt x="98064" y="6096"/>
                      <a:pt x="98838" y="6096"/>
                      <a:pt x="99354" y="6374"/>
                    </a:cubicBezTo>
                    <a:cubicBezTo>
                      <a:pt x="99870" y="6651"/>
                      <a:pt x="100387" y="7205"/>
                      <a:pt x="100387" y="7759"/>
                    </a:cubicBezTo>
                    <a:lnTo>
                      <a:pt x="107096" y="33256"/>
                    </a:lnTo>
                    <a:cubicBezTo>
                      <a:pt x="107354" y="33810"/>
                      <a:pt x="107354" y="34364"/>
                      <a:pt x="107096" y="34642"/>
                    </a:cubicBezTo>
                    <a:lnTo>
                      <a:pt x="100387" y="54041"/>
                    </a:lnTo>
                    <a:cubicBezTo>
                      <a:pt x="100129" y="54872"/>
                      <a:pt x="99354" y="55427"/>
                      <a:pt x="98580" y="55427"/>
                    </a:cubicBezTo>
                    <a:cubicBezTo>
                      <a:pt x="97806" y="55427"/>
                      <a:pt x="97032" y="55150"/>
                      <a:pt x="96774" y="54318"/>
                    </a:cubicBezTo>
                    <a:lnTo>
                      <a:pt x="90322" y="41847"/>
                    </a:lnTo>
                    <a:cubicBezTo>
                      <a:pt x="90322" y="41847"/>
                      <a:pt x="90322" y="41570"/>
                      <a:pt x="90322" y="41570"/>
                    </a:cubicBezTo>
                    <a:lnTo>
                      <a:pt x="83870" y="22170"/>
                    </a:lnTo>
                    <a:lnTo>
                      <a:pt x="88000" y="21616"/>
                    </a:lnTo>
                    <a:lnTo>
                      <a:pt x="88000" y="27436"/>
                    </a:lnTo>
                    <a:lnTo>
                      <a:pt x="88000" y="34087"/>
                    </a:lnTo>
                    <a:lnTo>
                      <a:pt x="87741" y="32979"/>
                    </a:lnTo>
                    <a:lnTo>
                      <a:pt x="119741" y="103371"/>
                    </a:lnTo>
                    <a:close/>
                    <a:moveTo>
                      <a:pt x="83870" y="34919"/>
                    </a:moveTo>
                    <a:cubicBezTo>
                      <a:pt x="83870" y="34642"/>
                      <a:pt x="83870" y="34364"/>
                      <a:pt x="83870" y="34087"/>
                    </a:cubicBezTo>
                    <a:lnTo>
                      <a:pt x="83870" y="27436"/>
                    </a:lnTo>
                    <a:lnTo>
                      <a:pt x="83870" y="21616"/>
                    </a:lnTo>
                    <a:cubicBezTo>
                      <a:pt x="83870" y="20508"/>
                      <a:pt x="84387" y="19676"/>
                      <a:pt x="85419" y="19399"/>
                    </a:cubicBezTo>
                    <a:cubicBezTo>
                      <a:pt x="86451" y="19122"/>
                      <a:pt x="87483" y="19676"/>
                      <a:pt x="87741" y="20785"/>
                    </a:cubicBezTo>
                    <a:lnTo>
                      <a:pt x="94193" y="39907"/>
                    </a:lnTo>
                    <a:lnTo>
                      <a:pt x="93935" y="39630"/>
                    </a:lnTo>
                    <a:lnTo>
                      <a:pt x="100387" y="52101"/>
                    </a:lnTo>
                    <a:lnTo>
                      <a:pt x="96516" y="52378"/>
                    </a:lnTo>
                    <a:lnTo>
                      <a:pt x="103225" y="33256"/>
                    </a:lnTo>
                    <a:lnTo>
                      <a:pt x="103225" y="34642"/>
                    </a:lnTo>
                    <a:lnTo>
                      <a:pt x="96516" y="8868"/>
                    </a:lnTo>
                    <a:lnTo>
                      <a:pt x="99354" y="10254"/>
                    </a:lnTo>
                    <a:lnTo>
                      <a:pt x="86709" y="16628"/>
                    </a:lnTo>
                    <a:cubicBezTo>
                      <a:pt x="86193" y="17182"/>
                      <a:pt x="85419" y="16905"/>
                      <a:pt x="84645" y="16628"/>
                    </a:cubicBezTo>
                    <a:cubicBezTo>
                      <a:pt x="84129" y="16351"/>
                      <a:pt x="83870" y="15519"/>
                      <a:pt x="83870" y="14688"/>
                    </a:cubicBezTo>
                    <a:lnTo>
                      <a:pt x="83870" y="8314"/>
                    </a:lnTo>
                    <a:lnTo>
                      <a:pt x="87225" y="9976"/>
                    </a:lnTo>
                    <a:lnTo>
                      <a:pt x="80516" y="16351"/>
                    </a:lnTo>
                    <a:cubicBezTo>
                      <a:pt x="80000" y="16905"/>
                      <a:pt x="78967" y="17182"/>
                      <a:pt x="78193" y="16905"/>
                    </a:cubicBezTo>
                    <a:cubicBezTo>
                      <a:pt x="77419" y="16351"/>
                      <a:pt x="77161" y="15519"/>
                      <a:pt x="77161" y="14688"/>
                    </a:cubicBezTo>
                    <a:lnTo>
                      <a:pt x="77161" y="8314"/>
                    </a:lnTo>
                    <a:lnTo>
                      <a:pt x="79225" y="10531"/>
                    </a:lnTo>
                    <a:lnTo>
                      <a:pt x="72774" y="10531"/>
                    </a:lnTo>
                    <a:lnTo>
                      <a:pt x="73290" y="10531"/>
                    </a:lnTo>
                    <a:lnTo>
                      <a:pt x="47741" y="16905"/>
                    </a:lnTo>
                    <a:cubicBezTo>
                      <a:pt x="47225" y="16905"/>
                      <a:pt x="46967" y="16905"/>
                      <a:pt x="46451" y="16905"/>
                    </a:cubicBezTo>
                    <a:lnTo>
                      <a:pt x="27354" y="10531"/>
                    </a:lnTo>
                    <a:lnTo>
                      <a:pt x="27870" y="10531"/>
                    </a:lnTo>
                    <a:lnTo>
                      <a:pt x="8516" y="10531"/>
                    </a:lnTo>
                    <a:cubicBezTo>
                      <a:pt x="7483" y="10531"/>
                      <a:pt x="6451" y="9699"/>
                      <a:pt x="6451" y="8314"/>
                    </a:cubicBezTo>
                    <a:lnTo>
                      <a:pt x="6451" y="2217"/>
                    </a:lnTo>
                    <a:lnTo>
                      <a:pt x="10580" y="3048"/>
                    </a:lnTo>
                    <a:lnTo>
                      <a:pt x="4129" y="28267"/>
                    </a:lnTo>
                    <a:lnTo>
                      <a:pt x="4129" y="26605"/>
                    </a:lnTo>
                    <a:lnTo>
                      <a:pt x="10322" y="39630"/>
                    </a:lnTo>
                    <a:cubicBezTo>
                      <a:pt x="10580" y="40184"/>
                      <a:pt x="10580" y="40461"/>
                      <a:pt x="10580" y="40739"/>
                    </a:cubicBezTo>
                    <a:lnTo>
                      <a:pt x="10580" y="110854"/>
                    </a:lnTo>
                    <a:lnTo>
                      <a:pt x="8516" y="108637"/>
                    </a:lnTo>
                    <a:lnTo>
                      <a:pt x="92129" y="108637"/>
                    </a:lnTo>
                    <a:cubicBezTo>
                      <a:pt x="92645" y="108637"/>
                      <a:pt x="93161" y="108914"/>
                      <a:pt x="93677" y="109191"/>
                    </a:cubicBezTo>
                    <a:lnTo>
                      <a:pt x="99870" y="116120"/>
                    </a:lnTo>
                    <a:lnTo>
                      <a:pt x="97290" y="115842"/>
                    </a:lnTo>
                    <a:lnTo>
                      <a:pt x="116645" y="102540"/>
                    </a:lnTo>
                    <a:lnTo>
                      <a:pt x="115870" y="105311"/>
                    </a:lnTo>
                    <a:lnTo>
                      <a:pt x="83870" y="3491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14"/>
              <p:cNvSpPr/>
              <p:nvPr/>
            </p:nvSpPr>
            <p:spPr>
              <a:xfrm>
                <a:off x="4741862" y="3206750"/>
                <a:ext cx="177800" cy="2143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999" y="73777"/>
                    </a:moveTo>
                    <a:lnTo>
                      <a:pt x="14999" y="73777"/>
                    </a:lnTo>
                    <a:lnTo>
                      <a:pt x="0" y="86222"/>
                    </a:lnTo>
                    <a:lnTo>
                      <a:pt x="0" y="114666"/>
                    </a:lnTo>
                    <a:lnTo>
                      <a:pt x="7499" y="120000"/>
                    </a:lnTo>
                    <a:lnTo>
                      <a:pt x="29999" y="103111"/>
                    </a:lnTo>
                    <a:lnTo>
                      <a:pt x="61071" y="86222"/>
                    </a:lnTo>
                    <a:lnTo>
                      <a:pt x="83571" y="68444"/>
                    </a:lnTo>
                    <a:lnTo>
                      <a:pt x="98571" y="56888"/>
                    </a:lnTo>
                    <a:lnTo>
                      <a:pt x="119999" y="12444"/>
                    </a:lnTo>
                    <a:lnTo>
                      <a:pt x="119999" y="0"/>
                    </a:lnTo>
                    <a:lnTo>
                      <a:pt x="112499" y="0"/>
                    </a:lnTo>
                    <a:lnTo>
                      <a:pt x="98571" y="6222"/>
                    </a:lnTo>
                    <a:lnTo>
                      <a:pt x="44999" y="17777"/>
                    </a:lnTo>
                    <a:lnTo>
                      <a:pt x="37500" y="12444"/>
                    </a:lnTo>
                    <a:lnTo>
                      <a:pt x="29999" y="6222"/>
                    </a:lnTo>
                    <a:lnTo>
                      <a:pt x="22499" y="12444"/>
                    </a:lnTo>
                    <a:lnTo>
                      <a:pt x="22499" y="17777"/>
                    </a:lnTo>
                    <a:lnTo>
                      <a:pt x="37500" y="29333"/>
                    </a:lnTo>
                    <a:lnTo>
                      <a:pt x="76071" y="34666"/>
                    </a:lnTo>
                    <a:lnTo>
                      <a:pt x="83571" y="34666"/>
                    </a:lnTo>
                    <a:lnTo>
                      <a:pt x="52499" y="63111"/>
                    </a:lnTo>
                    <a:lnTo>
                      <a:pt x="29999" y="63111"/>
                    </a:lnTo>
                    <a:lnTo>
                      <a:pt x="14999" y="7377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9" name="Google Shape;589;p14"/>
              <p:cNvSpPr/>
              <p:nvPr/>
            </p:nvSpPr>
            <p:spPr>
              <a:xfrm>
                <a:off x="4738687" y="3203575"/>
                <a:ext cx="185737" cy="2206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8333" y="74853"/>
                    </a:moveTo>
                    <a:lnTo>
                      <a:pt x="3888" y="86315"/>
                    </a:lnTo>
                    <a:lnTo>
                      <a:pt x="4444" y="84912"/>
                    </a:lnTo>
                    <a:lnTo>
                      <a:pt x="4444" y="112748"/>
                    </a:lnTo>
                    <a:lnTo>
                      <a:pt x="3888" y="111345"/>
                    </a:lnTo>
                    <a:lnTo>
                      <a:pt x="11111" y="116491"/>
                    </a:lnTo>
                    <a:lnTo>
                      <a:pt x="8333" y="116725"/>
                    </a:lnTo>
                    <a:lnTo>
                      <a:pt x="29444" y="100116"/>
                    </a:lnTo>
                    <a:cubicBezTo>
                      <a:pt x="29444" y="99883"/>
                      <a:pt x="29722" y="99883"/>
                      <a:pt x="29722" y="99883"/>
                    </a:cubicBezTo>
                    <a:lnTo>
                      <a:pt x="59444" y="83274"/>
                    </a:lnTo>
                    <a:lnTo>
                      <a:pt x="59166" y="83508"/>
                    </a:lnTo>
                    <a:lnTo>
                      <a:pt x="80277" y="66900"/>
                    </a:lnTo>
                    <a:lnTo>
                      <a:pt x="94722" y="55438"/>
                    </a:lnTo>
                    <a:lnTo>
                      <a:pt x="94444" y="56140"/>
                    </a:lnTo>
                    <a:lnTo>
                      <a:pt x="115833" y="12631"/>
                    </a:lnTo>
                    <a:lnTo>
                      <a:pt x="115555" y="13333"/>
                    </a:lnTo>
                    <a:lnTo>
                      <a:pt x="115555" y="1871"/>
                    </a:lnTo>
                    <a:lnTo>
                      <a:pt x="117777" y="3742"/>
                    </a:lnTo>
                    <a:lnTo>
                      <a:pt x="110555" y="3742"/>
                    </a:lnTo>
                    <a:lnTo>
                      <a:pt x="111388" y="3742"/>
                    </a:lnTo>
                    <a:lnTo>
                      <a:pt x="97222" y="8888"/>
                    </a:lnTo>
                    <a:cubicBezTo>
                      <a:pt x="97222" y="8888"/>
                      <a:pt x="96944" y="8888"/>
                      <a:pt x="96944" y="8888"/>
                    </a:cubicBezTo>
                    <a:lnTo>
                      <a:pt x="46111" y="20350"/>
                    </a:lnTo>
                    <a:cubicBezTo>
                      <a:pt x="45277" y="20584"/>
                      <a:pt x="44444" y="20350"/>
                      <a:pt x="43888" y="19883"/>
                    </a:cubicBezTo>
                    <a:lnTo>
                      <a:pt x="36944" y="14736"/>
                    </a:lnTo>
                    <a:lnTo>
                      <a:pt x="29444" y="8421"/>
                    </a:lnTo>
                    <a:lnTo>
                      <a:pt x="32500" y="8421"/>
                    </a:lnTo>
                    <a:lnTo>
                      <a:pt x="25555" y="14736"/>
                    </a:lnTo>
                    <a:lnTo>
                      <a:pt x="26111" y="13333"/>
                    </a:lnTo>
                    <a:lnTo>
                      <a:pt x="26111" y="18479"/>
                    </a:lnTo>
                    <a:lnTo>
                      <a:pt x="25277" y="17076"/>
                    </a:lnTo>
                    <a:lnTo>
                      <a:pt x="40000" y="28538"/>
                    </a:lnTo>
                    <a:lnTo>
                      <a:pt x="38888" y="28070"/>
                    </a:lnTo>
                    <a:lnTo>
                      <a:pt x="75277" y="33216"/>
                    </a:lnTo>
                    <a:lnTo>
                      <a:pt x="74722" y="33216"/>
                    </a:lnTo>
                    <a:lnTo>
                      <a:pt x="81944" y="33216"/>
                    </a:lnTo>
                    <a:cubicBezTo>
                      <a:pt x="82777" y="33216"/>
                      <a:pt x="83611" y="33684"/>
                      <a:pt x="83888" y="34385"/>
                    </a:cubicBezTo>
                    <a:cubicBezTo>
                      <a:pt x="84166" y="35087"/>
                      <a:pt x="84166" y="35789"/>
                      <a:pt x="83611" y="36257"/>
                    </a:cubicBezTo>
                    <a:lnTo>
                      <a:pt x="54166" y="64327"/>
                    </a:lnTo>
                    <a:cubicBezTo>
                      <a:pt x="53611" y="64795"/>
                      <a:pt x="53055" y="65029"/>
                      <a:pt x="52500" y="65029"/>
                    </a:cubicBezTo>
                    <a:lnTo>
                      <a:pt x="30833" y="65029"/>
                    </a:lnTo>
                    <a:lnTo>
                      <a:pt x="32500" y="64561"/>
                    </a:lnTo>
                    <a:lnTo>
                      <a:pt x="18333" y="74853"/>
                    </a:lnTo>
                    <a:lnTo>
                      <a:pt x="15277" y="72046"/>
                    </a:lnTo>
                    <a:lnTo>
                      <a:pt x="29444" y="61754"/>
                    </a:lnTo>
                    <a:cubicBezTo>
                      <a:pt x="30000" y="61286"/>
                      <a:pt x="30277" y="61286"/>
                      <a:pt x="30833" y="61286"/>
                    </a:cubicBezTo>
                    <a:lnTo>
                      <a:pt x="52500" y="61286"/>
                    </a:lnTo>
                    <a:lnTo>
                      <a:pt x="50833" y="61754"/>
                    </a:lnTo>
                    <a:lnTo>
                      <a:pt x="80277" y="33918"/>
                    </a:lnTo>
                    <a:lnTo>
                      <a:pt x="81944" y="36959"/>
                    </a:lnTo>
                    <a:lnTo>
                      <a:pt x="74722" y="36959"/>
                    </a:lnTo>
                    <a:cubicBezTo>
                      <a:pt x="74722" y="36959"/>
                      <a:pt x="74722" y="36959"/>
                      <a:pt x="74444" y="36959"/>
                    </a:cubicBezTo>
                    <a:lnTo>
                      <a:pt x="38055" y="31812"/>
                    </a:lnTo>
                    <a:cubicBezTo>
                      <a:pt x="37500" y="31812"/>
                      <a:pt x="37222" y="31578"/>
                      <a:pt x="36944" y="31345"/>
                    </a:cubicBezTo>
                    <a:lnTo>
                      <a:pt x="22500" y="19883"/>
                    </a:lnTo>
                    <a:cubicBezTo>
                      <a:pt x="21944" y="19649"/>
                      <a:pt x="21666" y="19181"/>
                      <a:pt x="21666" y="18479"/>
                    </a:cubicBezTo>
                    <a:lnTo>
                      <a:pt x="21666" y="13333"/>
                    </a:lnTo>
                    <a:cubicBezTo>
                      <a:pt x="21666" y="12865"/>
                      <a:pt x="21944" y="12397"/>
                      <a:pt x="22222" y="12163"/>
                    </a:cubicBezTo>
                    <a:lnTo>
                      <a:pt x="29444" y="5847"/>
                    </a:lnTo>
                    <a:cubicBezTo>
                      <a:pt x="29722" y="5614"/>
                      <a:pt x="30277" y="5380"/>
                      <a:pt x="30833" y="5380"/>
                    </a:cubicBezTo>
                    <a:cubicBezTo>
                      <a:pt x="31388" y="5380"/>
                      <a:pt x="31944" y="5380"/>
                      <a:pt x="32500" y="5847"/>
                    </a:cubicBezTo>
                    <a:lnTo>
                      <a:pt x="39722" y="11929"/>
                    </a:lnTo>
                    <a:lnTo>
                      <a:pt x="46944" y="17076"/>
                    </a:lnTo>
                    <a:lnTo>
                      <a:pt x="44722" y="16842"/>
                    </a:lnTo>
                    <a:lnTo>
                      <a:pt x="95833" y="5380"/>
                    </a:lnTo>
                    <a:lnTo>
                      <a:pt x="95555" y="5380"/>
                    </a:lnTo>
                    <a:lnTo>
                      <a:pt x="109444" y="233"/>
                    </a:lnTo>
                    <a:cubicBezTo>
                      <a:pt x="109722" y="233"/>
                      <a:pt x="110277" y="0"/>
                      <a:pt x="110555" y="0"/>
                    </a:cubicBezTo>
                    <a:lnTo>
                      <a:pt x="117777" y="0"/>
                    </a:lnTo>
                    <a:cubicBezTo>
                      <a:pt x="119166" y="0"/>
                      <a:pt x="120000" y="935"/>
                      <a:pt x="120000" y="1871"/>
                    </a:cubicBezTo>
                    <a:lnTo>
                      <a:pt x="120000" y="13333"/>
                    </a:lnTo>
                    <a:cubicBezTo>
                      <a:pt x="120000" y="13567"/>
                      <a:pt x="120000" y="13801"/>
                      <a:pt x="120000" y="14035"/>
                    </a:cubicBezTo>
                    <a:lnTo>
                      <a:pt x="98333" y="57543"/>
                    </a:lnTo>
                    <a:cubicBezTo>
                      <a:pt x="98333" y="57777"/>
                      <a:pt x="98055" y="58011"/>
                      <a:pt x="97777" y="58245"/>
                    </a:cubicBezTo>
                    <a:lnTo>
                      <a:pt x="83333" y="69707"/>
                    </a:lnTo>
                    <a:lnTo>
                      <a:pt x="62222" y="86315"/>
                    </a:lnTo>
                    <a:cubicBezTo>
                      <a:pt x="62222" y="86315"/>
                      <a:pt x="61944" y="86315"/>
                      <a:pt x="61944" y="86315"/>
                    </a:cubicBezTo>
                    <a:lnTo>
                      <a:pt x="32222" y="102923"/>
                    </a:lnTo>
                    <a:lnTo>
                      <a:pt x="32500" y="102690"/>
                    </a:lnTo>
                    <a:lnTo>
                      <a:pt x="11388" y="119298"/>
                    </a:lnTo>
                    <a:cubicBezTo>
                      <a:pt x="10555" y="120000"/>
                      <a:pt x="9166" y="120000"/>
                      <a:pt x="8333" y="119532"/>
                    </a:cubicBezTo>
                    <a:lnTo>
                      <a:pt x="833" y="114385"/>
                    </a:lnTo>
                    <a:cubicBezTo>
                      <a:pt x="555" y="113918"/>
                      <a:pt x="0" y="113450"/>
                      <a:pt x="0" y="112748"/>
                    </a:cubicBezTo>
                    <a:lnTo>
                      <a:pt x="0" y="84912"/>
                    </a:lnTo>
                    <a:cubicBezTo>
                      <a:pt x="0" y="84444"/>
                      <a:pt x="277" y="83742"/>
                      <a:pt x="833" y="83508"/>
                    </a:cubicBezTo>
                    <a:lnTo>
                      <a:pt x="15277" y="72046"/>
                    </a:lnTo>
                    <a:lnTo>
                      <a:pt x="18333" y="7485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0" name="Google Shape;590;p14"/>
              <p:cNvSpPr/>
              <p:nvPr/>
            </p:nvSpPr>
            <p:spPr>
              <a:xfrm>
                <a:off x="4281487" y="3214687"/>
                <a:ext cx="227012" cy="1365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3846" y="0"/>
                    </a:moveTo>
                    <a:lnTo>
                      <a:pt x="73846" y="0"/>
                    </a:lnTo>
                    <a:lnTo>
                      <a:pt x="85594" y="19534"/>
                    </a:lnTo>
                    <a:lnTo>
                      <a:pt x="85594" y="37674"/>
                    </a:lnTo>
                    <a:lnTo>
                      <a:pt x="96503" y="46046"/>
                    </a:lnTo>
                    <a:lnTo>
                      <a:pt x="120000" y="93488"/>
                    </a:lnTo>
                    <a:lnTo>
                      <a:pt x="79720" y="93488"/>
                    </a:lnTo>
                    <a:lnTo>
                      <a:pt x="73846" y="101860"/>
                    </a:lnTo>
                    <a:lnTo>
                      <a:pt x="57062" y="101860"/>
                    </a:lnTo>
                    <a:lnTo>
                      <a:pt x="51188" y="93488"/>
                    </a:lnTo>
                    <a:lnTo>
                      <a:pt x="45314" y="93488"/>
                    </a:lnTo>
                    <a:lnTo>
                      <a:pt x="39440" y="110232"/>
                    </a:lnTo>
                    <a:lnTo>
                      <a:pt x="22657" y="120000"/>
                    </a:lnTo>
                    <a:lnTo>
                      <a:pt x="16783" y="120000"/>
                    </a:lnTo>
                    <a:lnTo>
                      <a:pt x="5034" y="93488"/>
                    </a:lnTo>
                    <a:lnTo>
                      <a:pt x="0" y="82325"/>
                    </a:lnTo>
                    <a:lnTo>
                      <a:pt x="10909" y="55813"/>
                    </a:lnTo>
                    <a:lnTo>
                      <a:pt x="39440" y="46046"/>
                    </a:lnTo>
                    <a:lnTo>
                      <a:pt x="45314" y="37674"/>
                    </a:lnTo>
                    <a:lnTo>
                      <a:pt x="39440" y="37674"/>
                    </a:lnTo>
                    <a:lnTo>
                      <a:pt x="57062" y="27906"/>
                    </a:lnTo>
                    <a:lnTo>
                      <a:pt x="67972" y="9767"/>
                    </a:lnTo>
                    <a:lnTo>
                      <a:pt x="73846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14"/>
              <p:cNvSpPr/>
              <p:nvPr/>
            </p:nvSpPr>
            <p:spPr>
              <a:xfrm>
                <a:off x="4276725" y="3211512"/>
                <a:ext cx="234950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2220" y="1071"/>
                    </a:moveTo>
                    <a:cubicBezTo>
                      <a:pt x="72660" y="357"/>
                      <a:pt x="73100" y="357"/>
                      <a:pt x="73541" y="0"/>
                    </a:cubicBezTo>
                    <a:cubicBezTo>
                      <a:pt x="73981" y="0"/>
                      <a:pt x="74422" y="357"/>
                      <a:pt x="74862" y="1071"/>
                    </a:cubicBezTo>
                    <a:lnTo>
                      <a:pt x="86091" y="18928"/>
                    </a:lnTo>
                    <a:cubicBezTo>
                      <a:pt x="86311" y="19642"/>
                      <a:pt x="86532" y="20357"/>
                      <a:pt x="86532" y="21071"/>
                    </a:cubicBezTo>
                    <a:lnTo>
                      <a:pt x="86532" y="38928"/>
                    </a:lnTo>
                    <a:lnTo>
                      <a:pt x="85431" y="36428"/>
                    </a:lnTo>
                    <a:lnTo>
                      <a:pt x="96660" y="44642"/>
                    </a:lnTo>
                    <a:cubicBezTo>
                      <a:pt x="97100" y="44642"/>
                      <a:pt x="97321" y="45000"/>
                      <a:pt x="97321" y="45357"/>
                    </a:cubicBezTo>
                    <a:lnTo>
                      <a:pt x="119559" y="89285"/>
                    </a:lnTo>
                    <a:cubicBezTo>
                      <a:pt x="120000" y="90357"/>
                      <a:pt x="120000" y="91428"/>
                      <a:pt x="119779" y="92500"/>
                    </a:cubicBezTo>
                    <a:cubicBezTo>
                      <a:pt x="119339" y="93571"/>
                      <a:pt x="118899" y="93928"/>
                      <a:pt x="118018" y="93928"/>
                    </a:cubicBezTo>
                    <a:lnTo>
                      <a:pt x="79266" y="93928"/>
                    </a:lnTo>
                    <a:lnTo>
                      <a:pt x="80587" y="93214"/>
                    </a:lnTo>
                    <a:lnTo>
                      <a:pt x="74862" y="101428"/>
                    </a:lnTo>
                    <a:cubicBezTo>
                      <a:pt x="74422" y="101785"/>
                      <a:pt x="73981" y="102142"/>
                      <a:pt x="73541" y="102142"/>
                    </a:cubicBezTo>
                    <a:lnTo>
                      <a:pt x="57247" y="102142"/>
                    </a:lnTo>
                    <a:cubicBezTo>
                      <a:pt x="56807" y="102142"/>
                      <a:pt x="56366" y="101785"/>
                      <a:pt x="56146" y="101428"/>
                    </a:cubicBezTo>
                    <a:lnTo>
                      <a:pt x="50422" y="93214"/>
                    </a:lnTo>
                    <a:lnTo>
                      <a:pt x="51522" y="93928"/>
                    </a:lnTo>
                    <a:lnTo>
                      <a:pt x="46018" y="93928"/>
                    </a:lnTo>
                    <a:lnTo>
                      <a:pt x="47559" y="92500"/>
                    </a:lnTo>
                    <a:lnTo>
                      <a:pt x="42275" y="108928"/>
                    </a:lnTo>
                    <a:cubicBezTo>
                      <a:pt x="42055" y="109642"/>
                      <a:pt x="41614" y="110000"/>
                      <a:pt x="41174" y="110357"/>
                    </a:cubicBezTo>
                    <a:lnTo>
                      <a:pt x="24660" y="120000"/>
                    </a:lnTo>
                    <a:cubicBezTo>
                      <a:pt x="24440" y="120000"/>
                      <a:pt x="24220" y="120000"/>
                      <a:pt x="24000" y="120000"/>
                    </a:cubicBezTo>
                    <a:lnTo>
                      <a:pt x="18495" y="120000"/>
                    </a:lnTo>
                    <a:cubicBezTo>
                      <a:pt x="17834" y="120000"/>
                      <a:pt x="17394" y="119642"/>
                      <a:pt x="17174" y="118928"/>
                    </a:cubicBezTo>
                    <a:lnTo>
                      <a:pt x="5944" y="92857"/>
                    </a:lnTo>
                    <a:lnTo>
                      <a:pt x="660" y="83214"/>
                    </a:lnTo>
                    <a:cubicBezTo>
                      <a:pt x="0" y="82500"/>
                      <a:pt x="0" y="80714"/>
                      <a:pt x="440" y="79642"/>
                    </a:cubicBezTo>
                    <a:lnTo>
                      <a:pt x="11229" y="53571"/>
                    </a:lnTo>
                    <a:cubicBezTo>
                      <a:pt x="11449" y="52857"/>
                      <a:pt x="11889" y="52500"/>
                      <a:pt x="12330" y="52500"/>
                    </a:cubicBezTo>
                    <a:lnTo>
                      <a:pt x="40293" y="44285"/>
                    </a:lnTo>
                    <a:lnTo>
                      <a:pt x="39412" y="45000"/>
                    </a:lnTo>
                    <a:lnTo>
                      <a:pt x="44917" y="36785"/>
                    </a:lnTo>
                    <a:lnTo>
                      <a:pt x="46018" y="41785"/>
                    </a:lnTo>
                    <a:lnTo>
                      <a:pt x="40513" y="41785"/>
                    </a:lnTo>
                    <a:cubicBezTo>
                      <a:pt x="39853" y="41785"/>
                      <a:pt x="38972" y="40714"/>
                      <a:pt x="38972" y="39285"/>
                    </a:cubicBezTo>
                    <a:cubicBezTo>
                      <a:pt x="38752" y="38214"/>
                      <a:pt x="39192" y="36785"/>
                      <a:pt x="40073" y="36428"/>
                    </a:cubicBezTo>
                    <a:lnTo>
                      <a:pt x="56587" y="26428"/>
                    </a:lnTo>
                    <a:lnTo>
                      <a:pt x="56146" y="27142"/>
                    </a:lnTo>
                    <a:lnTo>
                      <a:pt x="66935" y="10714"/>
                    </a:lnTo>
                    <a:lnTo>
                      <a:pt x="72220" y="1071"/>
                    </a:lnTo>
                    <a:close/>
                    <a:moveTo>
                      <a:pt x="69357" y="15000"/>
                    </a:moveTo>
                    <a:lnTo>
                      <a:pt x="58568" y="31071"/>
                    </a:lnTo>
                    <a:cubicBezTo>
                      <a:pt x="58348" y="31428"/>
                      <a:pt x="58128" y="31785"/>
                      <a:pt x="57908" y="31785"/>
                    </a:cubicBezTo>
                    <a:lnTo>
                      <a:pt x="41174" y="41785"/>
                    </a:lnTo>
                    <a:lnTo>
                      <a:pt x="40513" y="36071"/>
                    </a:lnTo>
                    <a:lnTo>
                      <a:pt x="46018" y="36071"/>
                    </a:lnTo>
                    <a:cubicBezTo>
                      <a:pt x="46678" y="36071"/>
                      <a:pt x="47339" y="36785"/>
                      <a:pt x="47779" y="37857"/>
                    </a:cubicBezTo>
                    <a:cubicBezTo>
                      <a:pt x="48000" y="38928"/>
                      <a:pt x="47779" y="40357"/>
                      <a:pt x="47339" y="41071"/>
                    </a:cubicBezTo>
                    <a:lnTo>
                      <a:pt x="41834" y="49285"/>
                    </a:lnTo>
                    <a:cubicBezTo>
                      <a:pt x="41614" y="49642"/>
                      <a:pt x="41174" y="50000"/>
                      <a:pt x="40954" y="50000"/>
                    </a:cubicBezTo>
                    <a:lnTo>
                      <a:pt x="12990" y="58214"/>
                    </a:lnTo>
                    <a:lnTo>
                      <a:pt x="14311" y="56785"/>
                    </a:lnTo>
                    <a:lnTo>
                      <a:pt x="3302" y="82857"/>
                    </a:lnTo>
                    <a:lnTo>
                      <a:pt x="3082" y="79642"/>
                    </a:lnTo>
                    <a:lnTo>
                      <a:pt x="8807" y="89642"/>
                    </a:lnTo>
                    <a:lnTo>
                      <a:pt x="20036" y="115714"/>
                    </a:lnTo>
                    <a:lnTo>
                      <a:pt x="18495" y="114285"/>
                    </a:lnTo>
                    <a:lnTo>
                      <a:pt x="24000" y="114285"/>
                    </a:lnTo>
                    <a:lnTo>
                      <a:pt x="23339" y="114642"/>
                    </a:lnTo>
                    <a:lnTo>
                      <a:pt x="40073" y="105000"/>
                    </a:lnTo>
                    <a:lnTo>
                      <a:pt x="38972" y="106071"/>
                    </a:lnTo>
                    <a:lnTo>
                      <a:pt x="44477" y="90000"/>
                    </a:lnTo>
                    <a:cubicBezTo>
                      <a:pt x="44917" y="88928"/>
                      <a:pt x="45357" y="88214"/>
                      <a:pt x="46018" y="88214"/>
                    </a:cubicBezTo>
                    <a:lnTo>
                      <a:pt x="51522" y="88214"/>
                    </a:lnTo>
                    <a:cubicBezTo>
                      <a:pt x="51963" y="88214"/>
                      <a:pt x="52403" y="88571"/>
                      <a:pt x="52623" y="88928"/>
                    </a:cubicBezTo>
                    <a:lnTo>
                      <a:pt x="58348" y="97142"/>
                    </a:lnTo>
                    <a:lnTo>
                      <a:pt x="57247" y="96428"/>
                    </a:lnTo>
                    <a:lnTo>
                      <a:pt x="73541" y="96428"/>
                    </a:lnTo>
                    <a:lnTo>
                      <a:pt x="72440" y="97142"/>
                    </a:lnTo>
                    <a:lnTo>
                      <a:pt x="78165" y="88928"/>
                    </a:lnTo>
                    <a:cubicBezTo>
                      <a:pt x="78605" y="88571"/>
                      <a:pt x="79045" y="88214"/>
                      <a:pt x="79266" y="88214"/>
                    </a:cubicBezTo>
                    <a:lnTo>
                      <a:pt x="118018" y="88214"/>
                    </a:lnTo>
                    <a:lnTo>
                      <a:pt x="116697" y="92857"/>
                    </a:lnTo>
                    <a:lnTo>
                      <a:pt x="94678" y="48928"/>
                    </a:lnTo>
                    <a:lnTo>
                      <a:pt x="95339" y="49642"/>
                    </a:lnTo>
                    <a:lnTo>
                      <a:pt x="84110" y="41428"/>
                    </a:lnTo>
                    <a:cubicBezTo>
                      <a:pt x="83449" y="41071"/>
                      <a:pt x="83009" y="40000"/>
                      <a:pt x="83009" y="38928"/>
                    </a:cubicBezTo>
                    <a:lnTo>
                      <a:pt x="83009" y="21071"/>
                    </a:lnTo>
                    <a:lnTo>
                      <a:pt x="83669" y="22857"/>
                    </a:lnTo>
                    <a:lnTo>
                      <a:pt x="72440" y="5000"/>
                    </a:lnTo>
                    <a:lnTo>
                      <a:pt x="74862" y="5000"/>
                    </a:lnTo>
                    <a:lnTo>
                      <a:pt x="69357" y="15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14"/>
              <p:cNvSpPr/>
              <p:nvPr/>
            </p:nvSpPr>
            <p:spPr>
              <a:xfrm>
                <a:off x="4267200" y="3014662"/>
                <a:ext cx="179387" cy="2619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4867" y="4363"/>
                    </a:moveTo>
                    <a:lnTo>
                      <a:pt x="14867" y="4363"/>
                    </a:lnTo>
                    <a:lnTo>
                      <a:pt x="14867" y="13818"/>
                    </a:lnTo>
                    <a:lnTo>
                      <a:pt x="30796" y="22545"/>
                    </a:lnTo>
                    <a:lnTo>
                      <a:pt x="22300" y="50909"/>
                    </a:lnTo>
                    <a:lnTo>
                      <a:pt x="0" y="69818"/>
                    </a:lnTo>
                    <a:lnTo>
                      <a:pt x="0" y="74181"/>
                    </a:lnTo>
                    <a:lnTo>
                      <a:pt x="7433" y="78545"/>
                    </a:lnTo>
                    <a:lnTo>
                      <a:pt x="7433" y="83636"/>
                    </a:lnTo>
                    <a:lnTo>
                      <a:pt x="22300" y="101818"/>
                    </a:lnTo>
                    <a:lnTo>
                      <a:pt x="7433" y="101818"/>
                    </a:lnTo>
                    <a:lnTo>
                      <a:pt x="7433" y="106181"/>
                    </a:lnTo>
                    <a:lnTo>
                      <a:pt x="14867" y="111272"/>
                    </a:lnTo>
                    <a:lnTo>
                      <a:pt x="22300" y="120000"/>
                    </a:lnTo>
                    <a:lnTo>
                      <a:pt x="59469" y="115636"/>
                    </a:lnTo>
                    <a:lnTo>
                      <a:pt x="66902" y="111272"/>
                    </a:lnTo>
                    <a:lnTo>
                      <a:pt x="59469" y="111272"/>
                    </a:lnTo>
                    <a:lnTo>
                      <a:pt x="81769" y="106181"/>
                    </a:lnTo>
                    <a:lnTo>
                      <a:pt x="96637" y="97454"/>
                    </a:lnTo>
                    <a:lnTo>
                      <a:pt x="104070" y="92363"/>
                    </a:lnTo>
                    <a:lnTo>
                      <a:pt x="112566" y="92363"/>
                    </a:lnTo>
                    <a:lnTo>
                      <a:pt x="96637" y="78545"/>
                    </a:lnTo>
                    <a:lnTo>
                      <a:pt x="112566" y="59636"/>
                    </a:lnTo>
                    <a:lnTo>
                      <a:pt x="120000" y="59636"/>
                    </a:lnTo>
                    <a:lnTo>
                      <a:pt x="120000" y="55272"/>
                    </a:lnTo>
                    <a:lnTo>
                      <a:pt x="120000" y="32000"/>
                    </a:lnTo>
                    <a:lnTo>
                      <a:pt x="30796" y="0"/>
                    </a:lnTo>
                    <a:lnTo>
                      <a:pt x="14867" y="4363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14"/>
              <p:cNvSpPr/>
              <p:nvPr/>
            </p:nvSpPr>
            <p:spPr>
              <a:xfrm>
                <a:off x="4264025" y="3011487"/>
                <a:ext cx="185737" cy="2682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7777" y="7296"/>
                    </a:moveTo>
                    <a:lnTo>
                      <a:pt x="19166" y="5760"/>
                    </a:lnTo>
                    <a:lnTo>
                      <a:pt x="19166" y="15168"/>
                    </a:lnTo>
                    <a:lnTo>
                      <a:pt x="18611" y="14016"/>
                    </a:lnTo>
                    <a:lnTo>
                      <a:pt x="33333" y="22656"/>
                    </a:lnTo>
                    <a:cubicBezTo>
                      <a:pt x="33888" y="23040"/>
                      <a:pt x="34166" y="23616"/>
                      <a:pt x="33888" y="24192"/>
                    </a:cubicBezTo>
                    <a:lnTo>
                      <a:pt x="26388" y="51264"/>
                    </a:lnTo>
                    <a:cubicBezTo>
                      <a:pt x="26388" y="51456"/>
                      <a:pt x="26111" y="51840"/>
                      <a:pt x="25833" y="52032"/>
                    </a:cubicBezTo>
                    <a:lnTo>
                      <a:pt x="4166" y="70272"/>
                    </a:lnTo>
                    <a:lnTo>
                      <a:pt x="4444" y="69312"/>
                    </a:lnTo>
                    <a:lnTo>
                      <a:pt x="4444" y="73536"/>
                    </a:lnTo>
                    <a:lnTo>
                      <a:pt x="3888" y="72384"/>
                    </a:lnTo>
                    <a:lnTo>
                      <a:pt x="11388" y="76608"/>
                    </a:lnTo>
                    <a:cubicBezTo>
                      <a:pt x="11944" y="76800"/>
                      <a:pt x="12222" y="77376"/>
                      <a:pt x="12222" y="77760"/>
                    </a:cubicBezTo>
                    <a:lnTo>
                      <a:pt x="12222" y="82752"/>
                    </a:lnTo>
                    <a:lnTo>
                      <a:pt x="11944" y="82176"/>
                    </a:lnTo>
                    <a:lnTo>
                      <a:pt x="26111" y="99840"/>
                    </a:lnTo>
                    <a:cubicBezTo>
                      <a:pt x="26666" y="100416"/>
                      <a:pt x="26388" y="100992"/>
                      <a:pt x="26111" y="101376"/>
                    </a:cubicBezTo>
                    <a:cubicBezTo>
                      <a:pt x="25833" y="101760"/>
                      <a:pt x="25000" y="102144"/>
                      <a:pt x="24166" y="102144"/>
                    </a:cubicBezTo>
                    <a:lnTo>
                      <a:pt x="10000" y="102144"/>
                    </a:lnTo>
                    <a:lnTo>
                      <a:pt x="12222" y="100608"/>
                    </a:lnTo>
                    <a:lnTo>
                      <a:pt x="12222" y="104832"/>
                    </a:lnTo>
                    <a:lnTo>
                      <a:pt x="11388" y="103680"/>
                    </a:lnTo>
                    <a:lnTo>
                      <a:pt x="18611" y="108864"/>
                    </a:lnTo>
                    <a:cubicBezTo>
                      <a:pt x="18888" y="108864"/>
                      <a:pt x="18888" y="109056"/>
                      <a:pt x="18888" y="109056"/>
                    </a:cubicBezTo>
                    <a:lnTo>
                      <a:pt x="26111" y="117504"/>
                    </a:lnTo>
                    <a:lnTo>
                      <a:pt x="23888" y="116928"/>
                    </a:lnTo>
                    <a:lnTo>
                      <a:pt x="59444" y="112704"/>
                    </a:lnTo>
                    <a:lnTo>
                      <a:pt x="58333" y="112896"/>
                    </a:lnTo>
                    <a:lnTo>
                      <a:pt x="65555" y="108672"/>
                    </a:lnTo>
                    <a:lnTo>
                      <a:pt x="66944" y="111360"/>
                    </a:lnTo>
                    <a:lnTo>
                      <a:pt x="60000" y="111360"/>
                    </a:lnTo>
                    <a:cubicBezTo>
                      <a:pt x="58888" y="111360"/>
                      <a:pt x="57777" y="110976"/>
                      <a:pt x="57777" y="110208"/>
                    </a:cubicBezTo>
                    <a:cubicBezTo>
                      <a:pt x="57500" y="109440"/>
                      <a:pt x="58055" y="108672"/>
                      <a:pt x="59166" y="108480"/>
                    </a:cubicBezTo>
                    <a:lnTo>
                      <a:pt x="81111" y="103296"/>
                    </a:lnTo>
                    <a:lnTo>
                      <a:pt x="80277" y="103680"/>
                    </a:lnTo>
                    <a:lnTo>
                      <a:pt x="94722" y="95232"/>
                    </a:lnTo>
                    <a:lnTo>
                      <a:pt x="101666" y="90240"/>
                    </a:lnTo>
                    <a:cubicBezTo>
                      <a:pt x="101944" y="89856"/>
                      <a:pt x="102500" y="89664"/>
                      <a:pt x="103333" y="89664"/>
                    </a:cubicBezTo>
                    <a:lnTo>
                      <a:pt x="110833" y="89664"/>
                    </a:lnTo>
                    <a:lnTo>
                      <a:pt x="108888" y="92160"/>
                    </a:lnTo>
                    <a:lnTo>
                      <a:pt x="94166" y="78720"/>
                    </a:lnTo>
                    <a:cubicBezTo>
                      <a:pt x="93611" y="78144"/>
                      <a:pt x="93611" y="77568"/>
                      <a:pt x="94166" y="76992"/>
                    </a:cubicBezTo>
                    <a:lnTo>
                      <a:pt x="108888" y="59136"/>
                    </a:lnTo>
                    <a:cubicBezTo>
                      <a:pt x="109166" y="58752"/>
                      <a:pt x="110000" y="58368"/>
                      <a:pt x="110833" y="58368"/>
                    </a:cubicBezTo>
                    <a:lnTo>
                      <a:pt x="117777" y="58368"/>
                    </a:lnTo>
                    <a:lnTo>
                      <a:pt x="115555" y="59904"/>
                    </a:lnTo>
                    <a:lnTo>
                      <a:pt x="115555" y="55680"/>
                    </a:lnTo>
                    <a:lnTo>
                      <a:pt x="115555" y="32832"/>
                    </a:lnTo>
                    <a:lnTo>
                      <a:pt x="116944" y="34368"/>
                    </a:lnTo>
                    <a:lnTo>
                      <a:pt x="30833" y="3072"/>
                    </a:lnTo>
                    <a:lnTo>
                      <a:pt x="32500" y="3072"/>
                    </a:lnTo>
                    <a:lnTo>
                      <a:pt x="17777" y="7296"/>
                    </a:lnTo>
                    <a:close/>
                    <a:moveTo>
                      <a:pt x="30833" y="192"/>
                    </a:moveTo>
                    <a:cubicBezTo>
                      <a:pt x="31388" y="0"/>
                      <a:pt x="32222" y="0"/>
                      <a:pt x="32777" y="192"/>
                    </a:cubicBezTo>
                    <a:lnTo>
                      <a:pt x="118888" y="31488"/>
                    </a:lnTo>
                    <a:cubicBezTo>
                      <a:pt x="119722" y="31872"/>
                      <a:pt x="120000" y="32448"/>
                      <a:pt x="120000" y="32832"/>
                    </a:cubicBezTo>
                    <a:lnTo>
                      <a:pt x="120000" y="55680"/>
                    </a:lnTo>
                    <a:lnTo>
                      <a:pt x="120000" y="59904"/>
                    </a:lnTo>
                    <a:cubicBezTo>
                      <a:pt x="120000" y="60864"/>
                      <a:pt x="119166" y="61440"/>
                      <a:pt x="117777" y="61440"/>
                    </a:cubicBezTo>
                    <a:lnTo>
                      <a:pt x="110833" y="61440"/>
                    </a:lnTo>
                    <a:lnTo>
                      <a:pt x="112777" y="60672"/>
                    </a:lnTo>
                    <a:lnTo>
                      <a:pt x="98055" y="78528"/>
                    </a:lnTo>
                    <a:lnTo>
                      <a:pt x="97777" y="76800"/>
                    </a:lnTo>
                    <a:lnTo>
                      <a:pt x="112500" y="90432"/>
                    </a:lnTo>
                    <a:cubicBezTo>
                      <a:pt x="113055" y="90816"/>
                      <a:pt x="113055" y="91392"/>
                      <a:pt x="112777" y="91968"/>
                    </a:cubicBezTo>
                    <a:cubicBezTo>
                      <a:pt x="112500" y="92544"/>
                      <a:pt x="111666" y="92736"/>
                      <a:pt x="110833" y="92736"/>
                    </a:cubicBezTo>
                    <a:lnTo>
                      <a:pt x="103333" y="92736"/>
                    </a:lnTo>
                    <a:lnTo>
                      <a:pt x="104722" y="92352"/>
                    </a:lnTo>
                    <a:lnTo>
                      <a:pt x="97500" y="97536"/>
                    </a:lnTo>
                    <a:lnTo>
                      <a:pt x="83333" y="105984"/>
                    </a:lnTo>
                    <a:cubicBezTo>
                      <a:pt x="83055" y="106176"/>
                      <a:pt x="82777" y="106176"/>
                      <a:pt x="82500" y="106368"/>
                    </a:cubicBezTo>
                    <a:lnTo>
                      <a:pt x="60555" y="111360"/>
                    </a:lnTo>
                    <a:lnTo>
                      <a:pt x="60000" y="108288"/>
                    </a:lnTo>
                    <a:lnTo>
                      <a:pt x="66944" y="108288"/>
                    </a:lnTo>
                    <a:cubicBezTo>
                      <a:pt x="68055" y="108288"/>
                      <a:pt x="68888" y="108672"/>
                      <a:pt x="69166" y="109440"/>
                    </a:cubicBezTo>
                    <a:cubicBezTo>
                      <a:pt x="69444" y="110016"/>
                      <a:pt x="69166" y="110592"/>
                      <a:pt x="68611" y="110976"/>
                    </a:cubicBezTo>
                    <a:lnTo>
                      <a:pt x="61388" y="115392"/>
                    </a:lnTo>
                    <a:cubicBezTo>
                      <a:pt x="61111" y="115392"/>
                      <a:pt x="60555" y="115584"/>
                      <a:pt x="60277" y="115584"/>
                    </a:cubicBezTo>
                    <a:lnTo>
                      <a:pt x="24444" y="119808"/>
                    </a:lnTo>
                    <a:cubicBezTo>
                      <a:pt x="23611" y="120000"/>
                      <a:pt x="22777" y="119616"/>
                      <a:pt x="22222" y="119232"/>
                    </a:cubicBezTo>
                    <a:lnTo>
                      <a:pt x="15000" y="110592"/>
                    </a:lnTo>
                    <a:lnTo>
                      <a:pt x="15555" y="110976"/>
                    </a:lnTo>
                    <a:lnTo>
                      <a:pt x="8333" y="105984"/>
                    </a:lnTo>
                    <a:cubicBezTo>
                      <a:pt x="7777" y="105600"/>
                      <a:pt x="7777" y="105216"/>
                      <a:pt x="7777" y="104832"/>
                    </a:cubicBezTo>
                    <a:lnTo>
                      <a:pt x="7777" y="100608"/>
                    </a:lnTo>
                    <a:cubicBezTo>
                      <a:pt x="7777" y="99840"/>
                      <a:pt x="8611" y="99072"/>
                      <a:pt x="10000" y="99072"/>
                    </a:cubicBezTo>
                    <a:lnTo>
                      <a:pt x="24166" y="99072"/>
                    </a:lnTo>
                    <a:lnTo>
                      <a:pt x="22222" y="101376"/>
                    </a:lnTo>
                    <a:lnTo>
                      <a:pt x="8055" y="83520"/>
                    </a:lnTo>
                    <a:cubicBezTo>
                      <a:pt x="7777" y="83328"/>
                      <a:pt x="7777" y="83136"/>
                      <a:pt x="7777" y="82752"/>
                    </a:cubicBezTo>
                    <a:lnTo>
                      <a:pt x="7777" y="77760"/>
                    </a:lnTo>
                    <a:lnTo>
                      <a:pt x="8611" y="78912"/>
                    </a:lnTo>
                    <a:lnTo>
                      <a:pt x="833" y="74688"/>
                    </a:lnTo>
                    <a:cubicBezTo>
                      <a:pt x="555" y="74496"/>
                      <a:pt x="0" y="73920"/>
                      <a:pt x="0" y="73536"/>
                    </a:cubicBezTo>
                    <a:lnTo>
                      <a:pt x="0" y="69312"/>
                    </a:lnTo>
                    <a:cubicBezTo>
                      <a:pt x="0" y="68928"/>
                      <a:pt x="277" y="68544"/>
                      <a:pt x="555" y="68352"/>
                    </a:cubicBezTo>
                    <a:lnTo>
                      <a:pt x="22500" y="49920"/>
                    </a:lnTo>
                    <a:lnTo>
                      <a:pt x="21944" y="50688"/>
                    </a:lnTo>
                    <a:lnTo>
                      <a:pt x="29444" y="23616"/>
                    </a:lnTo>
                    <a:lnTo>
                      <a:pt x="30277" y="25152"/>
                    </a:lnTo>
                    <a:lnTo>
                      <a:pt x="15555" y="16320"/>
                    </a:lnTo>
                    <a:cubicBezTo>
                      <a:pt x="15000" y="16128"/>
                      <a:pt x="14722" y="15552"/>
                      <a:pt x="14722" y="15168"/>
                    </a:cubicBezTo>
                    <a:lnTo>
                      <a:pt x="14722" y="5760"/>
                    </a:lnTo>
                    <a:cubicBezTo>
                      <a:pt x="14722" y="5184"/>
                      <a:pt x="15277" y="4608"/>
                      <a:pt x="16111" y="4416"/>
                    </a:cubicBezTo>
                    <a:lnTo>
                      <a:pt x="30833" y="19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4" name="Google Shape;594;p14"/>
              <p:cNvSpPr/>
              <p:nvPr/>
            </p:nvSpPr>
            <p:spPr>
              <a:xfrm>
                <a:off x="4665662" y="3103562"/>
                <a:ext cx="109537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9565" y="119999"/>
                    </a:moveTo>
                    <a:lnTo>
                      <a:pt x="109565" y="119999"/>
                    </a:lnTo>
                    <a:lnTo>
                      <a:pt x="120000" y="119999"/>
                    </a:lnTo>
                    <a:lnTo>
                      <a:pt x="85217" y="80000"/>
                    </a:lnTo>
                    <a:lnTo>
                      <a:pt x="60869" y="52631"/>
                    </a:lnTo>
                    <a:lnTo>
                      <a:pt x="36521" y="0"/>
                    </a:lnTo>
                    <a:lnTo>
                      <a:pt x="36521" y="12631"/>
                    </a:lnTo>
                    <a:lnTo>
                      <a:pt x="12173" y="27368"/>
                    </a:lnTo>
                    <a:lnTo>
                      <a:pt x="0" y="80000"/>
                    </a:lnTo>
                    <a:lnTo>
                      <a:pt x="12173" y="80000"/>
                    </a:lnTo>
                    <a:lnTo>
                      <a:pt x="26086" y="92631"/>
                    </a:lnTo>
                    <a:lnTo>
                      <a:pt x="26086" y="65263"/>
                    </a:lnTo>
                    <a:lnTo>
                      <a:pt x="36521" y="80000"/>
                    </a:lnTo>
                    <a:lnTo>
                      <a:pt x="73043" y="80000"/>
                    </a:lnTo>
                    <a:lnTo>
                      <a:pt x="109565" y="11999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5" name="Google Shape;595;p14"/>
              <p:cNvSpPr/>
              <p:nvPr/>
            </p:nvSpPr>
            <p:spPr>
              <a:xfrm>
                <a:off x="4662487" y="3100387"/>
                <a:ext cx="117475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7252" y="112499"/>
                    </a:moveTo>
                    <a:lnTo>
                      <a:pt x="105054" y="111428"/>
                    </a:lnTo>
                    <a:lnTo>
                      <a:pt x="116043" y="111428"/>
                    </a:lnTo>
                    <a:lnTo>
                      <a:pt x="113846" y="118928"/>
                    </a:lnTo>
                    <a:lnTo>
                      <a:pt x="79560" y="81964"/>
                    </a:lnTo>
                    <a:lnTo>
                      <a:pt x="57142" y="56249"/>
                    </a:lnTo>
                    <a:cubicBezTo>
                      <a:pt x="57142" y="56249"/>
                      <a:pt x="56703" y="55714"/>
                      <a:pt x="56703" y="55178"/>
                    </a:cubicBezTo>
                    <a:lnTo>
                      <a:pt x="34725" y="6428"/>
                    </a:lnTo>
                    <a:lnTo>
                      <a:pt x="41318" y="4285"/>
                    </a:lnTo>
                    <a:lnTo>
                      <a:pt x="41318" y="16071"/>
                    </a:lnTo>
                    <a:cubicBezTo>
                      <a:pt x="41318" y="17678"/>
                      <a:pt x="40439" y="19285"/>
                      <a:pt x="39560" y="19821"/>
                    </a:cubicBezTo>
                    <a:lnTo>
                      <a:pt x="17142" y="32678"/>
                    </a:lnTo>
                    <a:lnTo>
                      <a:pt x="18901" y="29464"/>
                    </a:lnTo>
                    <a:lnTo>
                      <a:pt x="7032" y="79821"/>
                    </a:lnTo>
                    <a:lnTo>
                      <a:pt x="3516" y="74464"/>
                    </a:lnTo>
                    <a:lnTo>
                      <a:pt x="15384" y="74464"/>
                    </a:lnTo>
                    <a:cubicBezTo>
                      <a:pt x="16263" y="74464"/>
                      <a:pt x="17142" y="75000"/>
                      <a:pt x="18021" y="75535"/>
                    </a:cubicBezTo>
                    <a:lnTo>
                      <a:pt x="29010" y="87321"/>
                    </a:lnTo>
                    <a:lnTo>
                      <a:pt x="23296" y="90535"/>
                    </a:lnTo>
                    <a:lnTo>
                      <a:pt x="23296" y="64821"/>
                    </a:lnTo>
                    <a:cubicBezTo>
                      <a:pt x="23296" y="63214"/>
                      <a:pt x="24175" y="61607"/>
                      <a:pt x="25494" y="61071"/>
                    </a:cubicBezTo>
                    <a:cubicBezTo>
                      <a:pt x="26813" y="59999"/>
                      <a:pt x="28131" y="60535"/>
                      <a:pt x="29450" y="62142"/>
                    </a:cubicBezTo>
                    <a:lnTo>
                      <a:pt x="40439" y="76071"/>
                    </a:lnTo>
                    <a:lnTo>
                      <a:pt x="37802" y="74464"/>
                    </a:lnTo>
                    <a:lnTo>
                      <a:pt x="70769" y="74464"/>
                    </a:lnTo>
                    <a:cubicBezTo>
                      <a:pt x="71648" y="74464"/>
                      <a:pt x="72527" y="75000"/>
                      <a:pt x="72967" y="75535"/>
                    </a:cubicBezTo>
                    <a:lnTo>
                      <a:pt x="107252" y="112499"/>
                    </a:lnTo>
                    <a:close/>
                    <a:moveTo>
                      <a:pt x="68571" y="81964"/>
                    </a:moveTo>
                    <a:lnTo>
                      <a:pt x="70769" y="83035"/>
                    </a:lnTo>
                    <a:lnTo>
                      <a:pt x="37802" y="83035"/>
                    </a:lnTo>
                    <a:cubicBezTo>
                      <a:pt x="36923" y="83035"/>
                      <a:pt x="36043" y="82499"/>
                      <a:pt x="35604" y="81964"/>
                    </a:cubicBezTo>
                    <a:lnTo>
                      <a:pt x="24175" y="68035"/>
                    </a:lnTo>
                    <a:lnTo>
                      <a:pt x="30329" y="64821"/>
                    </a:lnTo>
                    <a:lnTo>
                      <a:pt x="30329" y="90535"/>
                    </a:lnTo>
                    <a:cubicBezTo>
                      <a:pt x="30329" y="92142"/>
                      <a:pt x="29450" y="93749"/>
                      <a:pt x="28131" y="94285"/>
                    </a:cubicBezTo>
                    <a:cubicBezTo>
                      <a:pt x="26813" y="94821"/>
                      <a:pt x="25494" y="94821"/>
                      <a:pt x="24615" y="93749"/>
                    </a:cubicBezTo>
                    <a:lnTo>
                      <a:pt x="13186" y="81964"/>
                    </a:lnTo>
                    <a:lnTo>
                      <a:pt x="15384" y="83035"/>
                    </a:lnTo>
                    <a:lnTo>
                      <a:pt x="3516" y="83035"/>
                    </a:lnTo>
                    <a:cubicBezTo>
                      <a:pt x="2637" y="83035"/>
                      <a:pt x="1758" y="82499"/>
                      <a:pt x="879" y="81428"/>
                    </a:cubicBezTo>
                    <a:cubicBezTo>
                      <a:pt x="439" y="80357"/>
                      <a:pt x="0" y="78750"/>
                      <a:pt x="439" y="77678"/>
                    </a:cubicBezTo>
                    <a:lnTo>
                      <a:pt x="12307" y="27321"/>
                    </a:lnTo>
                    <a:cubicBezTo>
                      <a:pt x="12307" y="26249"/>
                      <a:pt x="13186" y="25178"/>
                      <a:pt x="14065" y="24642"/>
                    </a:cubicBezTo>
                    <a:lnTo>
                      <a:pt x="36483" y="12321"/>
                    </a:lnTo>
                    <a:lnTo>
                      <a:pt x="34285" y="16071"/>
                    </a:lnTo>
                    <a:lnTo>
                      <a:pt x="34285" y="4285"/>
                    </a:lnTo>
                    <a:cubicBezTo>
                      <a:pt x="34285" y="2678"/>
                      <a:pt x="35604" y="1071"/>
                      <a:pt x="36923" y="535"/>
                    </a:cubicBezTo>
                    <a:cubicBezTo>
                      <a:pt x="38681" y="0"/>
                      <a:pt x="40439" y="535"/>
                      <a:pt x="40879" y="2678"/>
                    </a:cubicBezTo>
                    <a:lnTo>
                      <a:pt x="62857" y="51428"/>
                    </a:lnTo>
                    <a:lnTo>
                      <a:pt x="61978" y="50357"/>
                    </a:lnTo>
                    <a:lnTo>
                      <a:pt x="84395" y="75535"/>
                    </a:lnTo>
                    <a:lnTo>
                      <a:pt x="118681" y="112499"/>
                    </a:lnTo>
                    <a:cubicBezTo>
                      <a:pt x="119560" y="114107"/>
                      <a:pt x="119999" y="115714"/>
                      <a:pt x="119560" y="117321"/>
                    </a:cubicBezTo>
                    <a:cubicBezTo>
                      <a:pt x="119120" y="118928"/>
                      <a:pt x="117802" y="119999"/>
                      <a:pt x="116043" y="119999"/>
                    </a:cubicBezTo>
                    <a:lnTo>
                      <a:pt x="105054" y="119999"/>
                    </a:lnTo>
                    <a:cubicBezTo>
                      <a:pt x="104175" y="119999"/>
                      <a:pt x="103296" y="119999"/>
                      <a:pt x="102857" y="118928"/>
                    </a:cubicBezTo>
                    <a:lnTo>
                      <a:pt x="68571" y="8196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14"/>
              <p:cNvSpPr/>
              <p:nvPr/>
            </p:nvSpPr>
            <p:spPr>
              <a:xfrm>
                <a:off x="4411662" y="3021012"/>
                <a:ext cx="288925" cy="3175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6153" y="54600"/>
                    </a:moveTo>
                    <a:lnTo>
                      <a:pt x="106153" y="54600"/>
                    </a:lnTo>
                    <a:lnTo>
                      <a:pt x="110769" y="39000"/>
                    </a:lnTo>
                    <a:lnTo>
                      <a:pt x="120000" y="35400"/>
                    </a:lnTo>
                    <a:lnTo>
                      <a:pt x="120000" y="31200"/>
                    </a:lnTo>
                    <a:lnTo>
                      <a:pt x="115384" y="27600"/>
                    </a:lnTo>
                    <a:lnTo>
                      <a:pt x="110769" y="4200"/>
                    </a:lnTo>
                    <a:lnTo>
                      <a:pt x="100879" y="0"/>
                    </a:lnTo>
                    <a:lnTo>
                      <a:pt x="87692" y="8400"/>
                    </a:lnTo>
                    <a:lnTo>
                      <a:pt x="83076" y="4200"/>
                    </a:lnTo>
                    <a:lnTo>
                      <a:pt x="23076" y="4200"/>
                    </a:lnTo>
                    <a:lnTo>
                      <a:pt x="23076" y="15600"/>
                    </a:lnTo>
                    <a:lnTo>
                      <a:pt x="19120" y="19800"/>
                    </a:lnTo>
                    <a:lnTo>
                      <a:pt x="13846" y="23400"/>
                    </a:lnTo>
                    <a:lnTo>
                      <a:pt x="13846" y="43200"/>
                    </a:lnTo>
                    <a:lnTo>
                      <a:pt x="13846" y="46800"/>
                    </a:lnTo>
                    <a:lnTo>
                      <a:pt x="9230" y="46800"/>
                    </a:lnTo>
                    <a:lnTo>
                      <a:pt x="0" y="61800"/>
                    </a:lnTo>
                    <a:lnTo>
                      <a:pt x="9230" y="73800"/>
                    </a:lnTo>
                    <a:lnTo>
                      <a:pt x="4615" y="73800"/>
                    </a:lnTo>
                    <a:lnTo>
                      <a:pt x="13846" y="81600"/>
                    </a:lnTo>
                    <a:lnTo>
                      <a:pt x="13846" y="89400"/>
                    </a:lnTo>
                    <a:lnTo>
                      <a:pt x="23076" y="93000"/>
                    </a:lnTo>
                    <a:lnTo>
                      <a:pt x="41538" y="112800"/>
                    </a:lnTo>
                    <a:lnTo>
                      <a:pt x="46153" y="116400"/>
                    </a:lnTo>
                    <a:lnTo>
                      <a:pt x="60000" y="116400"/>
                    </a:lnTo>
                    <a:lnTo>
                      <a:pt x="64615" y="120000"/>
                    </a:lnTo>
                    <a:lnTo>
                      <a:pt x="73846" y="120000"/>
                    </a:lnTo>
                    <a:lnTo>
                      <a:pt x="87692" y="116400"/>
                    </a:lnTo>
                    <a:lnTo>
                      <a:pt x="92307" y="116400"/>
                    </a:lnTo>
                    <a:lnTo>
                      <a:pt x="100879" y="116400"/>
                    </a:lnTo>
                    <a:lnTo>
                      <a:pt x="100879" y="108000"/>
                    </a:lnTo>
                    <a:lnTo>
                      <a:pt x="96923" y="108000"/>
                    </a:lnTo>
                    <a:lnTo>
                      <a:pt x="87692" y="96600"/>
                    </a:lnTo>
                    <a:lnTo>
                      <a:pt x="83076" y="93000"/>
                    </a:lnTo>
                    <a:lnTo>
                      <a:pt x="87692" y="89400"/>
                    </a:lnTo>
                    <a:lnTo>
                      <a:pt x="92307" y="78000"/>
                    </a:lnTo>
                    <a:lnTo>
                      <a:pt x="106153" y="61800"/>
                    </a:lnTo>
                    <a:lnTo>
                      <a:pt x="106153" y="546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14"/>
              <p:cNvSpPr/>
              <p:nvPr/>
            </p:nvSpPr>
            <p:spPr>
              <a:xfrm>
                <a:off x="4408487" y="3017837"/>
                <a:ext cx="295275" cy="323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3779" y="54734"/>
                    </a:moveTo>
                    <a:cubicBezTo>
                      <a:pt x="103779" y="54574"/>
                      <a:pt x="103779" y="54574"/>
                      <a:pt x="103953" y="54414"/>
                    </a:cubicBezTo>
                    <a:lnTo>
                      <a:pt x="108488" y="38936"/>
                    </a:lnTo>
                    <a:cubicBezTo>
                      <a:pt x="108662" y="38617"/>
                      <a:pt x="109011" y="38297"/>
                      <a:pt x="109360" y="38138"/>
                    </a:cubicBezTo>
                    <a:lnTo>
                      <a:pt x="118081" y="34308"/>
                    </a:lnTo>
                    <a:lnTo>
                      <a:pt x="117209" y="35585"/>
                    </a:lnTo>
                    <a:lnTo>
                      <a:pt x="117209" y="31914"/>
                    </a:lnTo>
                    <a:lnTo>
                      <a:pt x="117732" y="32872"/>
                    </a:lnTo>
                    <a:lnTo>
                      <a:pt x="113372" y="28882"/>
                    </a:lnTo>
                    <a:cubicBezTo>
                      <a:pt x="113023" y="28563"/>
                      <a:pt x="113023" y="28404"/>
                      <a:pt x="112848" y="28085"/>
                    </a:cubicBezTo>
                    <a:lnTo>
                      <a:pt x="108488" y="5425"/>
                    </a:lnTo>
                    <a:lnTo>
                      <a:pt x="109360" y="6382"/>
                    </a:lnTo>
                    <a:lnTo>
                      <a:pt x="99767" y="2553"/>
                    </a:lnTo>
                    <a:lnTo>
                      <a:pt x="100988" y="2393"/>
                    </a:lnTo>
                    <a:lnTo>
                      <a:pt x="87558" y="10212"/>
                    </a:lnTo>
                    <a:cubicBezTo>
                      <a:pt x="87034" y="10531"/>
                      <a:pt x="86337" y="10531"/>
                      <a:pt x="85813" y="10053"/>
                    </a:cubicBezTo>
                    <a:lnTo>
                      <a:pt x="81453" y="6063"/>
                    </a:lnTo>
                    <a:lnTo>
                      <a:pt x="82500" y="6382"/>
                    </a:lnTo>
                    <a:lnTo>
                      <a:pt x="24244" y="6382"/>
                    </a:lnTo>
                    <a:lnTo>
                      <a:pt x="25639" y="5106"/>
                    </a:lnTo>
                    <a:lnTo>
                      <a:pt x="25639" y="16595"/>
                    </a:lnTo>
                    <a:cubicBezTo>
                      <a:pt x="25639" y="16914"/>
                      <a:pt x="25465" y="17234"/>
                      <a:pt x="25290" y="17393"/>
                    </a:cubicBezTo>
                    <a:lnTo>
                      <a:pt x="20755" y="21542"/>
                    </a:lnTo>
                    <a:lnTo>
                      <a:pt x="15872" y="25053"/>
                    </a:lnTo>
                    <a:lnTo>
                      <a:pt x="16395" y="24095"/>
                    </a:lnTo>
                    <a:lnTo>
                      <a:pt x="16395" y="43404"/>
                    </a:lnTo>
                    <a:lnTo>
                      <a:pt x="16395" y="46914"/>
                    </a:lnTo>
                    <a:cubicBezTo>
                      <a:pt x="16395" y="47553"/>
                      <a:pt x="15697" y="48191"/>
                      <a:pt x="15000" y="48191"/>
                    </a:cubicBezTo>
                    <a:lnTo>
                      <a:pt x="10465" y="48191"/>
                    </a:lnTo>
                    <a:lnTo>
                      <a:pt x="11686" y="47553"/>
                    </a:lnTo>
                    <a:lnTo>
                      <a:pt x="2616" y="62393"/>
                    </a:lnTo>
                    <a:lnTo>
                      <a:pt x="2616" y="61117"/>
                    </a:lnTo>
                    <a:lnTo>
                      <a:pt x="11686" y="72446"/>
                    </a:lnTo>
                    <a:cubicBezTo>
                      <a:pt x="12034" y="72925"/>
                      <a:pt x="12034" y="73404"/>
                      <a:pt x="11860" y="73882"/>
                    </a:cubicBezTo>
                    <a:cubicBezTo>
                      <a:pt x="11511" y="74202"/>
                      <a:pt x="10988" y="74521"/>
                      <a:pt x="10465" y="74521"/>
                    </a:cubicBezTo>
                    <a:lnTo>
                      <a:pt x="5930" y="74521"/>
                    </a:lnTo>
                    <a:lnTo>
                      <a:pt x="6802" y="72287"/>
                    </a:lnTo>
                    <a:lnTo>
                      <a:pt x="15872" y="80106"/>
                    </a:lnTo>
                    <a:cubicBezTo>
                      <a:pt x="16220" y="80425"/>
                      <a:pt x="16395" y="80744"/>
                      <a:pt x="16395" y="81063"/>
                    </a:cubicBezTo>
                    <a:lnTo>
                      <a:pt x="16395" y="88882"/>
                    </a:lnTo>
                    <a:lnTo>
                      <a:pt x="15523" y="87765"/>
                    </a:lnTo>
                    <a:lnTo>
                      <a:pt x="24767" y="91276"/>
                    </a:lnTo>
                    <a:cubicBezTo>
                      <a:pt x="24941" y="91436"/>
                      <a:pt x="25116" y="91436"/>
                      <a:pt x="25290" y="91595"/>
                    </a:cubicBezTo>
                    <a:lnTo>
                      <a:pt x="43430" y="110904"/>
                    </a:lnTo>
                    <a:lnTo>
                      <a:pt x="47616" y="114255"/>
                    </a:lnTo>
                    <a:lnTo>
                      <a:pt x="46744" y="113936"/>
                    </a:lnTo>
                    <a:lnTo>
                      <a:pt x="60174" y="113936"/>
                    </a:lnTo>
                    <a:cubicBezTo>
                      <a:pt x="60523" y="113936"/>
                      <a:pt x="60872" y="114095"/>
                      <a:pt x="61220" y="114255"/>
                    </a:cubicBezTo>
                    <a:lnTo>
                      <a:pt x="65581" y="117765"/>
                    </a:lnTo>
                    <a:lnTo>
                      <a:pt x="64534" y="117446"/>
                    </a:lnTo>
                    <a:lnTo>
                      <a:pt x="73430" y="117446"/>
                    </a:lnTo>
                    <a:lnTo>
                      <a:pt x="73081" y="117606"/>
                    </a:lnTo>
                    <a:lnTo>
                      <a:pt x="86511" y="113936"/>
                    </a:lnTo>
                    <a:cubicBezTo>
                      <a:pt x="86511" y="113936"/>
                      <a:pt x="86686" y="113936"/>
                      <a:pt x="86860" y="113936"/>
                    </a:cubicBezTo>
                    <a:lnTo>
                      <a:pt x="91569" y="113936"/>
                    </a:lnTo>
                    <a:lnTo>
                      <a:pt x="100290" y="113936"/>
                    </a:lnTo>
                    <a:lnTo>
                      <a:pt x="98895" y="115212"/>
                    </a:lnTo>
                    <a:lnTo>
                      <a:pt x="98895" y="107393"/>
                    </a:lnTo>
                    <a:lnTo>
                      <a:pt x="100290" y="108670"/>
                    </a:lnTo>
                    <a:lnTo>
                      <a:pt x="95930" y="108670"/>
                    </a:lnTo>
                    <a:cubicBezTo>
                      <a:pt x="95406" y="108670"/>
                      <a:pt x="95058" y="108510"/>
                      <a:pt x="94709" y="108191"/>
                    </a:cubicBezTo>
                    <a:lnTo>
                      <a:pt x="85813" y="96702"/>
                    </a:lnTo>
                    <a:lnTo>
                      <a:pt x="85988" y="97021"/>
                    </a:lnTo>
                    <a:lnTo>
                      <a:pt x="81453" y="93351"/>
                    </a:lnTo>
                    <a:cubicBezTo>
                      <a:pt x="81279" y="93191"/>
                      <a:pt x="81104" y="92872"/>
                      <a:pt x="81104" y="92393"/>
                    </a:cubicBezTo>
                    <a:cubicBezTo>
                      <a:pt x="81104" y="92074"/>
                      <a:pt x="81279" y="91755"/>
                      <a:pt x="81453" y="91436"/>
                    </a:cubicBezTo>
                    <a:lnTo>
                      <a:pt x="85988" y="87925"/>
                    </a:lnTo>
                    <a:lnTo>
                      <a:pt x="85639" y="88404"/>
                    </a:lnTo>
                    <a:lnTo>
                      <a:pt x="90174" y="77074"/>
                    </a:lnTo>
                    <a:cubicBezTo>
                      <a:pt x="90348" y="76914"/>
                      <a:pt x="90348" y="76755"/>
                      <a:pt x="90348" y="76755"/>
                    </a:cubicBezTo>
                    <a:lnTo>
                      <a:pt x="104127" y="61117"/>
                    </a:lnTo>
                    <a:lnTo>
                      <a:pt x="103779" y="61914"/>
                    </a:lnTo>
                    <a:lnTo>
                      <a:pt x="103779" y="54734"/>
                    </a:lnTo>
                    <a:close/>
                    <a:moveTo>
                      <a:pt x="106569" y="61914"/>
                    </a:moveTo>
                    <a:cubicBezTo>
                      <a:pt x="106569" y="62074"/>
                      <a:pt x="106569" y="62393"/>
                      <a:pt x="106395" y="62712"/>
                    </a:cubicBezTo>
                    <a:lnTo>
                      <a:pt x="92616" y="78351"/>
                    </a:lnTo>
                    <a:lnTo>
                      <a:pt x="92790" y="78031"/>
                    </a:lnTo>
                    <a:lnTo>
                      <a:pt x="88255" y="89361"/>
                    </a:lnTo>
                    <a:cubicBezTo>
                      <a:pt x="88081" y="89521"/>
                      <a:pt x="87906" y="89680"/>
                      <a:pt x="87732" y="89840"/>
                    </a:cubicBezTo>
                    <a:lnTo>
                      <a:pt x="83372" y="93351"/>
                    </a:lnTo>
                    <a:lnTo>
                      <a:pt x="83372" y="91436"/>
                    </a:lnTo>
                    <a:lnTo>
                      <a:pt x="87732" y="95106"/>
                    </a:lnTo>
                    <a:cubicBezTo>
                      <a:pt x="87906" y="95106"/>
                      <a:pt x="87906" y="95265"/>
                      <a:pt x="87906" y="95265"/>
                    </a:cubicBezTo>
                    <a:lnTo>
                      <a:pt x="96976" y="106595"/>
                    </a:lnTo>
                    <a:lnTo>
                      <a:pt x="95930" y="106117"/>
                    </a:lnTo>
                    <a:lnTo>
                      <a:pt x="100290" y="106117"/>
                    </a:lnTo>
                    <a:cubicBezTo>
                      <a:pt x="101162" y="106117"/>
                      <a:pt x="101686" y="106755"/>
                      <a:pt x="101686" y="107393"/>
                    </a:cubicBezTo>
                    <a:lnTo>
                      <a:pt x="101686" y="115212"/>
                    </a:lnTo>
                    <a:cubicBezTo>
                      <a:pt x="101686" y="116010"/>
                      <a:pt x="101162" y="116489"/>
                      <a:pt x="100290" y="116489"/>
                    </a:cubicBezTo>
                    <a:lnTo>
                      <a:pt x="91569" y="116489"/>
                    </a:lnTo>
                    <a:lnTo>
                      <a:pt x="86860" y="116489"/>
                    </a:lnTo>
                    <a:lnTo>
                      <a:pt x="87209" y="116489"/>
                    </a:lnTo>
                    <a:lnTo>
                      <a:pt x="73779" y="120000"/>
                    </a:lnTo>
                    <a:cubicBezTo>
                      <a:pt x="73604" y="120000"/>
                      <a:pt x="73604" y="120000"/>
                      <a:pt x="73430" y="120000"/>
                    </a:cubicBezTo>
                    <a:lnTo>
                      <a:pt x="64534" y="120000"/>
                    </a:lnTo>
                    <a:cubicBezTo>
                      <a:pt x="64186" y="120000"/>
                      <a:pt x="64011" y="120000"/>
                      <a:pt x="63662" y="119680"/>
                    </a:cubicBezTo>
                    <a:lnTo>
                      <a:pt x="59302" y="116170"/>
                    </a:lnTo>
                    <a:lnTo>
                      <a:pt x="60174" y="116489"/>
                    </a:lnTo>
                    <a:lnTo>
                      <a:pt x="46744" y="116489"/>
                    </a:lnTo>
                    <a:cubicBezTo>
                      <a:pt x="46395" y="116489"/>
                      <a:pt x="46046" y="116329"/>
                      <a:pt x="45872" y="116170"/>
                    </a:cubicBezTo>
                    <a:lnTo>
                      <a:pt x="41337" y="112500"/>
                    </a:lnTo>
                    <a:lnTo>
                      <a:pt x="23197" y="93351"/>
                    </a:lnTo>
                    <a:lnTo>
                      <a:pt x="23720" y="93670"/>
                    </a:lnTo>
                    <a:lnTo>
                      <a:pt x="14476" y="90159"/>
                    </a:lnTo>
                    <a:cubicBezTo>
                      <a:pt x="13953" y="89840"/>
                      <a:pt x="13604" y="89361"/>
                      <a:pt x="13604" y="88882"/>
                    </a:cubicBezTo>
                    <a:lnTo>
                      <a:pt x="13604" y="81063"/>
                    </a:lnTo>
                    <a:lnTo>
                      <a:pt x="13953" y="82021"/>
                    </a:lnTo>
                    <a:lnTo>
                      <a:pt x="4883" y="74202"/>
                    </a:lnTo>
                    <a:cubicBezTo>
                      <a:pt x="4534" y="73882"/>
                      <a:pt x="4360" y="73244"/>
                      <a:pt x="4534" y="72765"/>
                    </a:cubicBezTo>
                    <a:cubicBezTo>
                      <a:pt x="4709" y="72287"/>
                      <a:pt x="5232" y="71968"/>
                      <a:pt x="5930" y="71968"/>
                    </a:cubicBezTo>
                    <a:lnTo>
                      <a:pt x="10465" y="71968"/>
                    </a:lnTo>
                    <a:lnTo>
                      <a:pt x="9418" y="74042"/>
                    </a:lnTo>
                    <a:lnTo>
                      <a:pt x="348" y="62553"/>
                    </a:lnTo>
                    <a:cubicBezTo>
                      <a:pt x="0" y="62234"/>
                      <a:pt x="0" y="61595"/>
                      <a:pt x="174" y="61276"/>
                    </a:cubicBezTo>
                    <a:lnTo>
                      <a:pt x="9244" y="46276"/>
                    </a:lnTo>
                    <a:cubicBezTo>
                      <a:pt x="9593" y="45957"/>
                      <a:pt x="9941" y="45638"/>
                      <a:pt x="10465" y="45638"/>
                    </a:cubicBezTo>
                    <a:lnTo>
                      <a:pt x="15000" y="45638"/>
                    </a:lnTo>
                    <a:lnTo>
                      <a:pt x="13604" y="46914"/>
                    </a:lnTo>
                    <a:lnTo>
                      <a:pt x="13604" y="43404"/>
                    </a:lnTo>
                    <a:lnTo>
                      <a:pt x="13604" y="24095"/>
                    </a:lnTo>
                    <a:cubicBezTo>
                      <a:pt x="13604" y="23776"/>
                      <a:pt x="13779" y="23297"/>
                      <a:pt x="14127" y="23138"/>
                    </a:cubicBezTo>
                    <a:lnTo>
                      <a:pt x="18837" y="19627"/>
                    </a:lnTo>
                    <a:lnTo>
                      <a:pt x="23197" y="15638"/>
                    </a:lnTo>
                    <a:lnTo>
                      <a:pt x="22848" y="16595"/>
                    </a:lnTo>
                    <a:lnTo>
                      <a:pt x="22848" y="5106"/>
                    </a:lnTo>
                    <a:cubicBezTo>
                      <a:pt x="22848" y="4468"/>
                      <a:pt x="23546" y="3829"/>
                      <a:pt x="24244" y="3829"/>
                    </a:cubicBezTo>
                    <a:lnTo>
                      <a:pt x="82500" y="3829"/>
                    </a:lnTo>
                    <a:cubicBezTo>
                      <a:pt x="82848" y="3829"/>
                      <a:pt x="83197" y="3989"/>
                      <a:pt x="83372" y="4308"/>
                    </a:cubicBezTo>
                    <a:lnTo>
                      <a:pt x="87906" y="8297"/>
                    </a:lnTo>
                    <a:lnTo>
                      <a:pt x="86162" y="8138"/>
                    </a:lnTo>
                    <a:lnTo>
                      <a:pt x="99593" y="319"/>
                    </a:lnTo>
                    <a:cubicBezTo>
                      <a:pt x="99941" y="0"/>
                      <a:pt x="100465" y="0"/>
                      <a:pt x="100813" y="159"/>
                    </a:cubicBezTo>
                    <a:lnTo>
                      <a:pt x="110406" y="3989"/>
                    </a:lnTo>
                    <a:cubicBezTo>
                      <a:pt x="110930" y="4148"/>
                      <a:pt x="111104" y="4468"/>
                      <a:pt x="111279" y="4946"/>
                    </a:cubicBezTo>
                    <a:lnTo>
                      <a:pt x="115639" y="27765"/>
                    </a:lnTo>
                    <a:lnTo>
                      <a:pt x="115290" y="26968"/>
                    </a:lnTo>
                    <a:lnTo>
                      <a:pt x="119651" y="31117"/>
                    </a:lnTo>
                    <a:cubicBezTo>
                      <a:pt x="120000" y="31276"/>
                      <a:pt x="120000" y="31595"/>
                      <a:pt x="120000" y="31914"/>
                    </a:cubicBezTo>
                    <a:lnTo>
                      <a:pt x="120000" y="35585"/>
                    </a:lnTo>
                    <a:cubicBezTo>
                      <a:pt x="120000" y="36063"/>
                      <a:pt x="119825" y="36382"/>
                      <a:pt x="119302" y="36702"/>
                    </a:cubicBezTo>
                    <a:lnTo>
                      <a:pt x="110406" y="40531"/>
                    </a:lnTo>
                    <a:lnTo>
                      <a:pt x="111279" y="39574"/>
                    </a:lnTo>
                    <a:lnTo>
                      <a:pt x="106569" y="55053"/>
                    </a:lnTo>
                    <a:lnTo>
                      <a:pt x="106569" y="54734"/>
                    </a:lnTo>
                    <a:lnTo>
                      <a:pt x="106569" y="6191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4"/>
              <p:cNvSpPr/>
              <p:nvPr/>
            </p:nvSpPr>
            <p:spPr>
              <a:xfrm>
                <a:off x="4178300" y="3186112"/>
                <a:ext cx="136525" cy="1857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88205"/>
                    </a:moveTo>
                    <a:lnTo>
                      <a:pt x="0" y="88205"/>
                    </a:lnTo>
                    <a:lnTo>
                      <a:pt x="19534" y="67692"/>
                    </a:lnTo>
                    <a:lnTo>
                      <a:pt x="29302" y="67692"/>
                    </a:lnTo>
                    <a:lnTo>
                      <a:pt x="39069" y="73846"/>
                    </a:lnTo>
                    <a:lnTo>
                      <a:pt x="50232" y="67692"/>
                    </a:lnTo>
                    <a:lnTo>
                      <a:pt x="69767" y="48205"/>
                    </a:lnTo>
                    <a:lnTo>
                      <a:pt x="79534" y="27692"/>
                    </a:lnTo>
                    <a:lnTo>
                      <a:pt x="89302" y="14358"/>
                    </a:lnTo>
                    <a:lnTo>
                      <a:pt x="89302" y="8205"/>
                    </a:lnTo>
                    <a:lnTo>
                      <a:pt x="89302" y="0"/>
                    </a:lnTo>
                    <a:lnTo>
                      <a:pt x="89302" y="8205"/>
                    </a:lnTo>
                    <a:lnTo>
                      <a:pt x="110232" y="33846"/>
                    </a:lnTo>
                    <a:lnTo>
                      <a:pt x="89302" y="33846"/>
                    </a:lnTo>
                    <a:lnTo>
                      <a:pt x="89302" y="40000"/>
                    </a:lnTo>
                    <a:lnTo>
                      <a:pt x="100465" y="48205"/>
                    </a:lnTo>
                    <a:lnTo>
                      <a:pt x="110232" y="60512"/>
                    </a:lnTo>
                    <a:lnTo>
                      <a:pt x="89302" y="80000"/>
                    </a:lnTo>
                    <a:lnTo>
                      <a:pt x="100465" y="88205"/>
                    </a:lnTo>
                    <a:lnTo>
                      <a:pt x="120000" y="107692"/>
                    </a:lnTo>
                    <a:lnTo>
                      <a:pt x="120000" y="120000"/>
                    </a:lnTo>
                    <a:lnTo>
                      <a:pt x="69767" y="113846"/>
                    </a:lnTo>
                    <a:lnTo>
                      <a:pt x="39069" y="113846"/>
                    </a:lnTo>
                    <a:lnTo>
                      <a:pt x="19534" y="113846"/>
                    </a:lnTo>
                    <a:lnTo>
                      <a:pt x="19534" y="107692"/>
                    </a:lnTo>
                    <a:lnTo>
                      <a:pt x="9767" y="100512"/>
                    </a:lnTo>
                    <a:lnTo>
                      <a:pt x="0" y="94358"/>
                    </a:lnTo>
                    <a:lnTo>
                      <a:pt x="0" y="8820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9" name="Google Shape;599;p14"/>
              <p:cNvSpPr/>
              <p:nvPr/>
            </p:nvSpPr>
            <p:spPr>
              <a:xfrm>
                <a:off x="4173537" y="3182937"/>
                <a:ext cx="144462" cy="1936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86474"/>
                    </a:moveTo>
                    <a:cubicBezTo>
                      <a:pt x="0" y="86208"/>
                      <a:pt x="357" y="85676"/>
                      <a:pt x="714" y="85410"/>
                    </a:cubicBezTo>
                    <a:lnTo>
                      <a:pt x="19642" y="66252"/>
                    </a:lnTo>
                    <a:cubicBezTo>
                      <a:pt x="20000" y="65720"/>
                      <a:pt x="21071" y="65188"/>
                      <a:pt x="21785" y="65188"/>
                    </a:cubicBezTo>
                    <a:lnTo>
                      <a:pt x="31071" y="65188"/>
                    </a:lnTo>
                    <a:cubicBezTo>
                      <a:pt x="31785" y="65188"/>
                      <a:pt x="32500" y="65454"/>
                      <a:pt x="32857" y="65720"/>
                    </a:cubicBezTo>
                    <a:lnTo>
                      <a:pt x="42142" y="71840"/>
                    </a:lnTo>
                    <a:lnTo>
                      <a:pt x="38571" y="71840"/>
                    </a:lnTo>
                    <a:lnTo>
                      <a:pt x="49285" y="65720"/>
                    </a:lnTo>
                    <a:lnTo>
                      <a:pt x="48571" y="66252"/>
                    </a:lnTo>
                    <a:lnTo>
                      <a:pt x="67142" y="47095"/>
                    </a:lnTo>
                    <a:lnTo>
                      <a:pt x="66785" y="47627"/>
                    </a:lnTo>
                    <a:lnTo>
                      <a:pt x="76428" y="28470"/>
                    </a:lnTo>
                    <a:lnTo>
                      <a:pt x="85714" y="14900"/>
                    </a:lnTo>
                    <a:lnTo>
                      <a:pt x="85357" y="15964"/>
                    </a:lnTo>
                    <a:lnTo>
                      <a:pt x="85357" y="9844"/>
                    </a:lnTo>
                    <a:lnTo>
                      <a:pt x="85357" y="2660"/>
                    </a:lnTo>
                    <a:cubicBezTo>
                      <a:pt x="85357" y="0"/>
                      <a:pt x="91071" y="0"/>
                      <a:pt x="91071" y="2660"/>
                    </a:cubicBezTo>
                    <a:lnTo>
                      <a:pt x="91071" y="9844"/>
                    </a:lnTo>
                    <a:lnTo>
                      <a:pt x="90714" y="8780"/>
                    </a:lnTo>
                    <a:lnTo>
                      <a:pt x="110000" y="34057"/>
                    </a:lnTo>
                    <a:cubicBezTo>
                      <a:pt x="110714" y="34589"/>
                      <a:pt x="110714" y="35654"/>
                      <a:pt x="110000" y="36186"/>
                    </a:cubicBezTo>
                    <a:cubicBezTo>
                      <a:pt x="109642" y="36718"/>
                      <a:pt x="108571" y="37250"/>
                      <a:pt x="107500" y="37250"/>
                    </a:cubicBezTo>
                    <a:lnTo>
                      <a:pt x="88214" y="37250"/>
                    </a:lnTo>
                    <a:lnTo>
                      <a:pt x="91071" y="35121"/>
                    </a:lnTo>
                    <a:lnTo>
                      <a:pt x="91071" y="40975"/>
                    </a:lnTo>
                    <a:lnTo>
                      <a:pt x="90000" y="39645"/>
                    </a:lnTo>
                    <a:lnTo>
                      <a:pt x="100357" y="46829"/>
                    </a:lnTo>
                    <a:cubicBezTo>
                      <a:pt x="100714" y="46829"/>
                      <a:pt x="100714" y="47095"/>
                      <a:pt x="101071" y="47095"/>
                    </a:cubicBezTo>
                    <a:lnTo>
                      <a:pt x="110000" y="59334"/>
                    </a:lnTo>
                    <a:cubicBezTo>
                      <a:pt x="110714" y="59866"/>
                      <a:pt x="110714" y="60931"/>
                      <a:pt x="110000" y="61463"/>
                    </a:cubicBezTo>
                    <a:lnTo>
                      <a:pt x="90357" y="80620"/>
                    </a:lnTo>
                    <a:lnTo>
                      <a:pt x="90000" y="77960"/>
                    </a:lnTo>
                    <a:lnTo>
                      <a:pt x="100357" y="85144"/>
                    </a:lnTo>
                    <a:cubicBezTo>
                      <a:pt x="100357" y="85144"/>
                      <a:pt x="100714" y="85144"/>
                      <a:pt x="100714" y="85410"/>
                    </a:cubicBezTo>
                    <a:lnTo>
                      <a:pt x="119642" y="104567"/>
                    </a:lnTo>
                    <a:cubicBezTo>
                      <a:pt x="120000" y="104833"/>
                      <a:pt x="120000" y="105365"/>
                      <a:pt x="120000" y="105631"/>
                    </a:cubicBezTo>
                    <a:lnTo>
                      <a:pt x="120000" y="117605"/>
                    </a:lnTo>
                    <a:cubicBezTo>
                      <a:pt x="120000" y="118403"/>
                      <a:pt x="119642" y="118935"/>
                      <a:pt x="119285" y="119467"/>
                    </a:cubicBezTo>
                    <a:cubicBezTo>
                      <a:pt x="118571" y="119733"/>
                      <a:pt x="117500" y="120000"/>
                      <a:pt x="116785" y="119733"/>
                    </a:cubicBezTo>
                    <a:lnTo>
                      <a:pt x="68928" y="113880"/>
                    </a:lnTo>
                    <a:lnTo>
                      <a:pt x="69285" y="113880"/>
                    </a:lnTo>
                    <a:lnTo>
                      <a:pt x="40357" y="113880"/>
                    </a:lnTo>
                    <a:lnTo>
                      <a:pt x="21785" y="113880"/>
                    </a:lnTo>
                    <a:cubicBezTo>
                      <a:pt x="20357" y="113880"/>
                      <a:pt x="18928" y="112815"/>
                      <a:pt x="18928" y="111751"/>
                    </a:cubicBezTo>
                    <a:lnTo>
                      <a:pt x="18928" y="105631"/>
                    </a:lnTo>
                    <a:lnTo>
                      <a:pt x="19642" y="107228"/>
                    </a:lnTo>
                    <a:lnTo>
                      <a:pt x="10714" y="100044"/>
                    </a:lnTo>
                    <a:lnTo>
                      <a:pt x="1071" y="94190"/>
                    </a:lnTo>
                    <a:cubicBezTo>
                      <a:pt x="714" y="93924"/>
                      <a:pt x="0" y="93126"/>
                      <a:pt x="0" y="92594"/>
                    </a:cubicBezTo>
                    <a:lnTo>
                      <a:pt x="0" y="86474"/>
                    </a:lnTo>
                    <a:close/>
                    <a:moveTo>
                      <a:pt x="5714" y="92594"/>
                    </a:moveTo>
                    <a:lnTo>
                      <a:pt x="5000" y="90997"/>
                    </a:lnTo>
                    <a:lnTo>
                      <a:pt x="14642" y="97117"/>
                    </a:lnTo>
                    <a:lnTo>
                      <a:pt x="23928" y="104301"/>
                    </a:lnTo>
                    <a:cubicBezTo>
                      <a:pt x="24642" y="104567"/>
                      <a:pt x="24642" y="105099"/>
                      <a:pt x="24642" y="105631"/>
                    </a:cubicBezTo>
                    <a:lnTo>
                      <a:pt x="24642" y="111751"/>
                    </a:lnTo>
                    <a:lnTo>
                      <a:pt x="21785" y="109623"/>
                    </a:lnTo>
                    <a:lnTo>
                      <a:pt x="40357" y="109623"/>
                    </a:lnTo>
                    <a:lnTo>
                      <a:pt x="69285" y="109623"/>
                    </a:lnTo>
                    <a:cubicBezTo>
                      <a:pt x="69642" y="109623"/>
                      <a:pt x="69642" y="109623"/>
                      <a:pt x="69642" y="109623"/>
                    </a:cubicBezTo>
                    <a:lnTo>
                      <a:pt x="117857" y="115742"/>
                    </a:lnTo>
                    <a:lnTo>
                      <a:pt x="114285" y="117605"/>
                    </a:lnTo>
                    <a:lnTo>
                      <a:pt x="114285" y="105631"/>
                    </a:lnTo>
                    <a:lnTo>
                      <a:pt x="115000" y="106962"/>
                    </a:lnTo>
                    <a:lnTo>
                      <a:pt x="96071" y="87804"/>
                    </a:lnTo>
                    <a:lnTo>
                      <a:pt x="96428" y="88070"/>
                    </a:lnTo>
                    <a:lnTo>
                      <a:pt x="86071" y="80886"/>
                    </a:lnTo>
                    <a:cubicBezTo>
                      <a:pt x="85000" y="80088"/>
                      <a:pt x="85000" y="79024"/>
                      <a:pt x="86071" y="78226"/>
                    </a:cubicBezTo>
                    <a:lnTo>
                      <a:pt x="105357" y="59068"/>
                    </a:lnTo>
                    <a:lnTo>
                      <a:pt x="105000" y="61197"/>
                    </a:lnTo>
                    <a:lnTo>
                      <a:pt x="96071" y="49223"/>
                    </a:lnTo>
                    <a:lnTo>
                      <a:pt x="96428" y="49756"/>
                    </a:lnTo>
                    <a:lnTo>
                      <a:pt x="86071" y="42572"/>
                    </a:lnTo>
                    <a:cubicBezTo>
                      <a:pt x="85714" y="42305"/>
                      <a:pt x="85357" y="41773"/>
                      <a:pt x="85357" y="40975"/>
                    </a:cubicBezTo>
                    <a:lnTo>
                      <a:pt x="85357" y="35121"/>
                    </a:lnTo>
                    <a:cubicBezTo>
                      <a:pt x="85357" y="34057"/>
                      <a:pt x="86785" y="32993"/>
                      <a:pt x="88214" y="32993"/>
                    </a:cubicBezTo>
                    <a:lnTo>
                      <a:pt x="107500" y="32993"/>
                    </a:lnTo>
                    <a:lnTo>
                      <a:pt x="105000" y="36186"/>
                    </a:lnTo>
                    <a:lnTo>
                      <a:pt x="85714" y="10909"/>
                    </a:lnTo>
                    <a:cubicBezTo>
                      <a:pt x="85357" y="10643"/>
                      <a:pt x="85357" y="10376"/>
                      <a:pt x="85357" y="9844"/>
                    </a:cubicBezTo>
                    <a:lnTo>
                      <a:pt x="85357" y="2660"/>
                    </a:lnTo>
                    <a:lnTo>
                      <a:pt x="91071" y="2660"/>
                    </a:lnTo>
                    <a:lnTo>
                      <a:pt x="91071" y="9844"/>
                    </a:lnTo>
                    <a:lnTo>
                      <a:pt x="91071" y="15964"/>
                    </a:lnTo>
                    <a:cubicBezTo>
                      <a:pt x="91071" y="16230"/>
                      <a:pt x="91071" y="16762"/>
                      <a:pt x="90714" y="17028"/>
                    </a:cubicBezTo>
                    <a:lnTo>
                      <a:pt x="81785" y="29800"/>
                    </a:lnTo>
                    <a:lnTo>
                      <a:pt x="72142" y="48957"/>
                    </a:lnTo>
                    <a:cubicBezTo>
                      <a:pt x="71785" y="49223"/>
                      <a:pt x="71785" y="49490"/>
                      <a:pt x="71785" y="49490"/>
                    </a:cubicBezTo>
                    <a:lnTo>
                      <a:pt x="53214" y="68647"/>
                    </a:lnTo>
                    <a:cubicBezTo>
                      <a:pt x="53214" y="68913"/>
                      <a:pt x="52857" y="68913"/>
                      <a:pt x="52857" y="69179"/>
                    </a:cubicBezTo>
                    <a:lnTo>
                      <a:pt x="41785" y="75033"/>
                    </a:lnTo>
                    <a:cubicBezTo>
                      <a:pt x="40714" y="75831"/>
                      <a:pt x="39285" y="75565"/>
                      <a:pt x="38214" y="75033"/>
                    </a:cubicBezTo>
                    <a:lnTo>
                      <a:pt x="29285" y="68913"/>
                    </a:lnTo>
                    <a:lnTo>
                      <a:pt x="31071" y="69445"/>
                    </a:lnTo>
                    <a:lnTo>
                      <a:pt x="21785" y="69445"/>
                    </a:lnTo>
                    <a:lnTo>
                      <a:pt x="24285" y="68647"/>
                    </a:lnTo>
                    <a:lnTo>
                      <a:pt x="5357" y="87804"/>
                    </a:lnTo>
                    <a:lnTo>
                      <a:pt x="5714" y="86474"/>
                    </a:lnTo>
                    <a:lnTo>
                      <a:pt x="5714" y="9259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0" name="Google Shape;600;p14"/>
              <p:cNvSpPr/>
              <p:nvPr/>
            </p:nvSpPr>
            <p:spPr>
              <a:xfrm>
                <a:off x="4191000" y="3359150"/>
                <a:ext cx="34925" cy="206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120000"/>
                    </a:lnTo>
                    <a:lnTo>
                      <a:pt x="38181" y="120000"/>
                    </a:lnTo>
                    <a:lnTo>
                      <a:pt x="0" y="120000"/>
                    </a:lnTo>
                    <a:lnTo>
                      <a:pt x="38181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14"/>
              <p:cNvSpPr/>
              <p:nvPr/>
            </p:nvSpPr>
            <p:spPr>
              <a:xfrm>
                <a:off x="4187825" y="3355975"/>
                <a:ext cx="41275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5000"/>
                    </a:moveTo>
                    <a:lnTo>
                      <a:pt x="120000" y="105000"/>
                    </a:lnTo>
                    <a:cubicBezTo>
                      <a:pt x="120000" y="114375"/>
                      <a:pt x="116250" y="120000"/>
                      <a:pt x="110000" y="120000"/>
                    </a:cubicBezTo>
                    <a:lnTo>
                      <a:pt x="42500" y="120000"/>
                    </a:lnTo>
                    <a:lnTo>
                      <a:pt x="10000" y="120000"/>
                    </a:lnTo>
                    <a:cubicBezTo>
                      <a:pt x="7500" y="120000"/>
                      <a:pt x="3750" y="118125"/>
                      <a:pt x="2500" y="114375"/>
                    </a:cubicBezTo>
                    <a:cubicBezTo>
                      <a:pt x="0" y="108750"/>
                      <a:pt x="0" y="103125"/>
                      <a:pt x="1250" y="99375"/>
                    </a:cubicBezTo>
                    <a:lnTo>
                      <a:pt x="33750" y="9375"/>
                    </a:lnTo>
                    <a:cubicBezTo>
                      <a:pt x="35000" y="3750"/>
                      <a:pt x="38750" y="0"/>
                      <a:pt x="42500" y="0"/>
                    </a:cubicBezTo>
                    <a:lnTo>
                      <a:pt x="110000" y="0"/>
                    </a:lnTo>
                    <a:lnTo>
                      <a:pt x="110000" y="30000"/>
                    </a:lnTo>
                    <a:lnTo>
                      <a:pt x="42500" y="30000"/>
                    </a:lnTo>
                    <a:lnTo>
                      <a:pt x="51250" y="22500"/>
                    </a:lnTo>
                    <a:lnTo>
                      <a:pt x="20000" y="112500"/>
                    </a:lnTo>
                    <a:lnTo>
                      <a:pt x="10000" y="90000"/>
                    </a:lnTo>
                    <a:lnTo>
                      <a:pt x="42500" y="90000"/>
                    </a:lnTo>
                    <a:lnTo>
                      <a:pt x="110000" y="90000"/>
                    </a:lnTo>
                    <a:lnTo>
                      <a:pt x="100000" y="105000"/>
                    </a:lnTo>
                    <a:lnTo>
                      <a:pt x="100000" y="15000"/>
                    </a:lnTo>
                    <a:lnTo>
                      <a:pt x="120000" y="15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14"/>
              <p:cNvSpPr/>
              <p:nvPr/>
            </p:nvSpPr>
            <p:spPr>
              <a:xfrm>
                <a:off x="4610100" y="3159125"/>
                <a:ext cx="255587" cy="1793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3788" y="27610"/>
                    </a:moveTo>
                    <a:lnTo>
                      <a:pt x="73788" y="27610"/>
                    </a:lnTo>
                    <a:lnTo>
                      <a:pt x="73788" y="40353"/>
                    </a:lnTo>
                    <a:lnTo>
                      <a:pt x="73788" y="47787"/>
                    </a:lnTo>
                    <a:lnTo>
                      <a:pt x="79006" y="47787"/>
                    </a:lnTo>
                    <a:lnTo>
                      <a:pt x="79006" y="54159"/>
                    </a:lnTo>
                    <a:lnTo>
                      <a:pt x="89440" y="66902"/>
                    </a:lnTo>
                    <a:lnTo>
                      <a:pt x="114782" y="73274"/>
                    </a:lnTo>
                    <a:lnTo>
                      <a:pt x="120000" y="73274"/>
                    </a:lnTo>
                    <a:lnTo>
                      <a:pt x="99130" y="107256"/>
                    </a:lnTo>
                    <a:lnTo>
                      <a:pt x="83478" y="107256"/>
                    </a:lnTo>
                    <a:lnTo>
                      <a:pt x="73788" y="120000"/>
                    </a:lnTo>
                    <a:lnTo>
                      <a:pt x="62608" y="113628"/>
                    </a:lnTo>
                    <a:lnTo>
                      <a:pt x="46956" y="120000"/>
                    </a:lnTo>
                    <a:lnTo>
                      <a:pt x="20869" y="113628"/>
                    </a:lnTo>
                    <a:lnTo>
                      <a:pt x="20869" y="99823"/>
                    </a:lnTo>
                    <a:lnTo>
                      <a:pt x="16397" y="99823"/>
                    </a:lnTo>
                    <a:lnTo>
                      <a:pt x="5962" y="79646"/>
                    </a:lnTo>
                    <a:lnTo>
                      <a:pt x="0" y="73274"/>
                    </a:lnTo>
                    <a:lnTo>
                      <a:pt x="5962" y="66902"/>
                    </a:lnTo>
                    <a:lnTo>
                      <a:pt x="11180" y="47787"/>
                    </a:lnTo>
                    <a:lnTo>
                      <a:pt x="26086" y="20176"/>
                    </a:lnTo>
                    <a:lnTo>
                      <a:pt x="26086" y="7433"/>
                    </a:lnTo>
                    <a:lnTo>
                      <a:pt x="31304" y="7433"/>
                    </a:lnTo>
                    <a:lnTo>
                      <a:pt x="36521" y="13805"/>
                    </a:lnTo>
                    <a:lnTo>
                      <a:pt x="36521" y="0"/>
                    </a:lnTo>
                    <a:lnTo>
                      <a:pt x="41739" y="7433"/>
                    </a:lnTo>
                    <a:lnTo>
                      <a:pt x="57391" y="7433"/>
                    </a:lnTo>
                    <a:lnTo>
                      <a:pt x="73788" y="2761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14"/>
              <p:cNvSpPr/>
              <p:nvPr/>
            </p:nvSpPr>
            <p:spPr>
              <a:xfrm>
                <a:off x="4606925" y="3155950"/>
                <a:ext cx="261937" cy="1857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4088" y="27159"/>
                    </a:moveTo>
                    <a:cubicBezTo>
                      <a:pt x="74285" y="27436"/>
                      <a:pt x="74482" y="27990"/>
                      <a:pt x="74482" y="28822"/>
                    </a:cubicBezTo>
                    <a:lnTo>
                      <a:pt x="74482" y="40739"/>
                    </a:lnTo>
                    <a:lnTo>
                      <a:pt x="74482" y="47944"/>
                    </a:lnTo>
                    <a:lnTo>
                      <a:pt x="72906" y="45727"/>
                    </a:lnTo>
                    <a:lnTo>
                      <a:pt x="78029" y="45727"/>
                    </a:lnTo>
                    <a:cubicBezTo>
                      <a:pt x="78817" y="45727"/>
                      <a:pt x="79605" y="46836"/>
                      <a:pt x="79605" y="47944"/>
                    </a:cubicBezTo>
                    <a:lnTo>
                      <a:pt x="79605" y="54041"/>
                    </a:lnTo>
                    <a:lnTo>
                      <a:pt x="79014" y="52378"/>
                    </a:lnTo>
                    <a:lnTo>
                      <a:pt x="89261" y="65681"/>
                    </a:lnTo>
                    <a:lnTo>
                      <a:pt x="88472" y="65127"/>
                    </a:lnTo>
                    <a:lnTo>
                      <a:pt x="113694" y="70946"/>
                    </a:lnTo>
                    <a:lnTo>
                      <a:pt x="113300" y="70946"/>
                    </a:lnTo>
                    <a:lnTo>
                      <a:pt x="118226" y="70946"/>
                    </a:lnTo>
                    <a:cubicBezTo>
                      <a:pt x="119014" y="70946"/>
                      <a:pt x="119408" y="71501"/>
                      <a:pt x="119802" y="72332"/>
                    </a:cubicBezTo>
                    <a:cubicBezTo>
                      <a:pt x="120000" y="73163"/>
                      <a:pt x="120000" y="73995"/>
                      <a:pt x="119408" y="74549"/>
                    </a:cubicBezTo>
                    <a:lnTo>
                      <a:pt x="99310" y="106974"/>
                    </a:lnTo>
                    <a:cubicBezTo>
                      <a:pt x="99113" y="107528"/>
                      <a:pt x="98522" y="107806"/>
                      <a:pt x="98128" y="107806"/>
                    </a:cubicBezTo>
                    <a:lnTo>
                      <a:pt x="82955" y="107806"/>
                    </a:lnTo>
                    <a:lnTo>
                      <a:pt x="83940" y="107251"/>
                    </a:lnTo>
                    <a:lnTo>
                      <a:pt x="74088" y="119445"/>
                    </a:lnTo>
                    <a:cubicBezTo>
                      <a:pt x="73497" y="119722"/>
                      <a:pt x="72906" y="120000"/>
                      <a:pt x="72512" y="119722"/>
                    </a:cubicBezTo>
                    <a:lnTo>
                      <a:pt x="61674" y="113625"/>
                    </a:lnTo>
                    <a:lnTo>
                      <a:pt x="62660" y="113625"/>
                    </a:lnTo>
                    <a:lnTo>
                      <a:pt x="47684" y="119722"/>
                    </a:lnTo>
                    <a:cubicBezTo>
                      <a:pt x="47487" y="119722"/>
                      <a:pt x="47290" y="120000"/>
                      <a:pt x="47093" y="119722"/>
                    </a:cubicBezTo>
                    <a:lnTo>
                      <a:pt x="21674" y="113903"/>
                    </a:lnTo>
                    <a:cubicBezTo>
                      <a:pt x="20886" y="113625"/>
                      <a:pt x="20295" y="112794"/>
                      <a:pt x="20295" y="111685"/>
                    </a:cubicBezTo>
                    <a:lnTo>
                      <a:pt x="20295" y="98383"/>
                    </a:lnTo>
                    <a:lnTo>
                      <a:pt x="21871" y="100600"/>
                    </a:lnTo>
                    <a:lnTo>
                      <a:pt x="16945" y="100600"/>
                    </a:lnTo>
                    <a:cubicBezTo>
                      <a:pt x="16354" y="100600"/>
                      <a:pt x="15960" y="100323"/>
                      <a:pt x="15566" y="99769"/>
                    </a:cubicBezTo>
                    <a:lnTo>
                      <a:pt x="5320" y="80646"/>
                    </a:lnTo>
                    <a:lnTo>
                      <a:pt x="5517" y="80923"/>
                    </a:lnTo>
                    <a:lnTo>
                      <a:pt x="591" y="74826"/>
                    </a:lnTo>
                    <a:cubicBezTo>
                      <a:pt x="197" y="74549"/>
                      <a:pt x="0" y="73718"/>
                      <a:pt x="0" y="73163"/>
                    </a:cubicBezTo>
                    <a:cubicBezTo>
                      <a:pt x="0" y="72609"/>
                      <a:pt x="197" y="72055"/>
                      <a:pt x="591" y="71501"/>
                    </a:cubicBezTo>
                    <a:lnTo>
                      <a:pt x="5517" y="65404"/>
                    </a:lnTo>
                    <a:lnTo>
                      <a:pt x="5123" y="66512"/>
                    </a:lnTo>
                    <a:lnTo>
                      <a:pt x="10443" y="47113"/>
                    </a:lnTo>
                    <a:cubicBezTo>
                      <a:pt x="10443" y="46836"/>
                      <a:pt x="10640" y="46836"/>
                      <a:pt x="10640" y="46558"/>
                    </a:cubicBezTo>
                    <a:lnTo>
                      <a:pt x="25615" y="20230"/>
                    </a:lnTo>
                    <a:lnTo>
                      <a:pt x="25221" y="21616"/>
                    </a:lnTo>
                    <a:lnTo>
                      <a:pt x="25221" y="9422"/>
                    </a:lnTo>
                    <a:cubicBezTo>
                      <a:pt x="25221" y="8314"/>
                      <a:pt x="26009" y="7205"/>
                      <a:pt x="26798" y="7205"/>
                    </a:cubicBezTo>
                    <a:lnTo>
                      <a:pt x="32118" y="7205"/>
                    </a:lnTo>
                    <a:cubicBezTo>
                      <a:pt x="32512" y="7205"/>
                      <a:pt x="32906" y="7482"/>
                      <a:pt x="33103" y="7759"/>
                    </a:cubicBezTo>
                    <a:lnTo>
                      <a:pt x="38029" y="13856"/>
                    </a:lnTo>
                    <a:lnTo>
                      <a:pt x="35467" y="15519"/>
                    </a:lnTo>
                    <a:lnTo>
                      <a:pt x="35467" y="2217"/>
                    </a:lnTo>
                    <a:cubicBezTo>
                      <a:pt x="35467" y="1385"/>
                      <a:pt x="35862" y="554"/>
                      <a:pt x="36453" y="277"/>
                    </a:cubicBezTo>
                    <a:cubicBezTo>
                      <a:pt x="37044" y="0"/>
                      <a:pt x="37635" y="277"/>
                      <a:pt x="38226" y="831"/>
                    </a:cubicBezTo>
                    <a:lnTo>
                      <a:pt x="43152" y="8036"/>
                    </a:lnTo>
                    <a:lnTo>
                      <a:pt x="41970" y="7205"/>
                    </a:lnTo>
                    <a:lnTo>
                      <a:pt x="57142" y="7205"/>
                    </a:lnTo>
                    <a:cubicBezTo>
                      <a:pt x="57536" y="7205"/>
                      <a:pt x="57931" y="7482"/>
                      <a:pt x="58325" y="7759"/>
                    </a:cubicBezTo>
                    <a:lnTo>
                      <a:pt x="74088" y="27159"/>
                    </a:lnTo>
                    <a:close/>
                    <a:moveTo>
                      <a:pt x="56157" y="11362"/>
                    </a:moveTo>
                    <a:lnTo>
                      <a:pt x="57142" y="11639"/>
                    </a:lnTo>
                    <a:lnTo>
                      <a:pt x="41970" y="11639"/>
                    </a:lnTo>
                    <a:cubicBezTo>
                      <a:pt x="41576" y="11639"/>
                      <a:pt x="41182" y="11639"/>
                      <a:pt x="40788" y="11085"/>
                    </a:cubicBezTo>
                    <a:lnTo>
                      <a:pt x="35862" y="3879"/>
                    </a:lnTo>
                    <a:lnTo>
                      <a:pt x="38620" y="2217"/>
                    </a:lnTo>
                    <a:lnTo>
                      <a:pt x="38620" y="15519"/>
                    </a:lnTo>
                    <a:cubicBezTo>
                      <a:pt x="38620" y="16351"/>
                      <a:pt x="38226" y="17182"/>
                      <a:pt x="37635" y="17459"/>
                    </a:cubicBezTo>
                    <a:cubicBezTo>
                      <a:pt x="37044" y="18013"/>
                      <a:pt x="36453" y="17736"/>
                      <a:pt x="36059" y="17182"/>
                    </a:cubicBezTo>
                    <a:lnTo>
                      <a:pt x="31133" y="11362"/>
                    </a:lnTo>
                    <a:lnTo>
                      <a:pt x="32118" y="11639"/>
                    </a:lnTo>
                    <a:lnTo>
                      <a:pt x="26798" y="11639"/>
                    </a:lnTo>
                    <a:lnTo>
                      <a:pt x="28374" y="9422"/>
                    </a:lnTo>
                    <a:lnTo>
                      <a:pt x="28374" y="21616"/>
                    </a:lnTo>
                    <a:cubicBezTo>
                      <a:pt x="28374" y="22170"/>
                      <a:pt x="28177" y="22448"/>
                      <a:pt x="27980" y="23002"/>
                    </a:cubicBezTo>
                    <a:lnTo>
                      <a:pt x="13201" y="49330"/>
                    </a:lnTo>
                    <a:lnTo>
                      <a:pt x="13399" y="48775"/>
                    </a:lnTo>
                    <a:lnTo>
                      <a:pt x="8078" y="67898"/>
                    </a:lnTo>
                    <a:cubicBezTo>
                      <a:pt x="8078" y="68452"/>
                      <a:pt x="7881" y="68729"/>
                      <a:pt x="7684" y="69006"/>
                    </a:cubicBezTo>
                    <a:lnTo>
                      <a:pt x="2758" y="74826"/>
                    </a:lnTo>
                    <a:lnTo>
                      <a:pt x="2758" y="71501"/>
                    </a:lnTo>
                    <a:lnTo>
                      <a:pt x="7684" y="77598"/>
                    </a:lnTo>
                    <a:cubicBezTo>
                      <a:pt x="7684" y="77598"/>
                      <a:pt x="7881" y="77875"/>
                      <a:pt x="7881" y="77875"/>
                    </a:cubicBezTo>
                    <a:lnTo>
                      <a:pt x="18128" y="96997"/>
                    </a:lnTo>
                    <a:lnTo>
                      <a:pt x="16945" y="96166"/>
                    </a:lnTo>
                    <a:lnTo>
                      <a:pt x="21871" y="96166"/>
                    </a:lnTo>
                    <a:cubicBezTo>
                      <a:pt x="22660" y="96166"/>
                      <a:pt x="23448" y="97274"/>
                      <a:pt x="23448" y="98383"/>
                    </a:cubicBezTo>
                    <a:lnTo>
                      <a:pt x="23448" y="111685"/>
                    </a:lnTo>
                    <a:lnTo>
                      <a:pt x="22068" y="109468"/>
                    </a:lnTo>
                    <a:lnTo>
                      <a:pt x="47487" y="115565"/>
                    </a:lnTo>
                    <a:lnTo>
                      <a:pt x="46896" y="115565"/>
                    </a:lnTo>
                    <a:lnTo>
                      <a:pt x="61674" y="109468"/>
                    </a:lnTo>
                    <a:cubicBezTo>
                      <a:pt x="62068" y="109468"/>
                      <a:pt x="62463" y="109468"/>
                      <a:pt x="62857" y="109468"/>
                    </a:cubicBezTo>
                    <a:lnTo>
                      <a:pt x="73497" y="115565"/>
                    </a:lnTo>
                    <a:lnTo>
                      <a:pt x="71921" y="115842"/>
                    </a:lnTo>
                    <a:lnTo>
                      <a:pt x="81970" y="103926"/>
                    </a:lnTo>
                    <a:cubicBezTo>
                      <a:pt x="82167" y="103648"/>
                      <a:pt x="82561" y="103371"/>
                      <a:pt x="82955" y="103371"/>
                    </a:cubicBezTo>
                    <a:lnTo>
                      <a:pt x="98128" y="103371"/>
                    </a:lnTo>
                    <a:lnTo>
                      <a:pt x="96945" y="104203"/>
                    </a:lnTo>
                    <a:lnTo>
                      <a:pt x="117044" y="71778"/>
                    </a:lnTo>
                    <a:lnTo>
                      <a:pt x="118226" y="75381"/>
                    </a:lnTo>
                    <a:lnTo>
                      <a:pt x="113300" y="75381"/>
                    </a:lnTo>
                    <a:cubicBezTo>
                      <a:pt x="113300" y="75381"/>
                      <a:pt x="113103" y="75381"/>
                      <a:pt x="113103" y="75381"/>
                    </a:cubicBezTo>
                    <a:lnTo>
                      <a:pt x="87881" y="69284"/>
                    </a:lnTo>
                    <a:cubicBezTo>
                      <a:pt x="87684" y="69284"/>
                      <a:pt x="87290" y="69006"/>
                      <a:pt x="87093" y="68729"/>
                    </a:cubicBezTo>
                    <a:lnTo>
                      <a:pt x="76847" y="55704"/>
                    </a:lnTo>
                    <a:cubicBezTo>
                      <a:pt x="76650" y="55150"/>
                      <a:pt x="76453" y="54595"/>
                      <a:pt x="76453" y="54041"/>
                    </a:cubicBezTo>
                    <a:lnTo>
                      <a:pt x="76453" y="47944"/>
                    </a:lnTo>
                    <a:lnTo>
                      <a:pt x="78029" y="50161"/>
                    </a:lnTo>
                    <a:lnTo>
                      <a:pt x="72906" y="50161"/>
                    </a:lnTo>
                    <a:cubicBezTo>
                      <a:pt x="72118" y="50161"/>
                      <a:pt x="71330" y="49330"/>
                      <a:pt x="71330" y="47944"/>
                    </a:cubicBezTo>
                    <a:lnTo>
                      <a:pt x="71330" y="40739"/>
                    </a:lnTo>
                    <a:lnTo>
                      <a:pt x="71330" y="28822"/>
                    </a:lnTo>
                    <a:lnTo>
                      <a:pt x="71921" y="30484"/>
                    </a:lnTo>
                    <a:lnTo>
                      <a:pt x="56157" y="1136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14"/>
              <p:cNvSpPr/>
              <p:nvPr/>
            </p:nvSpPr>
            <p:spPr>
              <a:xfrm>
                <a:off x="4762500" y="3194050"/>
                <a:ext cx="26987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6470" y="120000"/>
                    </a:moveTo>
                    <a:lnTo>
                      <a:pt x="56470" y="120000"/>
                    </a:lnTo>
                    <a:lnTo>
                      <a:pt x="0" y="120000"/>
                    </a:lnTo>
                    <a:lnTo>
                      <a:pt x="0" y="74285"/>
                    </a:lnTo>
                    <a:lnTo>
                      <a:pt x="0" y="0"/>
                    </a:lnTo>
                    <a:lnTo>
                      <a:pt x="56470" y="0"/>
                    </a:lnTo>
                    <a:lnTo>
                      <a:pt x="120000" y="0"/>
                    </a:lnTo>
                    <a:lnTo>
                      <a:pt x="120000" y="34285"/>
                    </a:lnTo>
                    <a:lnTo>
                      <a:pt x="56470" y="34285"/>
                    </a:lnTo>
                    <a:lnTo>
                      <a:pt x="120000" y="74285"/>
                    </a:lnTo>
                    <a:lnTo>
                      <a:pt x="5647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14"/>
              <p:cNvSpPr/>
              <p:nvPr/>
            </p:nvSpPr>
            <p:spPr>
              <a:xfrm>
                <a:off x="4759325" y="3190875"/>
                <a:ext cx="34925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9259" y="120000"/>
                    </a:moveTo>
                    <a:lnTo>
                      <a:pt x="11851" y="120000"/>
                    </a:lnTo>
                    <a:cubicBezTo>
                      <a:pt x="5925" y="120000"/>
                      <a:pt x="0" y="116250"/>
                      <a:pt x="0" y="110000"/>
                    </a:cubicBezTo>
                    <a:lnTo>
                      <a:pt x="0" y="72500"/>
                    </a:lnTo>
                    <a:lnTo>
                      <a:pt x="0" y="10000"/>
                    </a:lnTo>
                    <a:cubicBezTo>
                      <a:pt x="0" y="5000"/>
                      <a:pt x="5925" y="0"/>
                      <a:pt x="11851" y="0"/>
                    </a:cubicBezTo>
                    <a:lnTo>
                      <a:pt x="59259" y="0"/>
                    </a:lnTo>
                    <a:lnTo>
                      <a:pt x="106666" y="0"/>
                    </a:lnTo>
                    <a:cubicBezTo>
                      <a:pt x="114074" y="0"/>
                      <a:pt x="118518" y="5000"/>
                      <a:pt x="118518" y="10000"/>
                    </a:cubicBezTo>
                    <a:lnTo>
                      <a:pt x="118518" y="41250"/>
                    </a:lnTo>
                    <a:cubicBezTo>
                      <a:pt x="118518" y="47500"/>
                      <a:pt x="114074" y="51250"/>
                      <a:pt x="106666" y="51250"/>
                    </a:cubicBezTo>
                    <a:lnTo>
                      <a:pt x="59259" y="51250"/>
                    </a:lnTo>
                    <a:lnTo>
                      <a:pt x="66666" y="33750"/>
                    </a:lnTo>
                    <a:lnTo>
                      <a:pt x="114074" y="65000"/>
                    </a:lnTo>
                    <a:cubicBezTo>
                      <a:pt x="117037" y="67500"/>
                      <a:pt x="118518" y="70000"/>
                      <a:pt x="118518" y="72500"/>
                    </a:cubicBezTo>
                    <a:cubicBezTo>
                      <a:pt x="120000" y="75000"/>
                      <a:pt x="118518" y="78750"/>
                      <a:pt x="115555" y="80000"/>
                    </a:cubicBezTo>
                    <a:lnTo>
                      <a:pt x="68148" y="117500"/>
                    </a:lnTo>
                    <a:lnTo>
                      <a:pt x="51851" y="103750"/>
                    </a:lnTo>
                    <a:lnTo>
                      <a:pt x="99259" y="66250"/>
                    </a:lnTo>
                    <a:lnTo>
                      <a:pt x="100740" y="81250"/>
                    </a:lnTo>
                    <a:lnTo>
                      <a:pt x="53333" y="50000"/>
                    </a:lnTo>
                    <a:cubicBezTo>
                      <a:pt x="48888" y="47500"/>
                      <a:pt x="47407" y="42500"/>
                      <a:pt x="48888" y="38750"/>
                    </a:cubicBezTo>
                    <a:cubicBezTo>
                      <a:pt x="50370" y="35000"/>
                      <a:pt x="54814" y="31250"/>
                      <a:pt x="59259" y="31250"/>
                    </a:cubicBezTo>
                    <a:lnTo>
                      <a:pt x="106666" y="31250"/>
                    </a:lnTo>
                    <a:lnTo>
                      <a:pt x="94814" y="41250"/>
                    </a:lnTo>
                    <a:lnTo>
                      <a:pt x="94814" y="10000"/>
                    </a:lnTo>
                    <a:lnTo>
                      <a:pt x="106666" y="20000"/>
                    </a:lnTo>
                    <a:lnTo>
                      <a:pt x="59259" y="20000"/>
                    </a:lnTo>
                    <a:lnTo>
                      <a:pt x="11851" y="20000"/>
                    </a:lnTo>
                    <a:lnTo>
                      <a:pt x="23703" y="10000"/>
                    </a:lnTo>
                    <a:lnTo>
                      <a:pt x="23703" y="72500"/>
                    </a:lnTo>
                    <a:lnTo>
                      <a:pt x="23703" y="110000"/>
                    </a:lnTo>
                    <a:lnTo>
                      <a:pt x="11851" y="100000"/>
                    </a:lnTo>
                    <a:lnTo>
                      <a:pt x="59259" y="100000"/>
                    </a:lnTo>
                    <a:lnTo>
                      <a:pt x="59259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6" name="Google Shape;606;p14"/>
              <p:cNvSpPr/>
              <p:nvPr/>
            </p:nvSpPr>
            <p:spPr>
              <a:xfrm>
                <a:off x="4618037" y="3330575"/>
                <a:ext cx="144462" cy="1381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8275"/>
                    </a:moveTo>
                    <a:lnTo>
                      <a:pt x="120000" y="8275"/>
                    </a:lnTo>
                    <a:lnTo>
                      <a:pt x="101538" y="0"/>
                    </a:lnTo>
                    <a:lnTo>
                      <a:pt x="73846" y="8275"/>
                    </a:lnTo>
                    <a:lnTo>
                      <a:pt x="27692" y="0"/>
                    </a:lnTo>
                    <a:lnTo>
                      <a:pt x="9230" y="0"/>
                    </a:lnTo>
                    <a:lnTo>
                      <a:pt x="0" y="0"/>
                    </a:lnTo>
                    <a:lnTo>
                      <a:pt x="9230" y="8275"/>
                    </a:lnTo>
                    <a:lnTo>
                      <a:pt x="18461" y="34482"/>
                    </a:lnTo>
                    <a:lnTo>
                      <a:pt x="0" y="59310"/>
                    </a:lnTo>
                    <a:lnTo>
                      <a:pt x="0" y="68965"/>
                    </a:lnTo>
                    <a:lnTo>
                      <a:pt x="9230" y="68965"/>
                    </a:lnTo>
                    <a:lnTo>
                      <a:pt x="55384" y="95172"/>
                    </a:lnTo>
                    <a:lnTo>
                      <a:pt x="55384" y="111724"/>
                    </a:lnTo>
                    <a:lnTo>
                      <a:pt x="83076" y="120000"/>
                    </a:lnTo>
                    <a:lnTo>
                      <a:pt x="92307" y="95172"/>
                    </a:lnTo>
                    <a:lnTo>
                      <a:pt x="101538" y="95172"/>
                    </a:lnTo>
                    <a:lnTo>
                      <a:pt x="110769" y="77241"/>
                    </a:lnTo>
                    <a:lnTo>
                      <a:pt x="101538" y="68965"/>
                    </a:lnTo>
                    <a:lnTo>
                      <a:pt x="101538" y="26206"/>
                    </a:lnTo>
                    <a:lnTo>
                      <a:pt x="120000" y="8275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4"/>
              <p:cNvSpPr/>
              <p:nvPr/>
            </p:nvSpPr>
            <p:spPr>
              <a:xfrm>
                <a:off x="4614862" y="3327400"/>
                <a:ext cx="150812" cy="1444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5240" y="8545"/>
                    </a:moveTo>
                    <a:lnTo>
                      <a:pt x="115920" y="13175"/>
                    </a:lnTo>
                    <a:lnTo>
                      <a:pt x="98583" y="5697"/>
                    </a:lnTo>
                    <a:lnTo>
                      <a:pt x="100283" y="5697"/>
                    </a:lnTo>
                    <a:lnTo>
                      <a:pt x="74107" y="13531"/>
                    </a:lnTo>
                    <a:cubicBezTo>
                      <a:pt x="73767" y="13531"/>
                      <a:pt x="73427" y="13531"/>
                      <a:pt x="72747" y="13531"/>
                    </a:cubicBezTo>
                    <a:lnTo>
                      <a:pt x="28555" y="5697"/>
                    </a:lnTo>
                    <a:lnTo>
                      <a:pt x="28895" y="5697"/>
                    </a:lnTo>
                    <a:lnTo>
                      <a:pt x="11898" y="5697"/>
                    </a:lnTo>
                    <a:lnTo>
                      <a:pt x="2719" y="5697"/>
                    </a:lnTo>
                    <a:lnTo>
                      <a:pt x="4419" y="712"/>
                    </a:lnTo>
                    <a:lnTo>
                      <a:pt x="13597" y="8545"/>
                    </a:lnTo>
                    <a:cubicBezTo>
                      <a:pt x="13937" y="8902"/>
                      <a:pt x="14277" y="9258"/>
                      <a:pt x="14617" y="9614"/>
                    </a:cubicBezTo>
                    <a:lnTo>
                      <a:pt x="23116" y="34183"/>
                    </a:lnTo>
                    <a:cubicBezTo>
                      <a:pt x="23456" y="34896"/>
                      <a:pt x="23116" y="35964"/>
                      <a:pt x="22776" y="36676"/>
                    </a:cubicBezTo>
                    <a:lnTo>
                      <a:pt x="5099" y="61246"/>
                    </a:lnTo>
                    <a:lnTo>
                      <a:pt x="5439" y="59465"/>
                    </a:lnTo>
                    <a:lnTo>
                      <a:pt x="5439" y="68724"/>
                    </a:lnTo>
                    <a:lnTo>
                      <a:pt x="2719" y="65875"/>
                    </a:lnTo>
                    <a:lnTo>
                      <a:pt x="11898" y="65875"/>
                    </a:lnTo>
                    <a:cubicBezTo>
                      <a:pt x="12237" y="65875"/>
                      <a:pt x="12917" y="65875"/>
                      <a:pt x="13257" y="66231"/>
                    </a:cubicBezTo>
                    <a:lnTo>
                      <a:pt x="56430" y="90089"/>
                    </a:lnTo>
                    <a:cubicBezTo>
                      <a:pt x="57450" y="90445"/>
                      <a:pt x="57790" y="91513"/>
                      <a:pt x="57790" y="92581"/>
                    </a:cubicBezTo>
                    <a:lnTo>
                      <a:pt x="57790" y="108249"/>
                    </a:lnTo>
                    <a:lnTo>
                      <a:pt x="56090" y="105756"/>
                    </a:lnTo>
                    <a:lnTo>
                      <a:pt x="83286" y="114302"/>
                    </a:lnTo>
                    <a:lnTo>
                      <a:pt x="79886" y="116083"/>
                    </a:lnTo>
                    <a:lnTo>
                      <a:pt x="88385" y="91513"/>
                    </a:lnTo>
                    <a:cubicBezTo>
                      <a:pt x="88725" y="90445"/>
                      <a:pt x="89745" y="89732"/>
                      <a:pt x="90764" y="89732"/>
                    </a:cubicBezTo>
                    <a:lnTo>
                      <a:pt x="99603" y="89732"/>
                    </a:lnTo>
                    <a:lnTo>
                      <a:pt x="97223" y="91157"/>
                    </a:lnTo>
                    <a:lnTo>
                      <a:pt x="106062" y="74777"/>
                    </a:lnTo>
                    <a:lnTo>
                      <a:pt x="106742" y="78338"/>
                    </a:lnTo>
                    <a:lnTo>
                      <a:pt x="97903" y="70860"/>
                    </a:lnTo>
                    <a:cubicBezTo>
                      <a:pt x="97223" y="70148"/>
                      <a:pt x="96883" y="69436"/>
                      <a:pt x="96883" y="68724"/>
                    </a:cubicBezTo>
                    <a:lnTo>
                      <a:pt x="96883" y="27418"/>
                    </a:lnTo>
                    <a:cubicBezTo>
                      <a:pt x="96883" y="26706"/>
                      <a:pt x="97223" y="25994"/>
                      <a:pt x="97563" y="25281"/>
                    </a:cubicBezTo>
                    <a:lnTo>
                      <a:pt x="115240" y="8545"/>
                    </a:lnTo>
                    <a:close/>
                    <a:moveTo>
                      <a:pt x="101303" y="29554"/>
                    </a:moveTo>
                    <a:lnTo>
                      <a:pt x="102322" y="27418"/>
                    </a:lnTo>
                    <a:lnTo>
                      <a:pt x="102322" y="68724"/>
                    </a:lnTo>
                    <a:lnTo>
                      <a:pt x="101303" y="66587"/>
                    </a:lnTo>
                    <a:lnTo>
                      <a:pt x="110141" y="74065"/>
                    </a:lnTo>
                    <a:cubicBezTo>
                      <a:pt x="111161" y="74777"/>
                      <a:pt x="111501" y="76557"/>
                      <a:pt x="110821" y="77626"/>
                    </a:cubicBezTo>
                    <a:lnTo>
                      <a:pt x="101983" y="94005"/>
                    </a:lnTo>
                    <a:cubicBezTo>
                      <a:pt x="101303" y="94718"/>
                      <a:pt x="100623" y="95430"/>
                      <a:pt x="99603" y="95430"/>
                    </a:cubicBezTo>
                    <a:lnTo>
                      <a:pt x="90764" y="95430"/>
                    </a:lnTo>
                    <a:lnTo>
                      <a:pt x="93484" y="93649"/>
                    </a:lnTo>
                    <a:lnTo>
                      <a:pt x="84985" y="117863"/>
                    </a:lnTo>
                    <a:cubicBezTo>
                      <a:pt x="84305" y="119287"/>
                      <a:pt x="82946" y="120000"/>
                      <a:pt x="81586" y="119643"/>
                    </a:cubicBezTo>
                    <a:lnTo>
                      <a:pt x="54390" y="111097"/>
                    </a:lnTo>
                    <a:cubicBezTo>
                      <a:pt x="53371" y="110741"/>
                      <a:pt x="52351" y="109673"/>
                      <a:pt x="52351" y="108249"/>
                    </a:cubicBezTo>
                    <a:lnTo>
                      <a:pt x="52351" y="92581"/>
                    </a:lnTo>
                    <a:lnTo>
                      <a:pt x="54050" y="95074"/>
                    </a:lnTo>
                    <a:lnTo>
                      <a:pt x="10538" y="71216"/>
                    </a:lnTo>
                    <a:lnTo>
                      <a:pt x="11898" y="71572"/>
                    </a:lnTo>
                    <a:lnTo>
                      <a:pt x="2719" y="71572"/>
                    </a:lnTo>
                    <a:cubicBezTo>
                      <a:pt x="1359" y="71572"/>
                      <a:pt x="0" y="70148"/>
                      <a:pt x="0" y="68724"/>
                    </a:cubicBezTo>
                    <a:lnTo>
                      <a:pt x="0" y="59465"/>
                    </a:lnTo>
                    <a:cubicBezTo>
                      <a:pt x="0" y="58753"/>
                      <a:pt x="339" y="58397"/>
                      <a:pt x="679" y="57685"/>
                    </a:cubicBezTo>
                    <a:lnTo>
                      <a:pt x="18356" y="33471"/>
                    </a:lnTo>
                    <a:lnTo>
                      <a:pt x="18016" y="35964"/>
                    </a:lnTo>
                    <a:lnTo>
                      <a:pt x="9518" y="11750"/>
                    </a:lnTo>
                    <a:lnTo>
                      <a:pt x="10198" y="12818"/>
                    </a:lnTo>
                    <a:lnTo>
                      <a:pt x="1019" y="5341"/>
                    </a:lnTo>
                    <a:cubicBezTo>
                      <a:pt x="339" y="4629"/>
                      <a:pt x="0" y="3204"/>
                      <a:pt x="339" y="2136"/>
                    </a:cubicBezTo>
                    <a:cubicBezTo>
                      <a:pt x="679" y="1068"/>
                      <a:pt x="1699" y="0"/>
                      <a:pt x="2719" y="0"/>
                    </a:cubicBezTo>
                    <a:lnTo>
                      <a:pt x="11898" y="0"/>
                    </a:lnTo>
                    <a:lnTo>
                      <a:pt x="28895" y="0"/>
                    </a:lnTo>
                    <a:cubicBezTo>
                      <a:pt x="29235" y="0"/>
                      <a:pt x="29235" y="0"/>
                      <a:pt x="29575" y="356"/>
                    </a:cubicBezTo>
                    <a:lnTo>
                      <a:pt x="73767" y="7833"/>
                    </a:lnTo>
                    <a:lnTo>
                      <a:pt x="72747" y="7833"/>
                    </a:lnTo>
                    <a:lnTo>
                      <a:pt x="98923" y="356"/>
                    </a:lnTo>
                    <a:cubicBezTo>
                      <a:pt x="99263" y="0"/>
                      <a:pt x="99943" y="0"/>
                      <a:pt x="100623" y="356"/>
                    </a:cubicBezTo>
                    <a:lnTo>
                      <a:pt x="118300" y="7833"/>
                    </a:lnTo>
                    <a:cubicBezTo>
                      <a:pt x="118980" y="8545"/>
                      <a:pt x="119660" y="9258"/>
                      <a:pt x="119660" y="10326"/>
                    </a:cubicBezTo>
                    <a:cubicBezTo>
                      <a:pt x="120000" y="11038"/>
                      <a:pt x="119660" y="12106"/>
                      <a:pt x="118980" y="12818"/>
                    </a:cubicBezTo>
                    <a:lnTo>
                      <a:pt x="101303" y="2955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14"/>
              <p:cNvSpPr/>
              <p:nvPr/>
            </p:nvSpPr>
            <p:spPr>
              <a:xfrm>
                <a:off x="4541837" y="3330575"/>
                <a:ext cx="103187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4153" y="0"/>
                    </a:moveTo>
                    <a:lnTo>
                      <a:pt x="94153" y="0"/>
                    </a:lnTo>
                    <a:lnTo>
                      <a:pt x="107076" y="12631"/>
                    </a:lnTo>
                    <a:lnTo>
                      <a:pt x="120000" y="52631"/>
                    </a:lnTo>
                    <a:lnTo>
                      <a:pt x="94153" y="92631"/>
                    </a:lnTo>
                    <a:lnTo>
                      <a:pt x="94153" y="107368"/>
                    </a:lnTo>
                    <a:lnTo>
                      <a:pt x="53538" y="107368"/>
                    </a:lnTo>
                    <a:lnTo>
                      <a:pt x="27692" y="107368"/>
                    </a:lnTo>
                    <a:lnTo>
                      <a:pt x="0" y="119999"/>
                    </a:lnTo>
                    <a:lnTo>
                      <a:pt x="14769" y="80000"/>
                    </a:lnTo>
                    <a:lnTo>
                      <a:pt x="27692" y="67368"/>
                    </a:lnTo>
                    <a:lnTo>
                      <a:pt x="40615" y="40000"/>
                    </a:lnTo>
                    <a:lnTo>
                      <a:pt x="27692" y="40000"/>
                    </a:lnTo>
                    <a:lnTo>
                      <a:pt x="27692" y="12631"/>
                    </a:lnTo>
                    <a:lnTo>
                      <a:pt x="53538" y="12631"/>
                    </a:lnTo>
                    <a:lnTo>
                      <a:pt x="94153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14"/>
              <p:cNvSpPr/>
              <p:nvPr/>
            </p:nvSpPr>
            <p:spPr>
              <a:xfrm>
                <a:off x="4538662" y="3327400"/>
                <a:ext cx="111125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0116" y="533"/>
                    </a:moveTo>
                    <a:cubicBezTo>
                      <a:pt x="91050" y="0"/>
                      <a:pt x="92451" y="533"/>
                      <a:pt x="93385" y="1066"/>
                    </a:cubicBezTo>
                    <a:lnTo>
                      <a:pt x="105992" y="12800"/>
                    </a:lnTo>
                    <a:cubicBezTo>
                      <a:pt x="106459" y="13333"/>
                      <a:pt x="106926" y="13866"/>
                      <a:pt x="107392" y="14400"/>
                    </a:cubicBezTo>
                    <a:lnTo>
                      <a:pt x="119533" y="51733"/>
                    </a:lnTo>
                    <a:cubicBezTo>
                      <a:pt x="120000" y="52800"/>
                      <a:pt x="119533" y="54400"/>
                      <a:pt x="119066" y="55466"/>
                    </a:cubicBezTo>
                    <a:lnTo>
                      <a:pt x="93852" y="92800"/>
                    </a:lnTo>
                    <a:lnTo>
                      <a:pt x="94785" y="90133"/>
                    </a:lnTo>
                    <a:lnTo>
                      <a:pt x="94785" y="104000"/>
                    </a:lnTo>
                    <a:cubicBezTo>
                      <a:pt x="94785" y="106133"/>
                      <a:pt x="92918" y="108266"/>
                      <a:pt x="91050" y="108266"/>
                    </a:cubicBezTo>
                    <a:lnTo>
                      <a:pt x="53696" y="108266"/>
                    </a:lnTo>
                    <a:lnTo>
                      <a:pt x="28949" y="108266"/>
                    </a:lnTo>
                    <a:lnTo>
                      <a:pt x="30350" y="107733"/>
                    </a:lnTo>
                    <a:lnTo>
                      <a:pt x="5136" y="119466"/>
                    </a:lnTo>
                    <a:cubicBezTo>
                      <a:pt x="3735" y="120000"/>
                      <a:pt x="2334" y="119466"/>
                      <a:pt x="1400" y="118400"/>
                    </a:cubicBezTo>
                    <a:cubicBezTo>
                      <a:pt x="466" y="117333"/>
                      <a:pt x="0" y="115200"/>
                      <a:pt x="466" y="113600"/>
                    </a:cubicBezTo>
                    <a:lnTo>
                      <a:pt x="13540" y="76800"/>
                    </a:lnTo>
                    <a:cubicBezTo>
                      <a:pt x="13540" y="76266"/>
                      <a:pt x="14007" y="75733"/>
                      <a:pt x="14474" y="75200"/>
                    </a:cubicBezTo>
                    <a:lnTo>
                      <a:pt x="26614" y="63466"/>
                    </a:lnTo>
                    <a:lnTo>
                      <a:pt x="25680" y="65066"/>
                    </a:lnTo>
                    <a:lnTo>
                      <a:pt x="37821" y="39466"/>
                    </a:lnTo>
                    <a:lnTo>
                      <a:pt x="41089" y="45866"/>
                    </a:lnTo>
                    <a:lnTo>
                      <a:pt x="28949" y="45866"/>
                    </a:lnTo>
                    <a:cubicBezTo>
                      <a:pt x="27081" y="45866"/>
                      <a:pt x="25214" y="43733"/>
                      <a:pt x="25214" y="41600"/>
                    </a:cubicBezTo>
                    <a:lnTo>
                      <a:pt x="25214" y="16000"/>
                    </a:lnTo>
                    <a:cubicBezTo>
                      <a:pt x="25214" y="13866"/>
                      <a:pt x="27081" y="11733"/>
                      <a:pt x="28949" y="11733"/>
                    </a:cubicBezTo>
                    <a:lnTo>
                      <a:pt x="53696" y="11733"/>
                    </a:lnTo>
                    <a:lnTo>
                      <a:pt x="52762" y="11733"/>
                    </a:lnTo>
                    <a:lnTo>
                      <a:pt x="90116" y="533"/>
                    </a:lnTo>
                    <a:close/>
                    <a:moveTo>
                      <a:pt x="54630" y="20266"/>
                    </a:moveTo>
                    <a:cubicBezTo>
                      <a:pt x="54163" y="20266"/>
                      <a:pt x="53696" y="20266"/>
                      <a:pt x="53696" y="20266"/>
                    </a:cubicBezTo>
                    <a:lnTo>
                      <a:pt x="28949" y="20266"/>
                    </a:lnTo>
                    <a:lnTo>
                      <a:pt x="32684" y="16000"/>
                    </a:lnTo>
                    <a:lnTo>
                      <a:pt x="32684" y="41600"/>
                    </a:lnTo>
                    <a:lnTo>
                      <a:pt x="28949" y="37333"/>
                    </a:lnTo>
                    <a:lnTo>
                      <a:pt x="41089" y="37333"/>
                    </a:lnTo>
                    <a:cubicBezTo>
                      <a:pt x="42490" y="37333"/>
                      <a:pt x="43891" y="37866"/>
                      <a:pt x="44357" y="39466"/>
                    </a:cubicBezTo>
                    <a:cubicBezTo>
                      <a:pt x="45291" y="40533"/>
                      <a:pt x="45291" y="42133"/>
                      <a:pt x="44357" y="43733"/>
                    </a:cubicBezTo>
                    <a:lnTo>
                      <a:pt x="32217" y="68800"/>
                    </a:lnTo>
                    <a:cubicBezTo>
                      <a:pt x="32217" y="69333"/>
                      <a:pt x="31750" y="69866"/>
                      <a:pt x="31284" y="70400"/>
                    </a:cubicBezTo>
                    <a:lnTo>
                      <a:pt x="19143" y="81600"/>
                    </a:lnTo>
                    <a:lnTo>
                      <a:pt x="20544" y="80000"/>
                    </a:lnTo>
                    <a:lnTo>
                      <a:pt x="7470" y="116800"/>
                    </a:lnTo>
                    <a:lnTo>
                      <a:pt x="2334" y="111466"/>
                    </a:lnTo>
                    <a:lnTo>
                      <a:pt x="27548" y="99733"/>
                    </a:lnTo>
                    <a:cubicBezTo>
                      <a:pt x="28015" y="99733"/>
                      <a:pt x="28482" y="99733"/>
                      <a:pt x="28949" y="99733"/>
                    </a:cubicBezTo>
                    <a:lnTo>
                      <a:pt x="53696" y="99733"/>
                    </a:lnTo>
                    <a:lnTo>
                      <a:pt x="91050" y="99733"/>
                    </a:lnTo>
                    <a:lnTo>
                      <a:pt x="87315" y="104000"/>
                    </a:lnTo>
                    <a:lnTo>
                      <a:pt x="87315" y="90133"/>
                    </a:lnTo>
                    <a:cubicBezTo>
                      <a:pt x="87315" y="89066"/>
                      <a:pt x="87315" y="88000"/>
                      <a:pt x="87782" y="87466"/>
                    </a:cubicBezTo>
                    <a:lnTo>
                      <a:pt x="112996" y="50666"/>
                    </a:lnTo>
                    <a:lnTo>
                      <a:pt x="112529" y="54400"/>
                    </a:lnTo>
                    <a:lnTo>
                      <a:pt x="100389" y="17600"/>
                    </a:lnTo>
                    <a:lnTo>
                      <a:pt x="101322" y="19200"/>
                    </a:lnTo>
                    <a:lnTo>
                      <a:pt x="88715" y="8000"/>
                    </a:lnTo>
                    <a:lnTo>
                      <a:pt x="91984" y="8533"/>
                    </a:lnTo>
                    <a:lnTo>
                      <a:pt x="54630" y="20266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14"/>
              <p:cNvSpPr/>
              <p:nvPr/>
            </p:nvSpPr>
            <p:spPr>
              <a:xfrm>
                <a:off x="4535487" y="3413125"/>
                <a:ext cx="26987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42352" y="120000"/>
                    </a:lnTo>
                    <a:lnTo>
                      <a:pt x="0" y="120000"/>
                    </a:lnTo>
                    <a:lnTo>
                      <a:pt x="42352" y="40000"/>
                    </a:lnTo>
                    <a:lnTo>
                      <a:pt x="120000" y="0"/>
                    </a:lnTo>
                    <a:lnTo>
                      <a:pt x="120000" y="73333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1" name="Google Shape;611;p14"/>
              <p:cNvSpPr/>
              <p:nvPr/>
            </p:nvSpPr>
            <p:spPr>
              <a:xfrm>
                <a:off x="4532312" y="3409950"/>
                <a:ext cx="33337" cy="349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8000" y="120000"/>
                    </a:moveTo>
                    <a:lnTo>
                      <a:pt x="43500" y="120000"/>
                    </a:lnTo>
                    <a:lnTo>
                      <a:pt x="12000" y="120000"/>
                    </a:lnTo>
                    <a:cubicBezTo>
                      <a:pt x="9000" y="120000"/>
                      <a:pt x="4500" y="118500"/>
                      <a:pt x="3000" y="115500"/>
                    </a:cubicBezTo>
                    <a:cubicBezTo>
                      <a:pt x="0" y="111000"/>
                      <a:pt x="0" y="106500"/>
                      <a:pt x="1500" y="103500"/>
                    </a:cubicBezTo>
                    <a:lnTo>
                      <a:pt x="33000" y="37500"/>
                    </a:lnTo>
                    <a:cubicBezTo>
                      <a:pt x="34500" y="36000"/>
                      <a:pt x="36000" y="33000"/>
                      <a:pt x="39000" y="33000"/>
                    </a:cubicBezTo>
                    <a:lnTo>
                      <a:pt x="103500" y="1500"/>
                    </a:lnTo>
                    <a:cubicBezTo>
                      <a:pt x="108000" y="0"/>
                      <a:pt x="111000" y="0"/>
                      <a:pt x="115500" y="3000"/>
                    </a:cubicBezTo>
                    <a:cubicBezTo>
                      <a:pt x="118500" y="4500"/>
                      <a:pt x="120000" y="9000"/>
                      <a:pt x="120000" y="12000"/>
                    </a:cubicBezTo>
                    <a:lnTo>
                      <a:pt x="120000" y="73500"/>
                    </a:lnTo>
                    <a:lnTo>
                      <a:pt x="120000" y="108000"/>
                    </a:lnTo>
                    <a:lnTo>
                      <a:pt x="96000" y="108000"/>
                    </a:lnTo>
                    <a:lnTo>
                      <a:pt x="96000" y="73500"/>
                    </a:lnTo>
                    <a:lnTo>
                      <a:pt x="96000" y="12000"/>
                    </a:lnTo>
                    <a:lnTo>
                      <a:pt x="114000" y="24000"/>
                    </a:lnTo>
                    <a:lnTo>
                      <a:pt x="49500" y="54000"/>
                    </a:lnTo>
                    <a:lnTo>
                      <a:pt x="55500" y="48000"/>
                    </a:lnTo>
                    <a:lnTo>
                      <a:pt x="24000" y="114000"/>
                    </a:lnTo>
                    <a:lnTo>
                      <a:pt x="12000" y="96000"/>
                    </a:lnTo>
                    <a:lnTo>
                      <a:pt x="43500" y="96000"/>
                    </a:lnTo>
                    <a:lnTo>
                      <a:pt x="108000" y="96000"/>
                    </a:lnTo>
                    <a:lnTo>
                      <a:pt x="108000" y="120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2" name="Google Shape;612;p14"/>
              <p:cNvSpPr/>
              <p:nvPr/>
            </p:nvSpPr>
            <p:spPr>
              <a:xfrm>
                <a:off x="4541837" y="3441700"/>
                <a:ext cx="20637" cy="269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0"/>
                    </a:moveTo>
                    <a:lnTo>
                      <a:pt x="120000" y="0"/>
                    </a:lnTo>
                    <a:lnTo>
                      <a:pt x="120000" y="42352"/>
                    </a:lnTo>
                    <a:lnTo>
                      <a:pt x="0" y="120000"/>
                    </a:lnTo>
                    <a:lnTo>
                      <a:pt x="0" y="42352"/>
                    </a:lnTo>
                    <a:lnTo>
                      <a:pt x="0" y="0"/>
                    </a:lnTo>
                    <a:lnTo>
                      <a:pt x="12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3" name="Google Shape;613;p14"/>
              <p:cNvSpPr/>
              <p:nvPr/>
            </p:nvSpPr>
            <p:spPr>
              <a:xfrm>
                <a:off x="4538662" y="3438525"/>
                <a:ext cx="26987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1851"/>
                    </a:moveTo>
                    <a:lnTo>
                      <a:pt x="120000" y="44444"/>
                    </a:lnTo>
                    <a:cubicBezTo>
                      <a:pt x="120000" y="47407"/>
                      <a:pt x="118125" y="50370"/>
                      <a:pt x="116250" y="53333"/>
                    </a:cubicBezTo>
                    <a:lnTo>
                      <a:pt x="26250" y="115555"/>
                    </a:lnTo>
                    <a:cubicBezTo>
                      <a:pt x="20625" y="120000"/>
                      <a:pt x="15000" y="120000"/>
                      <a:pt x="9375" y="118518"/>
                    </a:cubicBezTo>
                    <a:cubicBezTo>
                      <a:pt x="3750" y="115555"/>
                      <a:pt x="0" y="112592"/>
                      <a:pt x="0" y="106666"/>
                    </a:cubicBezTo>
                    <a:lnTo>
                      <a:pt x="0" y="44444"/>
                    </a:lnTo>
                    <a:lnTo>
                      <a:pt x="0" y="11851"/>
                    </a:lnTo>
                    <a:cubicBezTo>
                      <a:pt x="0" y="5925"/>
                      <a:pt x="7500" y="0"/>
                      <a:pt x="15000" y="0"/>
                    </a:cubicBezTo>
                    <a:lnTo>
                      <a:pt x="105000" y="0"/>
                    </a:lnTo>
                    <a:lnTo>
                      <a:pt x="105000" y="23703"/>
                    </a:lnTo>
                    <a:lnTo>
                      <a:pt x="15000" y="23703"/>
                    </a:lnTo>
                    <a:lnTo>
                      <a:pt x="30000" y="11851"/>
                    </a:lnTo>
                    <a:lnTo>
                      <a:pt x="30000" y="44444"/>
                    </a:lnTo>
                    <a:lnTo>
                      <a:pt x="30000" y="106666"/>
                    </a:lnTo>
                    <a:lnTo>
                      <a:pt x="5625" y="97777"/>
                    </a:lnTo>
                    <a:lnTo>
                      <a:pt x="95625" y="35555"/>
                    </a:lnTo>
                    <a:lnTo>
                      <a:pt x="90000" y="44444"/>
                    </a:lnTo>
                    <a:lnTo>
                      <a:pt x="90000" y="11851"/>
                    </a:lnTo>
                    <a:lnTo>
                      <a:pt x="120000" y="1185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4" name="Google Shape;614;p14"/>
              <p:cNvSpPr/>
              <p:nvPr/>
            </p:nvSpPr>
            <p:spPr>
              <a:xfrm>
                <a:off x="3802062" y="2784475"/>
                <a:ext cx="206375" cy="1587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8000" y="8400"/>
                    </a:moveTo>
                    <a:lnTo>
                      <a:pt x="108000" y="8400"/>
                    </a:lnTo>
                    <a:lnTo>
                      <a:pt x="114461" y="8400"/>
                    </a:lnTo>
                    <a:lnTo>
                      <a:pt x="120000" y="48000"/>
                    </a:lnTo>
                    <a:lnTo>
                      <a:pt x="96000" y="56400"/>
                    </a:lnTo>
                    <a:lnTo>
                      <a:pt x="96000" y="63600"/>
                    </a:lnTo>
                    <a:lnTo>
                      <a:pt x="76615" y="80400"/>
                    </a:lnTo>
                    <a:lnTo>
                      <a:pt x="51692" y="96000"/>
                    </a:lnTo>
                    <a:lnTo>
                      <a:pt x="45230" y="104400"/>
                    </a:lnTo>
                    <a:lnTo>
                      <a:pt x="45230" y="120000"/>
                    </a:lnTo>
                    <a:lnTo>
                      <a:pt x="14769" y="114000"/>
                    </a:lnTo>
                    <a:lnTo>
                      <a:pt x="0" y="111600"/>
                    </a:lnTo>
                    <a:lnTo>
                      <a:pt x="26769" y="96000"/>
                    </a:lnTo>
                    <a:lnTo>
                      <a:pt x="32307" y="80400"/>
                    </a:lnTo>
                    <a:lnTo>
                      <a:pt x="32307" y="63600"/>
                    </a:lnTo>
                    <a:lnTo>
                      <a:pt x="38769" y="48000"/>
                    </a:lnTo>
                    <a:lnTo>
                      <a:pt x="45230" y="32400"/>
                    </a:lnTo>
                    <a:lnTo>
                      <a:pt x="64615" y="24000"/>
                    </a:lnTo>
                    <a:lnTo>
                      <a:pt x="70153" y="0"/>
                    </a:lnTo>
                    <a:lnTo>
                      <a:pt x="76615" y="0"/>
                    </a:lnTo>
                    <a:lnTo>
                      <a:pt x="83076" y="8400"/>
                    </a:lnTo>
                    <a:lnTo>
                      <a:pt x="101538" y="8400"/>
                    </a:lnTo>
                    <a:lnTo>
                      <a:pt x="108000" y="8400"/>
                    </a:lnTo>
                    <a:close/>
                  </a:path>
                </a:pathLst>
              </a:custGeom>
              <a:solidFill>
                <a:srgbClr val="0073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14"/>
              <p:cNvSpPr/>
              <p:nvPr/>
            </p:nvSpPr>
            <p:spPr>
              <a:xfrm>
                <a:off x="3881437" y="2760662"/>
                <a:ext cx="350837" cy="3222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7466" y="15369"/>
                    </a:moveTo>
                    <a:lnTo>
                      <a:pt x="37466" y="15369"/>
                    </a:lnTo>
                    <a:lnTo>
                      <a:pt x="41809" y="15369"/>
                    </a:lnTo>
                    <a:lnTo>
                      <a:pt x="45610" y="33694"/>
                    </a:lnTo>
                    <a:lnTo>
                      <a:pt x="29864" y="37832"/>
                    </a:lnTo>
                    <a:lnTo>
                      <a:pt x="29864" y="41379"/>
                    </a:lnTo>
                    <a:lnTo>
                      <a:pt x="19004" y="49064"/>
                    </a:lnTo>
                    <a:lnTo>
                      <a:pt x="3800" y="56157"/>
                    </a:lnTo>
                    <a:lnTo>
                      <a:pt x="0" y="60295"/>
                    </a:lnTo>
                    <a:lnTo>
                      <a:pt x="0" y="67389"/>
                    </a:lnTo>
                    <a:lnTo>
                      <a:pt x="22805" y="82758"/>
                    </a:lnTo>
                    <a:lnTo>
                      <a:pt x="56470" y="108768"/>
                    </a:lnTo>
                    <a:lnTo>
                      <a:pt x="60271" y="112906"/>
                    </a:lnTo>
                    <a:lnTo>
                      <a:pt x="67873" y="116453"/>
                    </a:lnTo>
                    <a:lnTo>
                      <a:pt x="71674" y="120000"/>
                    </a:lnTo>
                    <a:lnTo>
                      <a:pt x="75475" y="120000"/>
                    </a:lnTo>
                    <a:lnTo>
                      <a:pt x="82533" y="120000"/>
                    </a:lnTo>
                    <a:lnTo>
                      <a:pt x="120000" y="93990"/>
                    </a:lnTo>
                    <a:lnTo>
                      <a:pt x="116199" y="86305"/>
                    </a:lnTo>
                    <a:lnTo>
                      <a:pt x="112398" y="86305"/>
                    </a:lnTo>
                    <a:lnTo>
                      <a:pt x="105339" y="75073"/>
                    </a:lnTo>
                    <a:lnTo>
                      <a:pt x="109140" y="71527"/>
                    </a:lnTo>
                    <a:lnTo>
                      <a:pt x="109140" y="63842"/>
                    </a:lnTo>
                    <a:lnTo>
                      <a:pt x="109140" y="56157"/>
                    </a:lnTo>
                    <a:lnTo>
                      <a:pt x="105339" y="52610"/>
                    </a:lnTo>
                    <a:lnTo>
                      <a:pt x="105339" y="49064"/>
                    </a:lnTo>
                    <a:lnTo>
                      <a:pt x="105339" y="37832"/>
                    </a:lnTo>
                    <a:lnTo>
                      <a:pt x="97737" y="33694"/>
                    </a:lnTo>
                    <a:lnTo>
                      <a:pt x="93936" y="26600"/>
                    </a:lnTo>
                    <a:lnTo>
                      <a:pt x="101538" y="18916"/>
                    </a:lnTo>
                    <a:lnTo>
                      <a:pt x="97737" y="3546"/>
                    </a:lnTo>
                    <a:lnTo>
                      <a:pt x="101538" y="0"/>
                    </a:lnTo>
                    <a:lnTo>
                      <a:pt x="97737" y="3546"/>
                    </a:lnTo>
                    <a:lnTo>
                      <a:pt x="86334" y="0"/>
                    </a:lnTo>
                    <a:lnTo>
                      <a:pt x="82533" y="3546"/>
                    </a:lnTo>
                    <a:lnTo>
                      <a:pt x="75475" y="0"/>
                    </a:lnTo>
                    <a:lnTo>
                      <a:pt x="67873" y="3546"/>
                    </a:lnTo>
                    <a:lnTo>
                      <a:pt x="56470" y="3546"/>
                    </a:lnTo>
                    <a:lnTo>
                      <a:pt x="37466" y="1536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14"/>
              <p:cNvSpPr/>
              <p:nvPr/>
            </p:nvSpPr>
            <p:spPr>
              <a:xfrm>
                <a:off x="3878262" y="2757487"/>
                <a:ext cx="358775" cy="330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38417" y="17343"/>
                    </a:moveTo>
                    <a:lnTo>
                      <a:pt x="37841" y="15000"/>
                    </a:lnTo>
                    <a:lnTo>
                      <a:pt x="41870" y="15000"/>
                    </a:lnTo>
                    <a:cubicBezTo>
                      <a:pt x="42446" y="15000"/>
                      <a:pt x="42877" y="15468"/>
                      <a:pt x="43021" y="15937"/>
                    </a:cubicBezTo>
                    <a:lnTo>
                      <a:pt x="46618" y="34062"/>
                    </a:lnTo>
                    <a:cubicBezTo>
                      <a:pt x="46618" y="34843"/>
                      <a:pt x="46330" y="35468"/>
                      <a:pt x="45755" y="35625"/>
                    </a:cubicBezTo>
                    <a:lnTo>
                      <a:pt x="30647" y="39531"/>
                    </a:lnTo>
                    <a:lnTo>
                      <a:pt x="31510" y="38281"/>
                    </a:lnTo>
                    <a:lnTo>
                      <a:pt x="31510" y="41718"/>
                    </a:lnTo>
                    <a:cubicBezTo>
                      <a:pt x="31510" y="42187"/>
                      <a:pt x="31366" y="42500"/>
                      <a:pt x="31079" y="42812"/>
                    </a:cubicBezTo>
                    <a:lnTo>
                      <a:pt x="19999" y="50312"/>
                    </a:lnTo>
                    <a:cubicBezTo>
                      <a:pt x="19999" y="50312"/>
                      <a:pt x="19999" y="50468"/>
                      <a:pt x="19856" y="50468"/>
                    </a:cubicBezTo>
                    <a:lnTo>
                      <a:pt x="5323" y="57500"/>
                    </a:lnTo>
                    <a:lnTo>
                      <a:pt x="5611" y="57343"/>
                    </a:lnTo>
                    <a:lnTo>
                      <a:pt x="2014" y="61250"/>
                    </a:lnTo>
                    <a:lnTo>
                      <a:pt x="2302" y="60312"/>
                    </a:lnTo>
                    <a:lnTo>
                      <a:pt x="2302" y="67343"/>
                    </a:lnTo>
                    <a:lnTo>
                      <a:pt x="1870" y="66406"/>
                    </a:lnTo>
                    <a:lnTo>
                      <a:pt x="23884" y="81250"/>
                    </a:lnTo>
                    <a:lnTo>
                      <a:pt x="57122" y="106718"/>
                    </a:lnTo>
                    <a:lnTo>
                      <a:pt x="60863" y="110625"/>
                    </a:lnTo>
                    <a:lnTo>
                      <a:pt x="60575" y="110312"/>
                    </a:lnTo>
                    <a:lnTo>
                      <a:pt x="67913" y="114218"/>
                    </a:lnTo>
                    <a:cubicBezTo>
                      <a:pt x="68057" y="114375"/>
                      <a:pt x="68057" y="114375"/>
                      <a:pt x="68201" y="114375"/>
                    </a:cubicBezTo>
                    <a:lnTo>
                      <a:pt x="71798" y="117812"/>
                    </a:lnTo>
                    <a:lnTo>
                      <a:pt x="71079" y="117500"/>
                    </a:lnTo>
                    <a:lnTo>
                      <a:pt x="74676" y="117500"/>
                    </a:lnTo>
                    <a:lnTo>
                      <a:pt x="82014" y="117500"/>
                    </a:lnTo>
                    <a:lnTo>
                      <a:pt x="81438" y="117812"/>
                    </a:lnTo>
                    <a:lnTo>
                      <a:pt x="117985" y="92343"/>
                    </a:lnTo>
                    <a:lnTo>
                      <a:pt x="117553" y="93906"/>
                    </a:lnTo>
                    <a:lnTo>
                      <a:pt x="113812" y="86406"/>
                    </a:lnTo>
                    <a:lnTo>
                      <a:pt x="114820" y="87031"/>
                    </a:lnTo>
                    <a:lnTo>
                      <a:pt x="111223" y="87031"/>
                    </a:lnTo>
                    <a:cubicBezTo>
                      <a:pt x="110791" y="87031"/>
                      <a:pt x="110503" y="86875"/>
                      <a:pt x="110215" y="86562"/>
                    </a:cubicBezTo>
                    <a:lnTo>
                      <a:pt x="103021" y="75468"/>
                    </a:lnTo>
                    <a:cubicBezTo>
                      <a:pt x="102733" y="75000"/>
                      <a:pt x="102877" y="74218"/>
                      <a:pt x="103309" y="73750"/>
                    </a:cubicBezTo>
                    <a:lnTo>
                      <a:pt x="106906" y="70312"/>
                    </a:lnTo>
                    <a:lnTo>
                      <a:pt x="106474" y="71250"/>
                    </a:lnTo>
                    <a:lnTo>
                      <a:pt x="106474" y="63750"/>
                    </a:lnTo>
                    <a:lnTo>
                      <a:pt x="106474" y="56406"/>
                    </a:lnTo>
                    <a:lnTo>
                      <a:pt x="106906" y="57343"/>
                    </a:lnTo>
                    <a:lnTo>
                      <a:pt x="103309" y="53593"/>
                    </a:lnTo>
                    <a:cubicBezTo>
                      <a:pt x="103021" y="53437"/>
                      <a:pt x="102877" y="53125"/>
                      <a:pt x="102877" y="52656"/>
                    </a:cubicBezTo>
                    <a:lnTo>
                      <a:pt x="102877" y="49218"/>
                    </a:lnTo>
                    <a:lnTo>
                      <a:pt x="102877" y="38281"/>
                    </a:lnTo>
                    <a:lnTo>
                      <a:pt x="103597" y="39375"/>
                    </a:lnTo>
                    <a:lnTo>
                      <a:pt x="96115" y="35468"/>
                    </a:lnTo>
                    <a:cubicBezTo>
                      <a:pt x="95971" y="35312"/>
                      <a:pt x="95683" y="35156"/>
                      <a:pt x="95683" y="35000"/>
                    </a:cubicBezTo>
                    <a:lnTo>
                      <a:pt x="92086" y="27812"/>
                    </a:lnTo>
                    <a:cubicBezTo>
                      <a:pt x="91798" y="27343"/>
                      <a:pt x="91798" y="26718"/>
                      <a:pt x="92230" y="26406"/>
                    </a:cubicBezTo>
                    <a:lnTo>
                      <a:pt x="99424" y="18750"/>
                    </a:lnTo>
                    <a:lnTo>
                      <a:pt x="99136" y="20000"/>
                    </a:lnTo>
                    <a:lnTo>
                      <a:pt x="95539" y="5625"/>
                    </a:lnTo>
                    <a:cubicBezTo>
                      <a:pt x="95395" y="5156"/>
                      <a:pt x="95539" y="4687"/>
                      <a:pt x="95827" y="4375"/>
                    </a:cubicBezTo>
                    <a:lnTo>
                      <a:pt x="97410" y="6093"/>
                    </a:lnTo>
                    <a:cubicBezTo>
                      <a:pt x="97122" y="6406"/>
                      <a:pt x="96690" y="6562"/>
                      <a:pt x="96258" y="6406"/>
                    </a:cubicBezTo>
                    <a:lnTo>
                      <a:pt x="85323" y="2500"/>
                    </a:lnTo>
                    <a:lnTo>
                      <a:pt x="86474" y="2187"/>
                    </a:lnTo>
                    <a:lnTo>
                      <a:pt x="82877" y="6093"/>
                    </a:lnTo>
                    <a:cubicBezTo>
                      <a:pt x="82446" y="6562"/>
                      <a:pt x="82014" y="6562"/>
                      <a:pt x="81582" y="6406"/>
                    </a:cubicBezTo>
                    <a:lnTo>
                      <a:pt x="74100" y="2500"/>
                    </a:lnTo>
                    <a:lnTo>
                      <a:pt x="75107" y="2500"/>
                    </a:lnTo>
                    <a:lnTo>
                      <a:pt x="67913" y="6406"/>
                    </a:lnTo>
                    <a:cubicBezTo>
                      <a:pt x="67769" y="6406"/>
                      <a:pt x="67625" y="6406"/>
                      <a:pt x="67482" y="6406"/>
                    </a:cubicBezTo>
                    <a:lnTo>
                      <a:pt x="56402" y="6406"/>
                    </a:lnTo>
                    <a:lnTo>
                      <a:pt x="56978" y="6250"/>
                    </a:lnTo>
                    <a:lnTo>
                      <a:pt x="38417" y="17343"/>
                    </a:lnTo>
                    <a:close/>
                    <a:moveTo>
                      <a:pt x="55827" y="4062"/>
                    </a:moveTo>
                    <a:cubicBezTo>
                      <a:pt x="56115" y="4062"/>
                      <a:pt x="56258" y="3906"/>
                      <a:pt x="56402" y="3906"/>
                    </a:cubicBezTo>
                    <a:lnTo>
                      <a:pt x="67482" y="3906"/>
                    </a:lnTo>
                    <a:lnTo>
                      <a:pt x="66906" y="4062"/>
                    </a:lnTo>
                    <a:lnTo>
                      <a:pt x="74100" y="156"/>
                    </a:lnTo>
                    <a:cubicBezTo>
                      <a:pt x="74388" y="0"/>
                      <a:pt x="74820" y="0"/>
                      <a:pt x="75107" y="156"/>
                    </a:cubicBezTo>
                    <a:lnTo>
                      <a:pt x="82589" y="4062"/>
                    </a:lnTo>
                    <a:lnTo>
                      <a:pt x="81151" y="4375"/>
                    </a:lnTo>
                    <a:lnTo>
                      <a:pt x="84748" y="468"/>
                    </a:lnTo>
                    <a:cubicBezTo>
                      <a:pt x="85179" y="156"/>
                      <a:pt x="85611" y="0"/>
                      <a:pt x="86043" y="156"/>
                    </a:cubicBezTo>
                    <a:lnTo>
                      <a:pt x="96978" y="4062"/>
                    </a:lnTo>
                    <a:lnTo>
                      <a:pt x="95827" y="4375"/>
                    </a:lnTo>
                    <a:lnTo>
                      <a:pt x="100575" y="0"/>
                    </a:lnTo>
                    <a:cubicBezTo>
                      <a:pt x="101007" y="468"/>
                      <a:pt x="101438" y="937"/>
                      <a:pt x="101438" y="1718"/>
                    </a:cubicBezTo>
                    <a:cubicBezTo>
                      <a:pt x="101007" y="2187"/>
                      <a:pt x="99424" y="468"/>
                      <a:pt x="101007" y="2187"/>
                    </a:cubicBezTo>
                    <a:lnTo>
                      <a:pt x="97410" y="6093"/>
                    </a:lnTo>
                    <a:lnTo>
                      <a:pt x="97697" y="4843"/>
                    </a:lnTo>
                    <a:lnTo>
                      <a:pt x="101294" y="19375"/>
                    </a:lnTo>
                    <a:cubicBezTo>
                      <a:pt x="101438" y="19843"/>
                      <a:pt x="101294" y="20312"/>
                      <a:pt x="101007" y="20625"/>
                    </a:cubicBezTo>
                    <a:lnTo>
                      <a:pt x="93812" y="28125"/>
                    </a:lnTo>
                    <a:lnTo>
                      <a:pt x="94100" y="26718"/>
                    </a:lnTo>
                    <a:lnTo>
                      <a:pt x="97697" y="33750"/>
                    </a:lnTo>
                    <a:lnTo>
                      <a:pt x="97122" y="33281"/>
                    </a:lnTo>
                    <a:lnTo>
                      <a:pt x="104604" y="37187"/>
                    </a:lnTo>
                    <a:cubicBezTo>
                      <a:pt x="104892" y="37343"/>
                      <a:pt x="105179" y="37812"/>
                      <a:pt x="105179" y="38281"/>
                    </a:cubicBezTo>
                    <a:lnTo>
                      <a:pt x="105179" y="49218"/>
                    </a:lnTo>
                    <a:lnTo>
                      <a:pt x="105179" y="52656"/>
                    </a:lnTo>
                    <a:lnTo>
                      <a:pt x="104892" y="51875"/>
                    </a:lnTo>
                    <a:lnTo>
                      <a:pt x="108345" y="55468"/>
                    </a:lnTo>
                    <a:cubicBezTo>
                      <a:pt x="108633" y="55781"/>
                      <a:pt x="108776" y="56093"/>
                      <a:pt x="108776" y="56406"/>
                    </a:cubicBezTo>
                    <a:lnTo>
                      <a:pt x="108776" y="63750"/>
                    </a:lnTo>
                    <a:lnTo>
                      <a:pt x="108776" y="71250"/>
                    </a:lnTo>
                    <a:cubicBezTo>
                      <a:pt x="108776" y="71718"/>
                      <a:pt x="108633" y="72031"/>
                      <a:pt x="108345" y="72187"/>
                    </a:cubicBezTo>
                    <a:lnTo>
                      <a:pt x="104748" y="75625"/>
                    </a:lnTo>
                    <a:lnTo>
                      <a:pt x="105035" y="74062"/>
                    </a:lnTo>
                    <a:lnTo>
                      <a:pt x="112230" y="85000"/>
                    </a:lnTo>
                    <a:lnTo>
                      <a:pt x="111223" y="84531"/>
                    </a:lnTo>
                    <a:lnTo>
                      <a:pt x="114820" y="84531"/>
                    </a:lnTo>
                    <a:cubicBezTo>
                      <a:pt x="115251" y="84531"/>
                      <a:pt x="115683" y="84843"/>
                      <a:pt x="115827" y="85156"/>
                    </a:cubicBezTo>
                    <a:lnTo>
                      <a:pt x="119568" y="92812"/>
                    </a:lnTo>
                    <a:cubicBezTo>
                      <a:pt x="119999" y="93281"/>
                      <a:pt x="119712" y="94062"/>
                      <a:pt x="119280" y="94375"/>
                    </a:cubicBezTo>
                    <a:lnTo>
                      <a:pt x="82589" y="119843"/>
                    </a:lnTo>
                    <a:cubicBezTo>
                      <a:pt x="82446" y="120000"/>
                      <a:pt x="82302" y="120000"/>
                      <a:pt x="82014" y="120000"/>
                    </a:cubicBezTo>
                    <a:lnTo>
                      <a:pt x="74676" y="120000"/>
                    </a:lnTo>
                    <a:lnTo>
                      <a:pt x="71079" y="120000"/>
                    </a:lnTo>
                    <a:cubicBezTo>
                      <a:pt x="70791" y="120000"/>
                      <a:pt x="70503" y="120000"/>
                      <a:pt x="70215" y="119687"/>
                    </a:cubicBezTo>
                    <a:lnTo>
                      <a:pt x="66618" y="116250"/>
                    </a:lnTo>
                    <a:lnTo>
                      <a:pt x="66906" y="116562"/>
                    </a:lnTo>
                    <a:lnTo>
                      <a:pt x="59568" y="112656"/>
                    </a:lnTo>
                    <a:cubicBezTo>
                      <a:pt x="59424" y="112500"/>
                      <a:pt x="59280" y="112500"/>
                      <a:pt x="59280" y="112343"/>
                    </a:cubicBezTo>
                    <a:lnTo>
                      <a:pt x="55827" y="108906"/>
                    </a:lnTo>
                    <a:lnTo>
                      <a:pt x="22589" y="83437"/>
                    </a:lnTo>
                    <a:lnTo>
                      <a:pt x="575" y="68437"/>
                    </a:lnTo>
                    <a:cubicBezTo>
                      <a:pt x="287" y="68281"/>
                      <a:pt x="0" y="67812"/>
                      <a:pt x="0" y="67343"/>
                    </a:cubicBezTo>
                    <a:lnTo>
                      <a:pt x="0" y="60312"/>
                    </a:lnTo>
                    <a:cubicBezTo>
                      <a:pt x="0" y="60000"/>
                      <a:pt x="143" y="59687"/>
                      <a:pt x="431" y="59375"/>
                    </a:cubicBezTo>
                    <a:lnTo>
                      <a:pt x="4028" y="55468"/>
                    </a:lnTo>
                    <a:cubicBezTo>
                      <a:pt x="4028" y="55468"/>
                      <a:pt x="4172" y="55312"/>
                      <a:pt x="4316" y="55312"/>
                    </a:cubicBezTo>
                    <a:lnTo>
                      <a:pt x="18992" y="48125"/>
                    </a:lnTo>
                    <a:lnTo>
                      <a:pt x="18848" y="48281"/>
                    </a:lnTo>
                    <a:lnTo>
                      <a:pt x="29784" y="40625"/>
                    </a:lnTo>
                    <a:lnTo>
                      <a:pt x="29208" y="41718"/>
                    </a:lnTo>
                    <a:lnTo>
                      <a:pt x="29208" y="38281"/>
                    </a:lnTo>
                    <a:cubicBezTo>
                      <a:pt x="29208" y="37656"/>
                      <a:pt x="29640" y="37187"/>
                      <a:pt x="30215" y="37031"/>
                    </a:cubicBezTo>
                    <a:lnTo>
                      <a:pt x="45179" y="33125"/>
                    </a:lnTo>
                    <a:lnTo>
                      <a:pt x="44316" y="34687"/>
                    </a:lnTo>
                    <a:lnTo>
                      <a:pt x="40719" y="16562"/>
                    </a:lnTo>
                    <a:lnTo>
                      <a:pt x="41870" y="17500"/>
                    </a:lnTo>
                    <a:lnTo>
                      <a:pt x="37841" y="17500"/>
                    </a:lnTo>
                    <a:cubicBezTo>
                      <a:pt x="37266" y="17500"/>
                      <a:pt x="36834" y="17031"/>
                      <a:pt x="36690" y="16562"/>
                    </a:cubicBezTo>
                    <a:cubicBezTo>
                      <a:pt x="36546" y="15937"/>
                      <a:pt x="36834" y="15468"/>
                      <a:pt x="37266" y="15156"/>
                    </a:cubicBezTo>
                    <a:lnTo>
                      <a:pt x="55827" y="406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14"/>
              <p:cNvSpPr/>
              <p:nvPr/>
            </p:nvSpPr>
            <p:spPr>
              <a:xfrm>
                <a:off x="4157662" y="2760662"/>
                <a:ext cx="68262" cy="1301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73170"/>
                    </a:moveTo>
                    <a:lnTo>
                      <a:pt x="120000" y="73170"/>
                    </a:lnTo>
                    <a:lnTo>
                      <a:pt x="120000" y="83414"/>
                    </a:lnTo>
                    <a:lnTo>
                      <a:pt x="80930" y="100975"/>
                    </a:lnTo>
                    <a:lnTo>
                      <a:pt x="80930" y="111219"/>
                    </a:lnTo>
                    <a:lnTo>
                      <a:pt x="61395" y="120000"/>
                    </a:lnTo>
                    <a:lnTo>
                      <a:pt x="61395" y="92195"/>
                    </a:lnTo>
                    <a:lnTo>
                      <a:pt x="19534" y="83414"/>
                    </a:lnTo>
                    <a:lnTo>
                      <a:pt x="0" y="64390"/>
                    </a:lnTo>
                    <a:lnTo>
                      <a:pt x="39069" y="45365"/>
                    </a:lnTo>
                    <a:lnTo>
                      <a:pt x="19534" y="8780"/>
                    </a:lnTo>
                    <a:lnTo>
                      <a:pt x="39069" y="0"/>
                    </a:lnTo>
                    <a:lnTo>
                      <a:pt x="80930" y="0"/>
                    </a:lnTo>
                    <a:lnTo>
                      <a:pt x="100465" y="8780"/>
                    </a:lnTo>
                    <a:lnTo>
                      <a:pt x="120000" y="0"/>
                    </a:lnTo>
                    <a:lnTo>
                      <a:pt x="100465" y="17560"/>
                    </a:lnTo>
                    <a:lnTo>
                      <a:pt x="120000" y="36585"/>
                    </a:lnTo>
                    <a:lnTo>
                      <a:pt x="80930" y="55609"/>
                    </a:lnTo>
                    <a:lnTo>
                      <a:pt x="80930" y="64390"/>
                    </a:lnTo>
                    <a:lnTo>
                      <a:pt x="120000" y="64390"/>
                    </a:lnTo>
                    <a:lnTo>
                      <a:pt x="120000" y="7317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p14"/>
              <p:cNvSpPr/>
              <p:nvPr/>
            </p:nvSpPr>
            <p:spPr>
              <a:xfrm>
                <a:off x="4152900" y="2757487"/>
                <a:ext cx="76200" cy="1365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9322" y="72897"/>
                    </a:moveTo>
                    <a:lnTo>
                      <a:pt x="119322" y="81495"/>
                    </a:lnTo>
                    <a:cubicBezTo>
                      <a:pt x="119322" y="82242"/>
                      <a:pt x="119322" y="82990"/>
                      <a:pt x="117966" y="83738"/>
                    </a:cubicBezTo>
                    <a:lnTo>
                      <a:pt x="82711" y="100934"/>
                    </a:lnTo>
                    <a:lnTo>
                      <a:pt x="84745" y="98691"/>
                    </a:lnTo>
                    <a:lnTo>
                      <a:pt x="84745" y="107663"/>
                    </a:lnTo>
                    <a:cubicBezTo>
                      <a:pt x="84745" y="108411"/>
                      <a:pt x="84067" y="109158"/>
                      <a:pt x="82711" y="109906"/>
                    </a:cubicBezTo>
                    <a:lnTo>
                      <a:pt x="65084" y="118878"/>
                    </a:lnTo>
                    <a:cubicBezTo>
                      <a:pt x="63728" y="119626"/>
                      <a:pt x="61694" y="120000"/>
                      <a:pt x="59661" y="119626"/>
                    </a:cubicBezTo>
                    <a:cubicBezTo>
                      <a:pt x="57627" y="119252"/>
                      <a:pt x="56271" y="118130"/>
                      <a:pt x="56271" y="116635"/>
                    </a:cubicBezTo>
                    <a:lnTo>
                      <a:pt x="56271" y="90841"/>
                    </a:lnTo>
                    <a:lnTo>
                      <a:pt x="59661" y="93457"/>
                    </a:lnTo>
                    <a:lnTo>
                      <a:pt x="21016" y="84112"/>
                    </a:lnTo>
                    <a:cubicBezTo>
                      <a:pt x="20338" y="84112"/>
                      <a:pt x="18983" y="83364"/>
                      <a:pt x="18305" y="82990"/>
                    </a:cubicBezTo>
                    <a:lnTo>
                      <a:pt x="1355" y="66168"/>
                    </a:lnTo>
                    <a:cubicBezTo>
                      <a:pt x="0" y="65046"/>
                      <a:pt x="0" y="63177"/>
                      <a:pt x="2033" y="62429"/>
                    </a:cubicBezTo>
                    <a:lnTo>
                      <a:pt x="37288" y="44485"/>
                    </a:lnTo>
                    <a:lnTo>
                      <a:pt x="35932" y="47476"/>
                    </a:lnTo>
                    <a:lnTo>
                      <a:pt x="18305" y="13084"/>
                    </a:lnTo>
                    <a:cubicBezTo>
                      <a:pt x="17627" y="12336"/>
                      <a:pt x="18305" y="10841"/>
                      <a:pt x="19661" y="10093"/>
                    </a:cubicBezTo>
                    <a:lnTo>
                      <a:pt x="37288" y="1121"/>
                    </a:lnTo>
                    <a:cubicBezTo>
                      <a:pt x="37966" y="373"/>
                      <a:pt x="39322" y="0"/>
                      <a:pt x="40677" y="0"/>
                    </a:cubicBezTo>
                    <a:lnTo>
                      <a:pt x="79322" y="0"/>
                    </a:lnTo>
                    <a:cubicBezTo>
                      <a:pt x="80677" y="0"/>
                      <a:pt x="82033" y="373"/>
                      <a:pt x="82711" y="1121"/>
                    </a:cubicBezTo>
                    <a:lnTo>
                      <a:pt x="100338" y="10093"/>
                    </a:lnTo>
                    <a:lnTo>
                      <a:pt x="92881" y="10093"/>
                    </a:lnTo>
                    <a:lnTo>
                      <a:pt x="110508" y="1121"/>
                    </a:lnTo>
                    <a:cubicBezTo>
                      <a:pt x="112542" y="0"/>
                      <a:pt x="115254" y="0"/>
                      <a:pt x="117288" y="747"/>
                    </a:cubicBezTo>
                    <a:cubicBezTo>
                      <a:pt x="119322" y="1869"/>
                      <a:pt x="119999" y="3364"/>
                      <a:pt x="118644" y="4485"/>
                    </a:cubicBezTo>
                    <a:lnTo>
                      <a:pt x="101694" y="22056"/>
                    </a:lnTo>
                    <a:lnTo>
                      <a:pt x="101694" y="19065"/>
                    </a:lnTo>
                    <a:lnTo>
                      <a:pt x="119322" y="37009"/>
                    </a:lnTo>
                    <a:cubicBezTo>
                      <a:pt x="119999" y="38504"/>
                      <a:pt x="119999" y="40000"/>
                      <a:pt x="117966" y="40747"/>
                    </a:cubicBezTo>
                    <a:lnTo>
                      <a:pt x="82711" y="57570"/>
                    </a:lnTo>
                    <a:lnTo>
                      <a:pt x="84745" y="55327"/>
                    </a:lnTo>
                    <a:lnTo>
                      <a:pt x="84745" y="64672"/>
                    </a:lnTo>
                    <a:lnTo>
                      <a:pt x="79322" y="61682"/>
                    </a:lnTo>
                    <a:lnTo>
                      <a:pt x="113898" y="61682"/>
                    </a:lnTo>
                    <a:cubicBezTo>
                      <a:pt x="117288" y="61682"/>
                      <a:pt x="119322" y="62803"/>
                      <a:pt x="119322" y="64672"/>
                    </a:cubicBezTo>
                    <a:lnTo>
                      <a:pt x="119322" y="72897"/>
                    </a:lnTo>
                    <a:close/>
                    <a:moveTo>
                      <a:pt x="108474" y="64672"/>
                    </a:moveTo>
                    <a:lnTo>
                      <a:pt x="113898" y="67663"/>
                    </a:lnTo>
                    <a:lnTo>
                      <a:pt x="79322" y="67663"/>
                    </a:lnTo>
                    <a:cubicBezTo>
                      <a:pt x="75932" y="67663"/>
                      <a:pt x="73898" y="66168"/>
                      <a:pt x="73898" y="64672"/>
                    </a:cubicBezTo>
                    <a:lnTo>
                      <a:pt x="73898" y="55327"/>
                    </a:lnTo>
                    <a:cubicBezTo>
                      <a:pt x="73898" y="54579"/>
                      <a:pt x="74576" y="53831"/>
                      <a:pt x="75254" y="53084"/>
                    </a:cubicBezTo>
                    <a:lnTo>
                      <a:pt x="110508" y="36261"/>
                    </a:lnTo>
                    <a:lnTo>
                      <a:pt x="109152" y="40000"/>
                    </a:lnTo>
                    <a:lnTo>
                      <a:pt x="92203" y="22056"/>
                    </a:lnTo>
                    <a:cubicBezTo>
                      <a:pt x="90847" y="20934"/>
                      <a:pt x="90847" y="20186"/>
                      <a:pt x="92203" y="19065"/>
                    </a:cubicBezTo>
                    <a:lnTo>
                      <a:pt x="109152" y="1869"/>
                    </a:lnTo>
                    <a:lnTo>
                      <a:pt x="117966" y="5233"/>
                    </a:lnTo>
                    <a:lnTo>
                      <a:pt x="100338" y="14579"/>
                    </a:lnTo>
                    <a:cubicBezTo>
                      <a:pt x="98305" y="15700"/>
                      <a:pt x="94915" y="15700"/>
                      <a:pt x="92881" y="14579"/>
                    </a:cubicBezTo>
                    <a:lnTo>
                      <a:pt x="75254" y="5233"/>
                    </a:lnTo>
                    <a:lnTo>
                      <a:pt x="79322" y="5981"/>
                    </a:lnTo>
                    <a:lnTo>
                      <a:pt x="40677" y="5981"/>
                    </a:lnTo>
                    <a:lnTo>
                      <a:pt x="44745" y="5233"/>
                    </a:lnTo>
                    <a:lnTo>
                      <a:pt x="27118" y="14579"/>
                    </a:lnTo>
                    <a:lnTo>
                      <a:pt x="28474" y="11588"/>
                    </a:lnTo>
                    <a:lnTo>
                      <a:pt x="46101" y="45981"/>
                    </a:lnTo>
                    <a:cubicBezTo>
                      <a:pt x="46779" y="47102"/>
                      <a:pt x="46101" y="48224"/>
                      <a:pt x="44745" y="48971"/>
                    </a:cubicBezTo>
                    <a:lnTo>
                      <a:pt x="9491" y="66915"/>
                    </a:lnTo>
                    <a:lnTo>
                      <a:pt x="10169" y="63177"/>
                    </a:lnTo>
                    <a:lnTo>
                      <a:pt x="27796" y="80000"/>
                    </a:lnTo>
                    <a:lnTo>
                      <a:pt x="25762" y="78878"/>
                    </a:lnTo>
                    <a:lnTo>
                      <a:pt x="63728" y="87850"/>
                    </a:lnTo>
                    <a:cubicBezTo>
                      <a:pt x="65762" y="88598"/>
                      <a:pt x="67118" y="89345"/>
                      <a:pt x="67118" y="90841"/>
                    </a:cubicBezTo>
                    <a:lnTo>
                      <a:pt x="67118" y="116635"/>
                    </a:lnTo>
                    <a:lnTo>
                      <a:pt x="57627" y="114766"/>
                    </a:lnTo>
                    <a:lnTo>
                      <a:pt x="75254" y="105420"/>
                    </a:lnTo>
                    <a:lnTo>
                      <a:pt x="73898" y="107663"/>
                    </a:lnTo>
                    <a:lnTo>
                      <a:pt x="73898" y="98691"/>
                    </a:lnTo>
                    <a:cubicBezTo>
                      <a:pt x="73898" y="97943"/>
                      <a:pt x="74576" y="97196"/>
                      <a:pt x="75254" y="96822"/>
                    </a:cubicBezTo>
                    <a:lnTo>
                      <a:pt x="110508" y="79252"/>
                    </a:lnTo>
                    <a:lnTo>
                      <a:pt x="108474" y="81495"/>
                    </a:lnTo>
                    <a:lnTo>
                      <a:pt x="108474" y="72897"/>
                    </a:lnTo>
                    <a:lnTo>
                      <a:pt x="108474" y="6467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14"/>
              <p:cNvSpPr/>
              <p:nvPr/>
            </p:nvSpPr>
            <p:spPr>
              <a:xfrm>
                <a:off x="3819525" y="2979737"/>
                <a:ext cx="282575" cy="2555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5955" y="0"/>
                    </a:moveTo>
                    <a:lnTo>
                      <a:pt x="55955" y="0"/>
                    </a:lnTo>
                    <a:lnTo>
                      <a:pt x="97078" y="33540"/>
                    </a:lnTo>
                    <a:lnTo>
                      <a:pt x="101797" y="38757"/>
                    </a:lnTo>
                    <a:lnTo>
                      <a:pt x="111235" y="43229"/>
                    </a:lnTo>
                    <a:lnTo>
                      <a:pt x="115280" y="47701"/>
                    </a:lnTo>
                    <a:lnTo>
                      <a:pt x="120000" y="47701"/>
                    </a:lnTo>
                    <a:lnTo>
                      <a:pt x="120000" y="72298"/>
                    </a:lnTo>
                    <a:lnTo>
                      <a:pt x="115280" y="76770"/>
                    </a:lnTo>
                    <a:lnTo>
                      <a:pt x="92359" y="81242"/>
                    </a:lnTo>
                    <a:lnTo>
                      <a:pt x="82921" y="81242"/>
                    </a:lnTo>
                    <a:lnTo>
                      <a:pt x="74157" y="90931"/>
                    </a:lnTo>
                    <a:lnTo>
                      <a:pt x="64719" y="95403"/>
                    </a:lnTo>
                    <a:lnTo>
                      <a:pt x="55955" y="110310"/>
                    </a:lnTo>
                    <a:lnTo>
                      <a:pt x="50561" y="115527"/>
                    </a:lnTo>
                    <a:lnTo>
                      <a:pt x="46516" y="120000"/>
                    </a:lnTo>
                    <a:lnTo>
                      <a:pt x="41797" y="115527"/>
                    </a:lnTo>
                    <a:lnTo>
                      <a:pt x="37078" y="120000"/>
                    </a:lnTo>
                    <a:lnTo>
                      <a:pt x="32359" y="120000"/>
                    </a:lnTo>
                    <a:lnTo>
                      <a:pt x="23595" y="101366"/>
                    </a:lnTo>
                    <a:lnTo>
                      <a:pt x="14157" y="105093"/>
                    </a:lnTo>
                    <a:lnTo>
                      <a:pt x="4719" y="105093"/>
                    </a:lnTo>
                    <a:lnTo>
                      <a:pt x="9438" y="101366"/>
                    </a:lnTo>
                    <a:lnTo>
                      <a:pt x="0" y="81242"/>
                    </a:lnTo>
                    <a:lnTo>
                      <a:pt x="9438" y="76770"/>
                    </a:lnTo>
                    <a:lnTo>
                      <a:pt x="14157" y="81242"/>
                    </a:lnTo>
                    <a:lnTo>
                      <a:pt x="18876" y="76770"/>
                    </a:lnTo>
                    <a:lnTo>
                      <a:pt x="50561" y="76770"/>
                    </a:lnTo>
                    <a:lnTo>
                      <a:pt x="41797" y="0"/>
                    </a:lnTo>
                    <a:lnTo>
                      <a:pt x="55955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14"/>
              <p:cNvSpPr/>
              <p:nvPr/>
            </p:nvSpPr>
            <p:spPr>
              <a:xfrm>
                <a:off x="3816350" y="2976562"/>
                <a:ext cx="288925" cy="2619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5714" y="0"/>
                    </a:moveTo>
                    <a:cubicBezTo>
                      <a:pt x="56071" y="0"/>
                      <a:pt x="56428" y="197"/>
                      <a:pt x="56607" y="394"/>
                    </a:cubicBezTo>
                    <a:lnTo>
                      <a:pt x="97142" y="32906"/>
                    </a:lnTo>
                    <a:lnTo>
                      <a:pt x="101607" y="37635"/>
                    </a:lnTo>
                    <a:lnTo>
                      <a:pt x="101250" y="37438"/>
                    </a:lnTo>
                    <a:lnTo>
                      <a:pt x="110357" y="42364"/>
                    </a:lnTo>
                    <a:cubicBezTo>
                      <a:pt x="110535" y="42364"/>
                      <a:pt x="110714" y="42561"/>
                      <a:pt x="110714" y="42561"/>
                    </a:cubicBezTo>
                    <a:lnTo>
                      <a:pt x="115178" y="46896"/>
                    </a:lnTo>
                    <a:lnTo>
                      <a:pt x="114285" y="46502"/>
                    </a:lnTo>
                    <a:lnTo>
                      <a:pt x="118571" y="46502"/>
                    </a:lnTo>
                    <a:cubicBezTo>
                      <a:pt x="119464" y="46502"/>
                      <a:pt x="120000" y="47290"/>
                      <a:pt x="120000" y="48078"/>
                    </a:cubicBezTo>
                    <a:lnTo>
                      <a:pt x="120000" y="71921"/>
                    </a:lnTo>
                    <a:cubicBezTo>
                      <a:pt x="120000" y="72315"/>
                      <a:pt x="120000" y="72709"/>
                      <a:pt x="119642" y="73103"/>
                    </a:cubicBezTo>
                    <a:lnTo>
                      <a:pt x="115178" y="77438"/>
                    </a:lnTo>
                    <a:cubicBezTo>
                      <a:pt x="115000" y="77635"/>
                      <a:pt x="114642" y="77635"/>
                      <a:pt x="114464" y="77832"/>
                    </a:cubicBezTo>
                    <a:lnTo>
                      <a:pt x="91964" y="82167"/>
                    </a:lnTo>
                    <a:cubicBezTo>
                      <a:pt x="91964" y="82167"/>
                      <a:pt x="91785" y="82167"/>
                      <a:pt x="91785" y="82167"/>
                    </a:cubicBezTo>
                    <a:lnTo>
                      <a:pt x="82678" y="82167"/>
                    </a:lnTo>
                    <a:lnTo>
                      <a:pt x="83571" y="81773"/>
                    </a:lnTo>
                    <a:lnTo>
                      <a:pt x="74821" y="91428"/>
                    </a:lnTo>
                    <a:cubicBezTo>
                      <a:pt x="74642" y="91428"/>
                      <a:pt x="74464" y="91625"/>
                      <a:pt x="74285" y="91625"/>
                    </a:cubicBezTo>
                    <a:lnTo>
                      <a:pt x="65178" y="96157"/>
                    </a:lnTo>
                    <a:lnTo>
                      <a:pt x="65892" y="95566"/>
                    </a:lnTo>
                    <a:lnTo>
                      <a:pt x="56964" y="109556"/>
                    </a:lnTo>
                    <a:cubicBezTo>
                      <a:pt x="56964" y="109556"/>
                      <a:pt x="56785" y="109753"/>
                      <a:pt x="56785" y="109753"/>
                    </a:cubicBezTo>
                    <a:lnTo>
                      <a:pt x="52142" y="115073"/>
                    </a:lnTo>
                    <a:lnTo>
                      <a:pt x="47678" y="119408"/>
                    </a:lnTo>
                    <a:cubicBezTo>
                      <a:pt x="47142" y="120000"/>
                      <a:pt x="46250" y="120000"/>
                      <a:pt x="45714" y="119408"/>
                    </a:cubicBezTo>
                    <a:lnTo>
                      <a:pt x="41250" y="115073"/>
                    </a:lnTo>
                    <a:lnTo>
                      <a:pt x="43214" y="115073"/>
                    </a:lnTo>
                    <a:lnTo>
                      <a:pt x="38392" y="119605"/>
                    </a:lnTo>
                    <a:cubicBezTo>
                      <a:pt x="38214" y="119802"/>
                      <a:pt x="37857" y="119802"/>
                      <a:pt x="37500" y="119802"/>
                    </a:cubicBezTo>
                    <a:lnTo>
                      <a:pt x="33035" y="119802"/>
                    </a:lnTo>
                    <a:cubicBezTo>
                      <a:pt x="32500" y="119802"/>
                      <a:pt x="32142" y="119605"/>
                      <a:pt x="31785" y="119014"/>
                    </a:cubicBezTo>
                    <a:lnTo>
                      <a:pt x="23035" y="100689"/>
                    </a:lnTo>
                    <a:lnTo>
                      <a:pt x="24821" y="101280"/>
                    </a:lnTo>
                    <a:lnTo>
                      <a:pt x="15714" y="105812"/>
                    </a:lnTo>
                    <a:cubicBezTo>
                      <a:pt x="15535" y="105812"/>
                      <a:pt x="15357" y="105812"/>
                      <a:pt x="15000" y="105812"/>
                    </a:cubicBezTo>
                    <a:lnTo>
                      <a:pt x="5892" y="105812"/>
                    </a:lnTo>
                    <a:cubicBezTo>
                      <a:pt x="5357" y="105812"/>
                      <a:pt x="4821" y="105418"/>
                      <a:pt x="4642" y="104827"/>
                    </a:cubicBezTo>
                    <a:cubicBezTo>
                      <a:pt x="4464" y="104236"/>
                      <a:pt x="4642" y="103448"/>
                      <a:pt x="5000" y="103054"/>
                    </a:cubicBezTo>
                    <a:lnTo>
                      <a:pt x="9642" y="98719"/>
                    </a:lnTo>
                    <a:lnTo>
                      <a:pt x="9464" y="100689"/>
                    </a:lnTo>
                    <a:lnTo>
                      <a:pt x="178" y="81379"/>
                    </a:lnTo>
                    <a:cubicBezTo>
                      <a:pt x="0" y="80985"/>
                      <a:pt x="0" y="80394"/>
                      <a:pt x="178" y="80000"/>
                    </a:cubicBezTo>
                    <a:cubicBezTo>
                      <a:pt x="357" y="79605"/>
                      <a:pt x="535" y="79408"/>
                      <a:pt x="892" y="79211"/>
                    </a:cubicBezTo>
                    <a:lnTo>
                      <a:pt x="10000" y="74679"/>
                    </a:lnTo>
                    <a:cubicBezTo>
                      <a:pt x="10535" y="74482"/>
                      <a:pt x="11250" y="74679"/>
                      <a:pt x="11607" y="75073"/>
                    </a:cubicBezTo>
                    <a:lnTo>
                      <a:pt x="16071" y="79408"/>
                    </a:lnTo>
                    <a:lnTo>
                      <a:pt x="14107" y="79408"/>
                    </a:lnTo>
                    <a:lnTo>
                      <a:pt x="18571" y="75073"/>
                    </a:lnTo>
                    <a:cubicBezTo>
                      <a:pt x="18750" y="74876"/>
                      <a:pt x="19107" y="74679"/>
                      <a:pt x="19464" y="74679"/>
                    </a:cubicBezTo>
                    <a:lnTo>
                      <a:pt x="51071" y="74679"/>
                    </a:lnTo>
                    <a:lnTo>
                      <a:pt x="49642" y="76453"/>
                    </a:lnTo>
                    <a:lnTo>
                      <a:pt x="40714" y="1970"/>
                    </a:lnTo>
                    <a:cubicBezTo>
                      <a:pt x="40714" y="1379"/>
                      <a:pt x="40892" y="985"/>
                      <a:pt x="41071" y="591"/>
                    </a:cubicBezTo>
                    <a:cubicBezTo>
                      <a:pt x="41428" y="197"/>
                      <a:pt x="41785" y="0"/>
                      <a:pt x="42142" y="0"/>
                    </a:cubicBezTo>
                    <a:lnTo>
                      <a:pt x="55714" y="0"/>
                    </a:lnTo>
                    <a:close/>
                    <a:moveTo>
                      <a:pt x="42142" y="3152"/>
                    </a:moveTo>
                    <a:lnTo>
                      <a:pt x="43571" y="1379"/>
                    </a:lnTo>
                    <a:lnTo>
                      <a:pt x="52500" y="76059"/>
                    </a:lnTo>
                    <a:cubicBezTo>
                      <a:pt x="52500" y="76453"/>
                      <a:pt x="52500" y="76847"/>
                      <a:pt x="52142" y="77241"/>
                    </a:cubicBezTo>
                    <a:cubicBezTo>
                      <a:pt x="51964" y="77635"/>
                      <a:pt x="51428" y="77832"/>
                      <a:pt x="51071" y="77832"/>
                    </a:cubicBezTo>
                    <a:lnTo>
                      <a:pt x="19464" y="77832"/>
                    </a:lnTo>
                    <a:lnTo>
                      <a:pt x="20535" y="77438"/>
                    </a:lnTo>
                    <a:lnTo>
                      <a:pt x="16071" y="81773"/>
                    </a:lnTo>
                    <a:cubicBezTo>
                      <a:pt x="15535" y="82364"/>
                      <a:pt x="14642" y="82364"/>
                      <a:pt x="14107" y="81773"/>
                    </a:cubicBezTo>
                    <a:lnTo>
                      <a:pt x="9642" y="77438"/>
                    </a:lnTo>
                    <a:lnTo>
                      <a:pt x="11250" y="77635"/>
                    </a:lnTo>
                    <a:lnTo>
                      <a:pt x="2142" y="81970"/>
                    </a:lnTo>
                    <a:lnTo>
                      <a:pt x="2857" y="79802"/>
                    </a:lnTo>
                    <a:lnTo>
                      <a:pt x="11964" y="99113"/>
                    </a:lnTo>
                    <a:cubicBezTo>
                      <a:pt x="12142" y="99901"/>
                      <a:pt x="12142" y="100689"/>
                      <a:pt x="11607" y="101083"/>
                    </a:cubicBezTo>
                    <a:lnTo>
                      <a:pt x="6785" y="105418"/>
                    </a:lnTo>
                    <a:lnTo>
                      <a:pt x="5892" y="102660"/>
                    </a:lnTo>
                    <a:lnTo>
                      <a:pt x="15000" y="102660"/>
                    </a:lnTo>
                    <a:lnTo>
                      <a:pt x="14464" y="102857"/>
                    </a:lnTo>
                    <a:lnTo>
                      <a:pt x="23571" y="98522"/>
                    </a:lnTo>
                    <a:cubicBezTo>
                      <a:pt x="24285" y="98128"/>
                      <a:pt x="25178" y="98522"/>
                      <a:pt x="25535" y="99113"/>
                    </a:cubicBezTo>
                    <a:lnTo>
                      <a:pt x="34285" y="117635"/>
                    </a:lnTo>
                    <a:lnTo>
                      <a:pt x="33035" y="116650"/>
                    </a:lnTo>
                    <a:lnTo>
                      <a:pt x="37500" y="116650"/>
                    </a:lnTo>
                    <a:lnTo>
                      <a:pt x="36607" y="117044"/>
                    </a:lnTo>
                    <a:lnTo>
                      <a:pt x="41250" y="112709"/>
                    </a:lnTo>
                    <a:cubicBezTo>
                      <a:pt x="41785" y="112315"/>
                      <a:pt x="42678" y="112315"/>
                      <a:pt x="43214" y="112709"/>
                    </a:cubicBezTo>
                    <a:lnTo>
                      <a:pt x="47678" y="117241"/>
                    </a:lnTo>
                    <a:lnTo>
                      <a:pt x="45714" y="117241"/>
                    </a:lnTo>
                    <a:lnTo>
                      <a:pt x="50000" y="112906"/>
                    </a:lnTo>
                    <a:lnTo>
                      <a:pt x="54821" y="107586"/>
                    </a:lnTo>
                    <a:lnTo>
                      <a:pt x="54642" y="107783"/>
                    </a:lnTo>
                    <a:lnTo>
                      <a:pt x="63392" y="93793"/>
                    </a:lnTo>
                    <a:cubicBezTo>
                      <a:pt x="63571" y="93399"/>
                      <a:pt x="63750" y="93399"/>
                      <a:pt x="64107" y="93201"/>
                    </a:cubicBezTo>
                    <a:lnTo>
                      <a:pt x="73214" y="88866"/>
                    </a:lnTo>
                    <a:lnTo>
                      <a:pt x="72857" y="89064"/>
                    </a:lnTo>
                    <a:lnTo>
                      <a:pt x="81607" y="79408"/>
                    </a:lnTo>
                    <a:cubicBezTo>
                      <a:pt x="81964" y="79211"/>
                      <a:pt x="82321" y="79014"/>
                      <a:pt x="82678" y="79014"/>
                    </a:cubicBezTo>
                    <a:lnTo>
                      <a:pt x="91785" y="79014"/>
                    </a:lnTo>
                    <a:lnTo>
                      <a:pt x="91607" y="79014"/>
                    </a:lnTo>
                    <a:lnTo>
                      <a:pt x="113928" y="74679"/>
                    </a:lnTo>
                    <a:lnTo>
                      <a:pt x="113214" y="75073"/>
                    </a:lnTo>
                    <a:lnTo>
                      <a:pt x="117678" y="70738"/>
                    </a:lnTo>
                    <a:lnTo>
                      <a:pt x="117142" y="71921"/>
                    </a:lnTo>
                    <a:lnTo>
                      <a:pt x="117142" y="48078"/>
                    </a:lnTo>
                    <a:lnTo>
                      <a:pt x="118571" y="49655"/>
                    </a:lnTo>
                    <a:lnTo>
                      <a:pt x="114285" y="49655"/>
                    </a:lnTo>
                    <a:cubicBezTo>
                      <a:pt x="113928" y="49655"/>
                      <a:pt x="113571" y="49655"/>
                      <a:pt x="113214" y="49261"/>
                    </a:cubicBezTo>
                    <a:lnTo>
                      <a:pt x="108750" y="44926"/>
                    </a:lnTo>
                    <a:lnTo>
                      <a:pt x="109107" y="45123"/>
                    </a:lnTo>
                    <a:lnTo>
                      <a:pt x="100000" y="40197"/>
                    </a:lnTo>
                    <a:cubicBezTo>
                      <a:pt x="99821" y="40197"/>
                      <a:pt x="99821" y="40000"/>
                      <a:pt x="99642" y="40000"/>
                    </a:cubicBezTo>
                    <a:lnTo>
                      <a:pt x="95357" y="35467"/>
                    </a:lnTo>
                    <a:lnTo>
                      <a:pt x="55000" y="2955"/>
                    </a:lnTo>
                    <a:lnTo>
                      <a:pt x="55714" y="3152"/>
                    </a:lnTo>
                    <a:lnTo>
                      <a:pt x="42142" y="315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p14"/>
              <p:cNvSpPr/>
              <p:nvPr/>
            </p:nvSpPr>
            <p:spPr>
              <a:xfrm>
                <a:off x="3736975" y="2946400"/>
                <a:ext cx="214312" cy="2127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62686"/>
                    </a:moveTo>
                    <a:lnTo>
                      <a:pt x="0" y="62686"/>
                    </a:lnTo>
                    <a:lnTo>
                      <a:pt x="7111" y="57313"/>
                    </a:lnTo>
                    <a:lnTo>
                      <a:pt x="38222" y="57313"/>
                    </a:lnTo>
                    <a:lnTo>
                      <a:pt x="38222" y="45671"/>
                    </a:lnTo>
                    <a:lnTo>
                      <a:pt x="50666" y="40298"/>
                    </a:lnTo>
                    <a:lnTo>
                      <a:pt x="50666" y="11641"/>
                    </a:lnTo>
                    <a:lnTo>
                      <a:pt x="82666" y="11641"/>
                    </a:lnTo>
                    <a:lnTo>
                      <a:pt x="82666" y="0"/>
                    </a:lnTo>
                    <a:lnTo>
                      <a:pt x="120000" y="23283"/>
                    </a:lnTo>
                    <a:lnTo>
                      <a:pt x="101333" y="23283"/>
                    </a:lnTo>
                    <a:lnTo>
                      <a:pt x="112888" y="114626"/>
                    </a:lnTo>
                    <a:lnTo>
                      <a:pt x="69333" y="114626"/>
                    </a:lnTo>
                    <a:lnTo>
                      <a:pt x="63111" y="120000"/>
                    </a:lnTo>
                    <a:lnTo>
                      <a:pt x="56888" y="114626"/>
                    </a:lnTo>
                    <a:lnTo>
                      <a:pt x="44444" y="120000"/>
                    </a:lnTo>
                    <a:lnTo>
                      <a:pt x="38222" y="109253"/>
                    </a:lnTo>
                    <a:lnTo>
                      <a:pt x="18666" y="102985"/>
                    </a:lnTo>
                    <a:lnTo>
                      <a:pt x="7111" y="102985"/>
                    </a:lnTo>
                    <a:lnTo>
                      <a:pt x="0" y="109253"/>
                    </a:lnTo>
                    <a:lnTo>
                      <a:pt x="7111" y="85970"/>
                    </a:lnTo>
                    <a:lnTo>
                      <a:pt x="0" y="80597"/>
                    </a:lnTo>
                    <a:lnTo>
                      <a:pt x="7111" y="68955"/>
                    </a:lnTo>
                    <a:lnTo>
                      <a:pt x="0" y="6268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14"/>
              <p:cNvSpPr/>
              <p:nvPr/>
            </p:nvSpPr>
            <p:spPr>
              <a:xfrm>
                <a:off x="3733800" y="2943225"/>
                <a:ext cx="220662" cy="2190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01" y="64327"/>
                    </a:moveTo>
                    <a:cubicBezTo>
                      <a:pt x="233" y="64093"/>
                      <a:pt x="0" y="63391"/>
                      <a:pt x="0" y="62923"/>
                    </a:cubicBezTo>
                    <a:cubicBezTo>
                      <a:pt x="0" y="62456"/>
                      <a:pt x="467" y="61754"/>
                      <a:pt x="701" y="61520"/>
                    </a:cubicBezTo>
                    <a:lnTo>
                      <a:pt x="7017" y="56374"/>
                    </a:lnTo>
                    <a:cubicBezTo>
                      <a:pt x="7485" y="55906"/>
                      <a:pt x="7953" y="55906"/>
                      <a:pt x="8187" y="55906"/>
                    </a:cubicBezTo>
                    <a:lnTo>
                      <a:pt x="39064" y="55906"/>
                    </a:lnTo>
                    <a:lnTo>
                      <a:pt x="37192" y="57777"/>
                    </a:lnTo>
                    <a:lnTo>
                      <a:pt x="37192" y="46315"/>
                    </a:lnTo>
                    <a:cubicBezTo>
                      <a:pt x="37192" y="45614"/>
                      <a:pt x="37660" y="44912"/>
                      <a:pt x="38362" y="44678"/>
                    </a:cubicBezTo>
                    <a:lnTo>
                      <a:pt x="50292" y="39298"/>
                    </a:lnTo>
                    <a:lnTo>
                      <a:pt x="49122" y="41169"/>
                    </a:lnTo>
                    <a:lnTo>
                      <a:pt x="49122" y="13099"/>
                    </a:lnTo>
                    <a:cubicBezTo>
                      <a:pt x="49122" y="11929"/>
                      <a:pt x="50058" y="11228"/>
                      <a:pt x="50994" y="11228"/>
                    </a:cubicBezTo>
                    <a:lnTo>
                      <a:pt x="81637" y="11228"/>
                    </a:lnTo>
                    <a:lnTo>
                      <a:pt x="79766" y="13099"/>
                    </a:lnTo>
                    <a:lnTo>
                      <a:pt x="79766" y="1871"/>
                    </a:lnTo>
                    <a:cubicBezTo>
                      <a:pt x="79766" y="1403"/>
                      <a:pt x="80000" y="701"/>
                      <a:pt x="80701" y="233"/>
                    </a:cubicBezTo>
                    <a:cubicBezTo>
                      <a:pt x="81169" y="0"/>
                      <a:pt x="81871" y="0"/>
                      <a:pt x="82573" y="467"/>
                    </a:cubicBezTo>
                    <a:lnTo>
                      <a:pt x="119064" y="22923"/>
                    </a:lnTo>
                    <a:cubicBezTo>
                      <a:pt x="119766" y="23391"/>
                      <a:pt x="120000" y="24093"/>
                      <a:pt x="119766" y="25029"/>
                    </a:cubicBezTo>
                    <a:cubicBezTo>
                      <a:pt x="119532" y="25730"/>
                      <a:pt x="118830" y="26432"/>
                      <a:pt x="117894" y="26432"/>
                    </a:cubicBezTo>
                    <a:lnTo>
                      <a:pt x="99883" y="26432"/>
                    </a:lnTo>
                    <a:lnTo>
                      <a:pt x="101520" y="24327"/>
                    </a:lnTo>
                    <a:lnTo>
                      <a:pt x="113450" y="112514"/>
                    </a:lnTo>
                    <a:cubicBezTo>
                      <a:pt x="113684" y="112982"/>
                      <a:pt x="113450" y="113684"/>
                      <a:pt x="113216" y="114152"/>
                    </a:cubicBezTo>
                    <a:cubicBezTo>
                      <a:pt x="112748" y="114385"/>
                      <a:pt x="112280" y="114619"/>
                      <a:pt x="111578" y="114619"/>
                    </a:cubicBezTo>
                    <a:lnTo>
                      <a:pt x="69239" y="114619"/>
                    </a:lnTo>
                    <a:lnTo>
                      <a:pt x="70409" y="114152"/>
                    </a:lnTo>
                    <a:lnTo>
                      <a:pt x="64561" y="119532"/>
                    </a:lnTo>
                    <a:cubicBezTo>
                      <a:pt x="63859" y="120000"/>
                      <a:pt x="62690" y="120000"/>
                      <a:pt x="61988" y="119532"/>
                    </a:cubicBezTo>
                    <a:lnTo>
                      <a:pt x="56140" y="114152"/>
                    </a:lnTo>
                    <a:lnTo>
                      <a:pt x="58011" y="114619"/>
                    </a:lnTo>
                    <a:lnTo>
                      <a:pt x="45847" y="119766"/>
                    </a:lnTo>
                    <a:cubicBezTo>
                      <a:pt x="44912" y="120000"/>
                      <a:pt x="43976" y="119766"/>
                      <a:pt x="43508" y="118830"/>
                    </a:cubicBezTo>
                    <a:lnTo>
                      <a:pt x="37426" y="108538"/>
                    </a:lnTo>
                    <a:lnTo>
                      <a:pt x="38596" y="109473"/>
                    </a:lnTo>
                    <a:lnTo>
                      <a:pt x="19649" y="103625"/>
                    </a:lnTo>
                    <a:lnTo>
                      <a:pt x="20116" y="103625"/>
                    </a:lnTo>
                    <a:lnTo>
                      <a:pt x="8187" y="103625"/>
                    </a:lnTo>
                    <a:lnTo>
                      <a:pt x="9590" y="103157"/>
                    </a:lnTo>
                    <a:lnTo>
                      <a:pt x="3274" y="109005"/>
                    </a:lnTo>
                    <a:cubicBezTo>
                      <a:pt x="2573" y="109473"/>
                      <a:pt x="1637" y="109707"/>
                      <a:pt x="935" y="109239"/>
                    </a:cubicBezTo>
                    <a:cubicBezTo>
                      <a:pt x="233" y="108771"/>
                      <a:pt x="0" y="107836"/>
                      <a:pt x="233" y="107134"/>
                    </a:cubicBezTo>
                    <a:lnTo>
                      <a:pt x="6549" y="84678"/>
                    </a:lnTo>
                    <a:lnTo>
                      <a:pt x="7017" y="86549"/>
                    </a:lnTo>
                    <a:lnTo>
                      <a:pt x="701" y="80935"/>
                    </a:lnTo>
                    <a:cubicBezTo>
                      <a:pt x="0" y="80467"/>
                      <a:pt x="0" y="79298"/>
                      <a:pt x="467" y="78596"/>
                    </a:cubicBezTo>
                    <a:lnTo>
                      <a:pt x="6549" y="67602"/>
                    </a:lnTo>
                    <a:lnTo>
                      <a:pt x="7017" y="69941"/>
                    </a:lnTo>
                    <a:lnTo>
                      <a:pt x="701" y="64327"/>
                    </a:lnTo>
                    <a:close/>
                    <a:moveTo>
                      <a:pt x="9590" y="67134"/>
                    </a:moveTo>
                    <a:cubicBezTo>
                      <a:pt x="10292" y="67602"/>
                      <a:pt x="10292" y="68538"/>
                      <a:pt x="9824" y="69473"/>
                    </a:cubicBezTo>
                    <a:lnTo>
                      <a:pt x="3508" y="80467"/>
                    </a:lnTo>
                    <a:lnTo>
                      <a:pt x="3274" y="78128"/>
                    </a:lnTo>
                    <a:lnTo>
                      <a:pt x="9590" y="83742"/>
                    </a:lnTo>
                    <a:cubicBezTo>
                      <a:pt x="10058" y="84210"/>
                      <a:pt x="10292" y="84912"/>
                      <a:pt x="10058" y="85614"/>
                    </a:cubicBezTo>
                    <a:lnTo>
                      <a:pt x="3742" y="108070"/>
                    </a:lnTo>
                    <a:lnTo>
                      <a:pt x="701" y="106198"/>
                    </a:lnTo>
                    <a:lnTo>
                      <a:pt x="7017" y="100350"/>
                    </a:lnTo>
                    <a:cubicBezTo>
                      <a:pt x="7251" y="100116"/>
                      <a:pt x="7719" y="99883"/>
                      <a:pt x="8187" y="99883"/>
                    </a:cubicBezTo>
                    <a:lnTo>
                      <a:pt x="20116" y="99883"/>
                    </a:lnTo>
                    <a:cubicBezTo>
                      <a:pt x="20350" y="99883"/>
                      <a:pt x="20584" y="99883"/>
                      <a:pt x="20818" y="99883"/>
                    </a:cubicBezTo>
                    <a:lnTo>
                      <a:pt x="39766" y="105730"/>
                    </a:lnTo>
                    <a:cubicBezTo>
                      <a:pt x="40233" y="105964"/>
                      <a:pt x="40467" y="106198"/>
                      <a:pt x="40701" y="106666"/>
                    </a:cubicBezTo>
                    <a:lnTo>
                      <a:pt x="46783" y="116959"/>
                    </a:lnTo>
                    <a:lnTo>
                      <a:pt x="44444" y="116257"/>
                    </a:lnTo>
                    <a:lnTo>
                      <a:pt x="56608" y="111111"/>
                    </a:lnTo>
                    <a:cubicBezTo>
                      <a:pt x="57309" y="110877"/>
                      <a:pt x="58011" y="110877"/>
                      <a:pt x="58479" y="111345"/>
                    </a:cubicBezTo>
                    <a:lnTo>
                      <a:pt x="64561" y="116491"/>
                    </a:lnTo>
                    <a:lnTo>
                      <a:pt x="61988" y="116491"/>
                    </a:lnTo>
                    <a:lnTo>
                      <a:pt x="68070" y="111345"/>
                    </a:lnTo>
                    <a:cubicBezTo>
                      <a:pt x="68304" y="111111"/>
                      <a:pt x="68771" y="110877"/>
                      <a:pt x="69239" y="110877"/>
                    </a:cubicBezTo>
                    <a:lnTo>
                      <a:pt x="111578" y="110877"/>
                    </a:lnTo>
                    <a:lnTo>
                      <a:pt x="109941" y="112982"/>
                    </a:lnTo>
                    <a:lnTo>
                      <a:pt x="98011" y="24795"/>
                    </a:lnTo>
                    <a:cubicBezTo>
                      <a:pt x="97777" y="24093"/>
                      <a:pt x="98011" y="23625"/>
                      <a:pt x="98479" y="23157"/>
                    </a:cubicBezTo>
                    <a:cubicBezTo>
                      <a:pt x="98713" y="22923"/>
                      <a:pt x="99181" y="22690"/>
                      <a:pt x="99883" y="22690"/>
                    </a:cubicBezTo>
                    <a:lnTo>
                      <a:pt x="117894" y="22690"/>
                    </a:lnTo>
                    <a:lnTo>
                      <a:pt x="116959" y="26198"/>
                    </a:lnTo>
                    <a:lnTo>
                      <a:pt x="80467" y="3508"/>
                    </a:lnTo>
                    <a:lnTo>
                      <a:pt x="83508" y="1871"/>
                    </a:lnTo>
                    <a:lnTo>
                      <a:pt x="83508" y="13099"/>
                    </a:lnTo>
                    <a:cubicBezTo>
                      <a:pt x="83508" y="14035"/>
                      <a:pt x="82573" y="14970"/>
                      <a:pt x="81637" y="14970"/>
                    </a:cubicBezTo>
                    <a:lnTo>
                      <a:pt x="50994" y="14970"/>
                    </a:lnTo>
                    <a:lnTo>
                      <a:pt x="52865" y="13099"/>
                    </a:lnTo>
                    <a:lnTo>
                      <a:pt x="52865" y="41169"/>
                    </a:lnTo>
                    <a:cubicBezTo>
                      <a:pt x="52865" y="41871"/>
                      <a:pt x="52397" y="42573"/>
                      <a:pt x="51695" y="42807"/>
                    </a:cubicBezTo>
                    <a:lnTo>
                      <a:pt x="40000" y="47953"/>
                    </a:lnTo>
                    <a:lnTo>
                      <a:pt x="40935" y="46315"/>
                    </a:lnTo>
                    <a:lnTo>
                      <a:pt x="40935" y="57777"/>
                    </a:lnTo>
                    <a:cubicBezTo>
                      <a:pt x="40935" y="58713"/>
                      <a:pt x="40233" y="59649"/>
                      <a:pt x="39064" y="59649"/>
                    </a:cubicBezTo>
                    <a:lnTo>
                      <a:pt x="8187" y="59649"/>
                    </a:lnTo>
                    <a:lnTo>
                      <a:pt x="9590" y="59181"/>
                    </a:lnTo>
                    <a:lnTo>
                      <a:pt x="3274" y="64327"/>
                    </a:lnTo>
                    <a:lnTo>
                      <a:pt x="3274" y="61520"/>
                    </a:lnTo>
                    <a:lnTo>
                      <a:pt x="9590" y="67134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14"/>
              <p:cNvSpPr/>
              <p:nvPr/>
            </p:nvSpPr>
            <p:spPr>
              <a:xfrm>
                <a:off x="3733800" y="2928937"/>
                <a:ext cx="144462" cy="1238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9230" y="110769"/>
                    </a:lnTo>
                    <a:lnTo>
                      <a:pt x="56703" y="110769"/>
                    </a:lnTo>
                    <a:lnTo>
                      <a:pt x="56703" y="89230"/>
                    </a:lnTo>
                    <a:lnTo>
                      <a:pt x="73846" y="80000"/>
                    </a:lnTo>
                    <a:lnTo>
                      <a:pt x="73846" y="29230"/>
                    </a:lnTo>
                    <a:lnTo>
                      <a:pt x="120000" y="29230"/>
                    </a:lnTo>
                    <a:lnTo>
                      <a:pt x="120000" y="9230"/>
                    </a:lnTo>
                    <a:lnTo>
                      <a:pt x="56703" y="0"/>
                    </a:lnTo>
                    <a:lnTo>
                      <a:pt x="47472" y="20000"/>
                    </a:lnTo>
                    <a:lnTo>
                      <a:pt x="36923" y="29230"/>
                    </a:lnTo>
                    <a:lnTo>
                      <a:pt x="27692" y="60000"/>
                    </a:lnTo>
                    <a:lnTo>
                      <a:pt x="0" y="10000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00739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624;p14"/>
              <p:cNvSpPr/>
              <p:nvPr/>
            </p:nvSpPr>
            <p:spPr>
              <a:xfrm>
                <a:off x="3736975" y="3173412"/>
                <a:ext cx="55562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120000"/>
                    </a:moveTo>
                    <a:lnTo>
                      <a:pt x="0" y="120000"/>
                    </a:lnTo>
                    <a:lnTo>
                      <a:pt x="27428" y="120000"/>
                    </a:lnTo>
                    <a:lnTo>
                      <a:pt x="72000" y="0"/>
                    </a:lnTo>
                    <a:lnTo>
                      <a:pt x="96000" y="120000"/>
                    </a:lnTo>
                    <a:lnTo>
                      <a:pt x="120000" y="0"/>
                    </a:lnTo>
                    <a:lnTo>
                      <a:pt x="72000" y="0"/>
                    </a:lnTo>
                    <a:lnTo>
                      <a:pt x="0" y="0"/>
                    </a:lnTo>
                    <a:lnTo>
                      <a:pt x="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625;p14"/>
              <p:cNvSpPr/>
              <p:nvPr/>
            </p:nvSpPr>
            <p:spPr>
              <a:xfrm>
                <a:off x="3733800" y="3168650"/>
                <a:ext cx="61912" cy="222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620" y="79200"/>
                    </a:moveTo>
                    <a:lnTo>
                      <a:pt x="28965" y="79200"/>
                    </a:lnTo>
                    <a:lnTo>
                      <a:pt x="25655" y="84000"/>
                    </a:lnTo>
                    <a:lnTo>
                      <a:pt x="67034" y="7200"/>
                    </a:lnTo>
                    <a:cubicBezTo>
                      <a:pt x="69517" y="0"/>
                      <a:pt x="73655" y="2400"/>
                      <a:pt x="75310" y="12000"/>
                    </a:cubicBezTo>
                    <a:lnTo>
                      <a:pt x="96000" y="88800"/>
                    </a:lnTo>
                    <a:lnTo>
                      <a:pt x="86068" y="86400"/>
                    </a:lnTo>
                    <a:lnTo>
                      <a:pt x="107586" y="9600"/>
                    </a:lnTo>
                    <a:lnTo>
                      <a:pt x="112551" y="40800"/>
                    </a:lnTo>
                    <a:lnTo>
                      <a:pt x="70344" y="40800"/>
                    </a:lnTo>
                    <a:lnTo>
                      <a:pt x="6620" y="40800"/>
                    </a:lnTo>
                    <a:lnTo>
                      <a:pt x="13241" y="21600"/>
                    </a:lnTo>
                    <a:lnTo>
                      <a:pt x="13241" y="98400"/>
                    </a:lnTo>
                    <a:lnTo>
                      <a:pt x="0" y="98400"/>
                    </a:lnTo>
                    <a:lnTo>
                      <a:pt x="0" y="21600"/>
                    </a:lnTo>
                    <a:cubicBezTo>
                      <a:pt x="0" y="12000"/>
                      <a:pt x="3310" y="2400"/>
                      <a:pt x="6620" y="2400"/>
                    </a:cubicBezTo>
                    <a:lnTo>
                      <a:pt x="70344" y="2400"/>
                    </a:lnTo>
                    <a:lnTo>
                      <a:pt x="112551" y="2400"/>
                    </a:lnTo>
                    <a:cubicBezTo>
                      <a:pt x="115862" y="2400"/>
                      <a:pt x="117517" y="7200"/>
                      <a:pt x="119172" y="14400"/>
                    </a:cubicBezTo>
                    <a:cubicBezTo>
                      <a:pt x="120000" y="21600"/>
                      <a:pt x="120000" y="28800"/>
                      <a:pt x="118344" y="36000"/>
                    </a:cubicBezTo>
                    <a:lnTo>
                      <a:pt x="96000" y="112800"/>
                    </a:lnTo>
                    <a:cubicBezTo>
                      <a:pt x="95172" y="115200"/>
                      <a:pt x="92689" y="120000"/>
                      <a:pt x="91034" y="117600"/>
                    </a:cubicBezTo>
                    <a:cubicBezTo>
                      <a:pt x="88551" y="117600"/>
                      <a:pt x="86896" y="115200"/>
                      <a:pt x="86068" y="110400"/>
                    </a:cubicBezTo>
                    <a:lnTo>
                      <a:pt x="65379" y="33600"/>
                    </a:lnTo>
                    <a:lnTo>
                      <a:pt x="73655" y="38400"/>
                    </a:lnTo>
                    <a:lnTo>
                      <a:pt x="32275" y="115200"/>
                    </a:lnTo>
                    <a:cubicBezTo>
                      <a:pt x="31448" y="117600"/>
                      <a:pt x="29793" y="117600"/>
                      <a:pt x="28965" y="117600"/>
                    </a:cubicBezTo>
                    <a:lnTo>
                      <a:pt x="6620" y="117600"/>
                    </a:lnTo>
                    <a:lnTo>
                      <a:pt x="6620" y="792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626;p14"/>
              <p:cNvSpPr/>
              <p:nvPr/>
            </p:nvSpPr>
            <p:spPr>
              <a:xfrm>
                <a:off x="3736975" y="3194050"/>
                <a:ext cx="55562" cy="333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2000" y="120000"/>
                    </a:moveTo>
                    <a:lnTo>
                      <a:pt x="72000" y="120000"/>
                    </a:lnTo>
                    <a:lnTo>
                      <a:pt x="120000" y="34285"/>
                    </a:lnTo>
                    <a:lnTo>
                      <a:pt x="120000" y="0"/>
                    </a:lnTo>
                    <a:lnTo>
                      <a:pt x="0" y="0"/>
                    </a:lnTo>
                    <a:lnTo>
                      <a:pt x="48000" y="34285"/>
                    </a:lnTo>
                    <a:lnTo>
                      <a:pt x="48000" y="74285"/>
                    </a:lnTo>
                    <a:lnTo>
                      <a:pt x="72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627;p14"/>
              <p:cNvSpPr/>
              <p:nvPr/>
            </p:nvSpPr>
            <p:spPr>
              <a:xfrm>
                <a:off x="3733800" y="3190875"/>
                <a:ext cx="61912" cy="396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5833" y="105957"/>
                    </a:moveTo>
                    <a:lnTo>
                      <a:pt x="109166" y="35744"/>
                    </a:lnTo>
                    <a:lnTo>
                      <a:pt x="106666" y="42127"/>
                    </a:lnTo>
                    <a:lnTo>
                      <a:pt x="106666" y="10212"/>
                    </a:lnTo>
                    <a:lnTo>
                      <a:pt x="113333" y="20425"/>
                    </a:lnTo>
                    <a:lnTo>
                      <a:pt x="6666" y="20425"/>
                    </a:lnTo>
                    <a:lnTo>
                      <a:pt x="10000" y="1276"/>
                    </a:lnTo>
                    <a:lnTo>
                      <a:pt x="52500" y="33191"/>
                    </a:lnTo>
                    <a:cubicBezTo>
                      <a:pt x="55000" y="35744"/>
                      <a:pt x="56666" y="38297"/>
                      <a:pt x="56666" y="42127"/>
                    </a:cubicBezTo>
                    <a:lnTo>
                      <a:pt x="56666" y="74042"/>
                    </a:lnTo>
                    <a:lnTo>
                      <a:pt x="55000" y="67659"/>
                    </a:lnTo>
                    <a:lnTo>
                      <a:pt x="75833" y="105957"/>
                    </a:lnTo>
                    <a:lnTo>
                      <a:pt x="65833" y="120000"/>
                    </a:lnTo>
                    <a:lnTo>
                      <a:pt x="45000" y="81702"/>
                    </a:lnTo>
                    <a:cubicBezTo>
                      <a:pt x="44166" y="79148"/>
                      <a:pt x="43333" y="76595"/>
                      <a:pt x="43333" y="74042"/>
                    </a:cubicBezTo>
                    <a:lnTo>
                      <a:pt x="43333" y="42127"/>
                    </a:lnTo>
                    <a:lnTo>
                      <a:pt x="46666" y="52340"/>
                    </a:lnTo>
                    <a:lnTo>
                      <a:pt x="4166" y="20425"/>
                    </a:lnTo>
                    <a:cubicBezTo>
                      <a:pt x="1666" y="17872"/>
                      <a:pt x="0" y="12765"/>
                      <a:pt x="833" y="8936"/>
                    </a:cubicBezTo>
                    <a:cubicBezTo>
                      <a:pt x="833" y="3829"/>
                      <a:pt x="4166" y="0"/>
                      <a:pt x="6666" y="0"/>
                    </a:cubicBezTo>
                    <a:lnTo>
                      <a:pt x="113333" y="0"/>
                    </a:lnTo>
                    <a:cubicBezTo>
                      <a:pt x="117500" y="0"/>
                      <a:pt x="120000" y="5106"/>
                      <a:pt x="120000" y="10212"/>
                    </a:cubicBezTo>
                    <a:lnTo>
                      <a:pt x="120000" y="42127"/>
                    </a:lnTo>
                    <a:cubicBezTo>
                      <a:pt x="120000" y="44680"/>
                      <a:pt x="120000" y="47234"/>
                      <a:pt x="118333" y="49787"/>
                    </a:cubicBezTo>
                    <a:lnTo>
                      <a:pt x="75833" y="120000"/>
                    </a:lnTo>
                    <a:lnTo>
                      <a:pt x="65833" y="10595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628;p14"/>
              <p:cNvSpPr/>
              <p:nvPr/>
            </p:nvSpPr>
            <p:spPr>
              <a:xfrm>
                <a:off x="3798887" y="3235325"/>
                <a:ext cx="49212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21176"/>
                    </a:moveTo>
                    <a:lnTo>
                      <a:pt x="0" y="21176"/>
                    </a:lnTo>
                    <a:lnTo>
                      <a:pt x="30967" y="0"/>
                    </a:lnTo>
                    <a:lnTo>
                      <a:pt x="61935" y="0"/>
                    </a:lnTo>
                    <a:lnTo>
                      <a:pt x="120000" y="49411"/>
                    </a:lnTo>
                    <a:lnTo>
                      <a:pt x="120000" y="70588"/>
                    </a:lnTo>
                    <a:lnTo>
                      <a:pt x="61935" y="120000"/>
                    </a:lnTo>
                    <a:lnTo>
                      <a:pt x="30967" y="95294"/>
                    </a:lnTo>
                    <a:lnTo>
                      <a:pt x="0" y="95294"/>
                    </a:lnTo>
                    <a:lnTo>
                      <a:pt x="0" y="2117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9" name="Google Shape;629;p14"/>
              <p:cNvSpPr/>
              <p:nvPr/>
            </p:nvSpPr>
            <p:spPr>
              <a:xfrm>
                <a:off x="3795712" y="3232150"/>
                <a:ext cx="55562" cy="619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2812" y="21517"/>
                    </a:moveTo>
                    <a:lnTo>
                      <a:pt x="30937" y="1655"/>
                    </a:lnTo>
                    <a:cubicBezTo>
                      <a:pt x="32812" y="827"/>
                      <a:pt x="34687" y="0"/>
                      <a:pt x="35625" y="0"/>
                    </a:cubicBezTo>
                    <a:lnTo>
                      <a:pt x="60937" y="0"/>
                    </a:lnTo>
                    <a:cubicBezTo>
                      <a:pt x="62812" y="0"/>
                      <a:pt x="64687" y="827"/>
                      <a:pt x="66562" y="2482"/>
                    </a:cubicBezTo>
                    <a:lnTo>
                      <a:pt x="118125" y="45517"/>
                    </a:lnTo>
                    <a:cubicBezTo>
                      <a:pt x="120000" y="46344"/>
                      <a:pt x="120000" y="48000"/>
                      <a:pt x="120000" y="50482"/>
                    </a:cubicBezTo>
                    <a:lnTo>
                      <a:pt x="120000" y="69517"/>
                    </a:lnTo>
                    <a:cubicBezTo>
                      <a:pt x="120000" y="72000"/>
                      <a:pt x="120000" y="73655"/>
                      <a:pt x="118125" y="74482"/>
                    </a:cubicBezTo>
                    <a:lnTo>
                      <a:pt x="66562" y="117517"/>
                    </a:lnTo>
                    <a:cubicBezTo>
                      <a:pt x="63750" y="120000"/>
                      <a:pt x="58125" y="120000"/>
                      <a:pt x="55312" y="117517"/>
                    </a:cubicBezTo>
                    <a:lnTo>
                      <a:pt x="30937" y="94344"/>
                    </a:lnTo>
                    <a:lnTo>
                      <a:pt x="35625" y="96000"/>
                    </a:lnTo>
                    <a:lnTo>
                      <a:pt x="7500" y="96000"/>
                    </a:lnTo>
                    <a:cubicBezTo>
                      <a:pt x="3750" y="96000"/>
                      <a:pt x="0" y="92689"/>
                      <a:pt x="0" y="89379"/>
                    </a:cubicBezTo>
                    <a:lnTo>
                      <a:pt x="0" y="26482"/>
                    </a:lnTo>
                    <a:lnTo>
                      <a:pt x="15000" y="26482"/>
                    </a:lnTo>
                    <a:lnTo>
                      <a:pt x="15000" y="89379"/>
                    </a:lnTo>
                    <a:lnTo>
                      <a:pt x="7500" y="82758"/>
                    </a:lnTo>
                    <a:lnTo>
                      <a:pt x="35625" y="82758"/>
                    </a:lnTo>
                    <a:cubicBezTo>
                      <a:pt x="38437" y="82758"/>
                      <a:pt x="40312" y="83586"/>
                      <a:pt x="41250" y="85241"/>
                    </a:cubicBezTo>
                    <a:lnTo>
                      <a:pt x="66562" y="108413"/>
                    </a:lnTo>
                    <a:lnTo>
                      <a:pt x="56250" y="108413"/>
                    </a:lnTo>
                    <a:lnTo>
                      <a:pt x="107812" y="64551"/>
                    </a:lnTo>
                    <a:lnTo>
                      <a:pt x="105000" y="69517"/>
                    </a:lnTo>
                    <a:lnTo>
                      <a:pt x="105000" y="50482"/>
                    </a:lnTo>
                    <a:lnTo>
                      <a:pt x="107812" y="54620"/>
                    </a:lnTo>
                    <a:lnTo>
                      <a:pt x="56250" y="11586"/>
                    </a:lnTo>
                    <a:lnTo>
                      <a:pt x="60937" y="13241"/>
                    </a:lnTo>
                    <a:lnTo>
                      <a:pt x="35625" y="13241"/>
                    </a:lnTo>
                    <a:lnTo>
                      <a:pt x="40312" y="12413"/>
                    </a:lnTo>
                    <a:lnTo>
                      <a:pt x="12187" y="31448"/>
                    </a:lnTo>
                    <a:lnTo>
                      <a:pt x="2812" y="21517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0" name="Google Shape;630;p14"/>
              <p:cNvSpPr/>
              <p:nvPr/>
            </p:nvSpPr>
            <p:spPr>
              <a:xfrm>
                <a:off x="3827462" y="3255962"/>
                <a:ext cx="74612" cy="7461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20000" y="120000"/>
                    </a:moveTo>
                    <a:lnTo>
                      <a:pt x="120000" y="120000"/>
                    </a:lnTo>
                    <a:lnTo>
                      <a:pt x="120000" y="84255"/>
                    </a:lnTo>
                    <a:lnTo>
                      <a:pt x="84255" y="68936"/>
                    </a:lnTo>
                    <a:lnTo>
                      <a:pt x="84255" y="33191"/>
                    </a:lnTo>
                    <a:lnTo>
                      <a:pt x="68936" y="33191"/>
                    </a:lnTo>
                    <a:lnTo>
                      <a:pt x="51063" y="0"/>
                    </a:lnTo>
                    <a:lnTo>
                      <a:pt x="33191" y="15319"/>
                    </a:lnTo>
                    <a:lnTo>
                      <a:pt x="0" y="53617"/>
                    </a:lnTo>
                    <a:lnTo>
                      <a:pt x="84255" y="120000"/>
                    </a:lnTo>
                    <a:lnTo>
                      <a:pt x="120000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14"/>
              <p:cNvSpPr/>
              <p:nvPr/>
            </p:nvSpPr>
            <p:spPr>
              <a:xfrm>
                <a:off x="3822700" y="3252787"/>
                <a:ext cx="82550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0000" y="115000"/>
                    </a:moveTo>
                    <a:lnTo>
                      <a:pt x="110000" y="82500"/>
                    </a:lnTo>
                    <a:lnTo>
                      <a:pt x="113125" y="86875"/>
                    </a:lnTo>
                    <a:lnTo>
                      <a:pt x="80625" y="72500"/>
                    </a:lnTo>
                    <a:cubicBezTo>
                      <a:pt x="78750" y="71250"/>
                      <a:pt x="78125" y="69375"/>
                      <a:pt x="78125" y="67500"/>
                    </a:cubicBezTo>
                    <a:lnTo>
                      <a:pt x="78125" y="35000"/>
                    </a:lnTo>
                    <a:lnTo>
                      <a:pt x="83125" y="40000"/>
                    </a:lnTo>
                    <a:lnTo>
                      <a:pt x="67500" y="40000"/>
                    </a:lnTo>
                    <a:cubicBezTo>
                      <a:pt x="65625" y="40000"/>
                      <a:pt x="63750" y="38750"/>
                      <a:pt x="63125" y="37500"/>
                    </a:cubicBezTo>
                    <a:lnTo>
                      <a:pt x="46875" y="7500"/>
                    </a:lnTo>
                    <a:lnTo>
                      <a:pt x="55000" y="8750"/>
                    </a:lnTo>
                    <a:lnTo>
                      <a:pt x="39375" y="23750"/>
                    </a:lnTo>
                    <a:lnTo>
                      <a:pt x="8750" y="56250"/>
                    </a:lnTo>
                    <a:lnTo>
                      <a:pt x="8125" y="48750"/>
                    </a:lnTo>
                    <a:lnTo>
                      <a:pt x="86250" y="111250"/>
                    </a:lnTo>
                    <a:lnTo>
                      <a:pt x="83125" y="110000"/>
                    </a:lnTo>
                    <a:lnTo>
                      <a:pt x="115000" y="110000"/>
                    </a:lnTo>
                    <a:lnTo>
                      <a:pt x="115000" y="120000"/>
                    </a:lnTo>
                    <a:lnTo>
                      <a:pt x="83125" y="120000"/>
                    </a:lnTo>
                    <a:cubicBezTo>
                      <a:pt x="81875" y="120000"/>
                      <a:pt x="80625" y="120000"/>
                      <a:pt x="80000" y="119375"/>
                    </a:cubicBezTo>
                    <a:lnTo>
                      <a:pt x="1875" y="56875"/>
                    </a:lnTo>
                    <a:cubicBezTo>
                      <a:pt x="1250" y="55625"/>
                      <a:pt x="625" y="54375"/>
                      <a:pt x="0" y="53125"/>
                    </a:cubicBezTo>
                    <a:cubicBezTo>
                      <a:pt x="0" y="51875"/>
                      <a:pt x="625" y="50625"/>
                      <a:pt x="1875" y="49375"/>
                    </a:cubicBezTo>
                    <a:lnTo>
                      <a:pt x="32500" y="16875"/>
                    </a:lnTo>
                    <a:lnTo>
                      <a:pt x="47500" y="1875"/>
                    </a:lnTo>
                    <a:cubicBezTo>
                      <a:pt x="48750" y="625"/>
                      <a:pt x="50625" y="0"/>
                      <a:pt x="51875" y="625"/>
                    </a:cubicBezTo>
                    <a:cubicBezTo>
                      <a:pt x="53750" y="625"/>
                      <a:pt x="55000" y="1250"/>
                      <a:pt x="55625" y="3125"/>
                    </a:cubicBezTo>
                    <a:lnTo>
                      <a:pt x="71875" y="32500"/>
                    </a:lnTo>
                    <a:lnTo>
                      <a:pt x="67500" y="30000"/>
                    </a:lnTo>
                    <a:lnTo>
                      <a:pt x="83125" y="30000"/>
                    </a:lnTo>
                    <a:cubicBezTo>
                      <a:pt x="85625" y="30000"/>
                      <a:pt x="88125" y="32500"/>
                      <a:pt x="88125" y="35000"/>
                    </a:cubicBezTo>
                    <a:lnTo>
                      <a:pt x="88125" y="67500"/>
                    </a:lnTo>
                    <a:lnTo>
                      <a:pt x="85000" y="63125"/>
                    </a:lnTo>
                    <a:lnTo>
                      <a:pt x="117500" y="78125"/>
                    </a:lnTo>
                    <a:cubicBezTo>
                      <a:pt x="119375" y="78750"/>
                      <a:pt x="120000" y="80625"/>
                      <a:pt x="120000" y="82500"/>
                    </a:cubicBezTo>
                    <a:lnTo>
                      <a:pt x="120000" y="115000"/>
                    </a:lnTo>
                    <a:lnTo>
                      <a:pt x="110000" y="1150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2" name="Google Shape;632;p14"/>
              <p:cNvSpPr/>
              <p:nvPr/>
            </p:nvSpPr>
            <p:spPr>
              <a:xfrm>
                <a:off x="3881437" y="3227387"/>
                <a:ext cx="111125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6285" y="108923"/>
                    </a:moveTo>
                    <a:lnTo>
                      <a:pt x="106285" y="108923"/>
                    </a:lnTo>
                    <a:lnTo>
                      <a:pt x="106285" y="73846"/>
                    </a:lnTo>
                    <a:lnTo>
                      <a:pt x="120000" y="48000"/>
                    </a:lnTo>
                    <a:lnTo>
                      <a:pt x="106285" y="24000"/>
                    </a:lnTo>
                    <a:lnTo>
                      <a:pt x="96000" y="12923"/>
                    </a:lnTo>
                    <a:lnTo>
                      <a:pt x="72000" y="12923"/>
                    </a:lnTo>
                    <a:lnTo>
                      <a:pt x="60000" y="0"/>
                    </a:lnTo>
                    <a:lnTo>
                      <a:pt x="48000" y="12923"/>
                    </a:lnTo>
                    <a:lnTo>
                      <a:pt x="36000" y="0"/>
                    </a:lnTo>
                    <a:lnTo>
                      <a:pt x="24000" y="12923"/>
                    </a:lnTo>
                    <a:lnTo>
                      <a:pt x="12000" y="12923"/>
                    </a:lnTo>
                    <a:lnTo>
                      <a:pt x="12000" y="24000"/>
                    </a:lnTo>
                    <a:lnTo>
                      <a:pt x="12000" y="36923"/>
                    </a:lnTo>
                    <a:lnTo>
                      <a:pt x="12000" y="48000"/>
                    </a:lnTo>
                    <a:lnTo>
                      <a:pt x="12000" y="59076"/>
                    </a:lnTo>
                    <a:lnTo>
                      <a:pt x="0" y="59076"/>
                    </a:lnTo>
                    <a:lnTo>
                      <a:pt x="0" y="84923"/>
                    </a:lnTo>
                    <a:lnTo>
                      <a:pt x="24000" y="96000"/>
                    </a:lnTo>
                    <a:lnTo>
                      <a:pt x="24000" y="120000"/>
                    </a:lnTo>
                    <a:lnTo>
                      <a:pt x="48000" y="108923"/>
                    </a:lnTo>
                    <a:lnTo>
                      <a:pt x="84000" y="108923"/>
                    </a:lnTo>
                    <a:lnTo>
                      <a:pt x="106285" y="108923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3" name="Google Shape;633;p14"/>
              <p:cNvSpPr/>
              <p:nvPr/>
            </p:nvSpPr>
            <p:spPr>
              <a:xfrm>
                <a:off x="3878262" y="3224212"/>
                <a:ext cx="117475" cy="1111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4615" y="101789"/>
                    </a:moveTo>
                    <a:lnTo>
                      <a:pt x="101098" y="105525"/>
                    </a:lnTo>
                    <a:lnTo>
                      <a:pt x="101098" y="71439"/>
                    </a:lnTo>
                    <a:cubicBezTo>
                      <a:pt x="101098" y="70972"/>
                      <a:pt x="101098" y="70505"/>
                      <a:pt x="101538" y="70038"/>
                    </a:cubicBezTo>
                    <a:lnTo>
                      <a:pt x="112967" y="46692"/>
                    </a:lnTo>
                    <a:lnTo>
                      <a:pt x="112967" y="49961"/>
                    </a:lnTo>
                    <a:lnTo>
                      <a:pt x="101538" y="27081"/>
                    </a:lnTo>
                    <a:lnTo>
                      <a:pt x="101978" y="28015"/>
                    </a:lnTo>
                    <a:lnTo>
                      <a:pt x="90989" y="17276"/>
                    </a:lnTo>
                    <a:lnTo>
                      <a:pt x="93626" y="18210"/>
                    </a:lnTo>
                    <a:lnTo>
                      <a:pt x="71208" y="18210"/>
                    </a:lnTo>
                    <a:cubicBezTo>
                      <a:pt x="70329" y="18210"/>
                      <a:pt x="69890" y="17743"/>
                      <a:pt x="69010" y="17276"/>
                    </a:cubicBezTo>
                    <a:lnTo>
                      <a:pt x="57582" y="7003"/>
                    </a:lnTo>
                    <a:lnTo>
                      <a:pt x="61978" y="6536"/>
                    </a:lnTo>
                    <a:lnTo>
                      <a:pt x="50989" y="17276"/>
                    </a:lnTo>
                    <a:cubicBezTo>
                      <a:pt x="49670" y="18677"/>
                      <a:pt x="47472" y="18677"/>
                      <a:pt x="46153" y="17276"/>
                    </a:cubicBezTo>
                    <a:lnTo>
                      <a:pt x="35164" y="6536"/>
                    </a:lnTo>
                    <a:lnTo>
                      <a:pt x="40000" y="7003"/>
                    </a:lnTo>
                    <a:lnTo>
                      <a:pt x="28131" y="17276"/>
                    </a:lnTo>
                    <a:cubicBezTo>
                      <a:pt x="27692" y="17743"/>
                      <a:pt x="26813" y="18210"/>
                      <a:pt x="25934" y="18210"/>
                    </a:cubicBezTo>
                    <a:lnTo>
                      <a:pt x="14945" y="18210"/>
                    </a:lnTo>
                    <a:lnTo>
                      <a:pt x="18461" y="14474"/>
                    </a:lnTo>
                    <a:lnTo>
                      <a:pt x="18461" y="25214"/>
                    </a:lnTo>
                    <a:lnTo>
                      <a:pt x="18461" y="37821"/>
                    </a:lnTo>
                    <a:lnTo>
                      <a:pt x="18461" y="48560"/>
                    </a:lnTo>
                    <a:lnTo>
                      <a:pt x="18461" y="58832"/>
                    </a:lnTo>
                    <a:cubicBezTo>
                      <a:pt x="18461" y="61167"/>
                      <a:pt x="16703" y="62568"/>
                      <a:pt x="14945" y="62568"/>
                    </a:cubicBezTo>
                    <a:lnTo>
                      <a:pt x="3516" y="62568"/>
                    </a:lnTo>
                    <a:lnTo>
                      <a:pt x="7032" y="58832"/>
                    </a:lnTo>
                    <a:lnTo>
                      <a:pt x="7032" y="82178"/>
                    </a:lnTo>
                    <a:lnTo>
                      <a:pt x="5274" y="78910"/>
                    </a:lnTo>
                    <a:lnTo>
                      <a:pt x="27252" y="89182"/>
                    </a:lnTo>
                    <a:cubicBezTo>
                      <a:pt x="28571" y="90116"/>
                      <a:pt x="29450" y="91517"/>
                      <a:pt x="29450" y="92918"/>
                    </a:cubicBezTo>
                    <a:lnTo>
                      <a:pt x="29450" y="115797"/>
                    </a:lnTo>
                    <a:lnTo>
                      <a:pt x="24615" y="112529"/>
                    </a:lnTo>
                    <a:lnTo>
                      <a:pt x="47032" y="101789"/>
                    </a:lnTo>
                    <a:cubicBezTo>
                      <a:pt x="47472" y="101789"/>
                      <a:pt x="47912" y="101789"/>
                      <a:pt x="48791" y="101789"/>
                    </a:cubicBezTo>
                    <a:lnTo>
                      <a:pt x="82637" y="101789"/>
                    </a:lnTo>
                    <a:lnTo>
                      <a:pt x="104615" y="101789"/>
                    </a:lnTo>
                    <a:close/>
                    <a:moveTo>
                      <a:pt x="82637" y="109260"/>
                    </a:moveTo>
                    <a:lnTo>
                      <a:pt x="48791" y="109260"/>
                    </a:lnTo>
                    <a:lnTo>
                      <a:pt x="50109" y="108793"/>
                    </a:lnTo>
                    <a:lnTo>
                      <a:pt x="27252" y="119533"/>
                    </a:lnTo>
                    <a:cubicBezTo>
                      <a:pt x="26373" y="120000"/>
                      <a:pt x="25054" y="120000"/>
                      <a:pt x="23736" y="119066"/>
                    </a:cubicBezTo>
                    <a:cubicBezTo>
                      <a:pt x="22857" y="118599"/>
                      <a:pt x="22417" y="117198"/>
                      <a:pt x="22417" y="115797"/>
                    </a:cubicBezTo>
                    <a:lnTo>
                      <a:pt x="22417" y="92918"/>
                    </a:lnTo>
                    <a:lnTo>
                      <a:pt x="24175" y="96186"/>
                    </a:lnTo>
                    <a:lnTo>
                      <a:pt x="2197" y="85447"/>
                    </a:lnTo>
                    <a:cubicBezTo>
                      <a:pt x="879" y="84980"/>
                      <a:pt x="0" y="83579"/>
                      <a:pt x="0" y="82178"/>
                    </a:cubicBezTo>
                    <a:lnTo>
                      <a:pt x="0" y="58832"/>
                    </a:lnTo>
                    <a:cubicBezTo>
                      <a:pt x="0" y="56964"/>
                      <a:pt x="1758" y="55097"/>
                      <a:pt x="3516" y="55097"/>
                    </a:cubicBezTo>
                    <a:lnTo>
                      <a:pt x="14945" y="55097"/>
                    </a:lnTo>
                    <a:lnTo>
                      <a:pt x="11428" y="58832"/>
                    </a:lnTo>
                    <a:lnTo>
                      <a:pt x="11428" y="48560"/>
                    </a:lnTo>
                    <a:lnTo>
                      <a:pt x="11428" y="37821"/>
                    </a:lnTo>
                    <a:lnTo>
                      <a:pt x="11428" y="25214"/>
                    </a:lnTo>
                    <a:lnTo>
                      <a:pt x="11428" y="14474"/>
                    </a:lnTo>
                    <a:cubicBezTo>
                      <a:pt x="11428" y="12607"/>
                      <a:pt x="12747" y="10739"/>
                      <a:pt x="14945" y="10739"/>
                    </a:cubicBezTo>
                    <a:lnTo>
                      <a:pt x="25934" y="10739"/>
                    </a:lnTo>
                    <a:lnTo>
                      <a:pt x="23736" y="11673"/>
                    </a:lnTo>
                    <a:lnTo>
                      <a:pt x="35164" y="933"/>
                    </a:lnTo>
                    <a:cubicBezTo>
                      <a:pt x="36483" y="0"/>
                      <a:pt x="38681" y="0"/>
                      <a:pt x="40000" y="1400"/>
                    </a:cubicBezTo>
                    <a:lnTo>
                      <a:pt x="50989" y="11673"/>
                    </a:lnTo>
                    <a:lnTo>
                      <a:pt x="46153" y="11673"/>
                    </a:lnTo>
                    <a:lnTo>
                      <a:pt x="57142" y="1400"/>
                    </a:lnTo>
                    <a:cubicBezTo>
                      <a:pt x="58461" y="0"/>
                      <a:pt x="60659" y="0"/>
                      <a:pt x="61978" y="933"/>
                    </a:cubicBezTo>
                    <a:lnTo>
                      <a:pt x="73846" y="11673"/>
                    </a:lnTo>
                    <a:lnTo>
                      <a:pt x="71208" y="10739"/>
                    </a:lnTo>
                    <a:lnTo>
                      <a:pt x="93626" y="10739"/>
                    </a:lnTo>
                    <a:cubicBezTo>
                      <a:pt x="94505" y="10739"/>
                      <a:pt x="95384" y="11206"/>
                      <a:pt x="95824" y="11673"/>
                    </a:cubicBezTo>
                    <a:lnTo>
                      <a:pt x="106813" y="22412"/>
                    </a:lnTo>
                    <a:cubicBezTo>
                      <a:pt x="107252" y="22412"/>
                      <a:pt x="107252" y="22879"/>
                      <a:pt x="107692" y="23346"/>
                    </a:cubicBezTo>
                    <a:lnTo>
                      <a:pt x="119560" y="46692"/>
                    </a:lnTo>
                    <a:cubicBezTo>
                      <a:pt x="119999" y="47626"/>
                      <a:pt x="119999" y="49027"/>
                      <a:pt x="119560" y="49961"/>
                    </a:cubicBezTo>
                    <a:lnTo>
                      <a:pt x="107692" y="73307"/>
                    </a:lnTo>
                    <a:lnTo>
                      <a:pt x="108131" y="71439"/>
                    </a:lnTo>
                    <a:lnTo>
                      <a:pt x="108131" y="105525"/>
                    </a:lnTo>
                    <a:cubicBezTo>
                      <a:pt x="108131" y="107392"/>
                      <a:pt x="106373" y="109260"/>
                      <a:pt x="104615" y="109260"/>
                    </a:cubicBezTo>
                    <a:lnTo>
                      <a:pt x="82637" y="10926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14"/>
              <p:cNvSpPr/>
              <p:nvPr/>
            </p:nvSpPr>
            <p:spPr>
              <a:xfrm>
                <a:off x="3937000" y="3159125"/>
                <a:ext cx="13017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96428"/>
                    </a:moveTo>
                    <a:lnTo>
                      <a:pt x="0" y="96428"/>
                    </a:lnTo>
                    <a:lnTo>
                      <a:pt x="10243" y="81428"/>
                    </a:lnTo>
                    <a:lnTo>
                      <a:pt x="29268" y="40714"/>
                    </a:lnTo>
                    <a:lnTo>
                      <a:pt x="51219" y="27857"/>
                    </a:lnTo>
                    <a:lnTo>
                      <a:pt x="70243" y="0"/>
                    </a:lnTo>
                    <a:lnTo>
                      <a:pt x="90731" y="0"/>
                    </a:lnTo>
                    <a:lnTo>
                      <a:pt x="90731" y="27857"/>
                    </a:lnTo>
                    <a:lnTo>
                      <a:pt x="109756" y="55714"/>
                    </a:lnTo>
                    <a:lnTo>
                      <a:pt x="120000" y="55714"/>
                    </a:lnTo>
                    <a:lnTo>
                      <a:pt x="120000" y="68571"/>
                    </a:lnTo>
                    <a:lnTo>
                      <a:pt x="99512" y="81428"/>
                    </a:lnTo>
                    <a:lnTo>
                      <a:pt x="80487" y="81428"/>
                    </a:lnTo>
                    <a:lnTo>
                      <a:pt x="39512" y="81428"/>
                    </a:lnTo>
                    <a:lnTo>
                      <a:pt x="39512" y="96428"/>
                    </a:lnTo>
                    <a:lnTo>
                      <a:pt x="39512" y="119999"/>
                    </a:lnTo>
                    <a:lnTo>
                      <a:pt x="29268" y="109285"/>
                    </a:lnTo>
                    <a:lnTo>
                      <a:pt x="10243" y="109285"/>
                    </a:lnTo>
                    <a:lnTo>
                      <a:pt x="0" y="96428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5" name="Google Shape;635;p14"/>
              <p:cNvSpPr/>
              <p:nvPr/>
            </p:nvSpPr>
            <p:spPr>
              <a:xfrm>
                <a:off x="3933825" y="3155950"/>
                <a:ext cx="136525" cy="968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25" y="95466"/>
                    </a:moveTo>
                    <a:cubicBezTo>
                      <a:pt x="750" y="94933"/>
                      <a:pt x="375" y="93866"/>
                      <a:pt x="0" y="92266"/>
                    </a:cubicBezTo>
                    <a:cubicBezTo>
                      <a:pt x="0" y="91200"/>
                      <a:pt x="375" y="90133"/>
                      <a:pt x="1125" y="89066"/>
                    </a:cubicBezTo>
                    <a:lnTo>
                      <a:pt x="10875" y="75200"/>
                    </a:lnTo>
                    <a:lnTo>
                      <a:pt x="10500" y="75733"/>
                    </a:lnTo>
                    <a:lnTo>
                      <a:pt x="29250" y="38933"/>
                    </a:lnTo>
                    <a:cubicBezTo>
                      <a:pt x="29625" y="38400"/>
                      <a:pt x="30000" y="37866"/>
                      <a:pt x="30375" y="37333"/>
                    </a:cubicBezTo>
                    <a:lnTo>
                      <a:pt x="49500" y="26133"/>
                    </a:lnTo>
                    <a:lnTo>
                      <a:pt x="48750" y="26666"/>
                    </a:lnTo>
                    <a:lnTo>
                      <a:pt x="67500" y="1600"/>
                    </a:lnTo>
                    <a:cubicBezTo>
                      <a:pt x="67875" y="533"/>
                      <a:pt x="68625" y="0"/>
                      <a:pt x="69375" y="0"/>
                    </a:cubicBezTo>
                    <a:lnTo>
                      <a:pt x="88500" y="0"/>
                    </a:lnTo>
                    <a:cubicBezTo>
                      <a:pt x="90375" y="0"/>
                      <a:pt x="91500" y="2133"/>
                      <a:pt x="91500" y="4266"/>
                    </a:cubicBezTo>
                    <a:lnTo>
                      <a:pt x="91500" y="29866"/>
                    </a:lnTo>
                    <a:lnTo>
                      <a:pt x="90750" y="26666"/>
                    </a:lnTo>
                    <a:lnTo>
                      <a:pt x="109500" y="52266"/>
                    </a:lnTo>
                    <a:lnTo>
                      <a:pt x="107250" y="51200"/>
                    </a:lnTo>
                    <a:lnTo>
                      <a:pt x="117000" y="51200"/>
                    </a:lnTo>
                    <a:cubicBezTo>
                      <a:pt x="118875" y="51200"/>
                      <a:pt x="120000" y="52800"/>
                      <a:pt x="120000" y="55466"/>
                    </a:cubicBezTo>
                    <a:lnTo>
                      <a:pt x="120000" y="66666"/>
                    </a:lnTo>
                    <a:cubicBezTo>
                      <a:pt x="120000" y="68800"/>
                      <a:pt x="119625" y="70400"/>
                      <a:pt x="118500" y="70933"/>
                    </a:cubicBezTo>
                    <a:lnTo>
                      <a:pt x="99000" y="82666"/>
                    </a:lnTo>
                    <a:cubicBezTo>
                      <a:pt x="98625" y="82666"/>
                      <a:pt x="98250" y="82666"/>
                      <a:pt x="97875" y="82666"/>
                    </a:cubicBezTo>
                    <a:lnTo>
                      <a:pt x="78750" y="82666"/>
                    </a:lnTo>
                    <a:lnTo>
                      <a:pt x="40875" y="82666"/>
                    </a:lnTo>
                    <a:lnTo>
                      <a:pt x="43875" y="78400"/>
                    </a:lnTo>
                    <a:lnTo>
                      <a:pt x="43875" y="92266"/>
                    </a:lnTo>
                    <a:lnTo>
                      <a:pt x="43875" y="115200"/>
                    </a:lnTo>
                    <a:cubicBezTo>
                      <a:pt x="43875" y="117333"/>
                      <a:pt x="43125" y="118400"/>
                      <a:pt x="42375" y="119466"/>
                    </a:cubicBezTo>
                    <a:cubicBezTo>
                      <a:pt x="41250" y="120000"/>
                      <a:pt x="39750" y="120000"/>
                      <a:pt x="39000" y="118933"/>
                    </a:cubicBezTo>
                    <a:lnTo>
                      <a:pt x="29625" y="107200"/>
                    </a:lnTo>
                    <a:lnTo>
                      <a:pt x="31500" y="108266"/>
                    </a:lnTo>
                    <a:lnTo>
                      <a:pt x="13125" y="108266"/>
                    </a:lnTo>
                    <a:cubicBezTo>
                      <a:pt x="12375" y="108266"/>
                      <a:pt x="11625" y="107733"/>
                      <a:pt x="11250" y="107200"/>
                    </a:cubicBezTo>
                    <a:lnTo>
                      <a:pt x="1125" y="95466"/>
                    </a:lnTo>
                    <a:close/>
                    <a:moveTo>
                      <a:pt x="15000" y="100800"/>
                    </a:moveTo>
                    <a:lnTo>
                      <a:pt x="13125" y="99733"/>
                    </a:lnTo>
                    <a:lnTo>
                      <a:pt x="31500" y="99733"/>
                    </a:lnTo>
                    <a:cubicBezTo>
                      <a:pt x="32250" y="99733"/>
                      <a:pt x="33000" y="99733"/>
                      <a:pt x="33750" y="100800"/>
                    </a:cubicBezTo>
                    <a:lnTo>
                      <a:pt x="43125" y="112000"/>
                    </a:lnTo>
                    <a:lnTo>
                      <a:pt x="37875" y="115200"/>
                    </a:lnTo>
                    <a:lnTo>
                      <a:pt x="37875" y="92266"/>
                    </a:lnTo>
                    <a:lnTo>
                      <a:pt x="37875" y="78400"/>
                    </a:lnTo>
                    <a:cubicBezTo>
                      <a:pt x="37875" y="76266"/>
                      <a:pt x="39375" y="74133"/>
                      <a:pt x="40875" y="74133"/>
                    </a:cubicBezTo>
                    <a:lnTo>
                      <a:pt x="78750" y="74133"/>
                    </a:lnTo>
                    <a:lnTo>
                      <a:pt x="97875" y="74133"/>
                    </a:lnTo>
                    <a:lnTo>
                      <a:pt x="96750" y="74666"/>
                    </a:lnTo>
                    <a:lnTo>
                      <a:pt x="115875" y="62933"/>
                    </a:lnTo>
                    <a:lnTo>
                      <a:pt x="114000" y="66666"/>
                    </a:lnTo>
                    <a:lnTo>
                      <a:pt x="114000" y="55466"/>
                    </a:lnTo>
                    <a:lnTo>
                      <a:pt x="117000" y="59733"/>
                    </a:lnTo>
                    <a:lnTo>
                      <a:pt x="107250" y="59733"/>
                    </a:lnTo>
                    <a:cubicBezTo>
                      <a:pt x="106500" y="59733"/>
                      <a:pt x="105750" y="59200"/>
                      <a:pt x="105375" y="58666"/>
                    </a:cubicBezTo>
                    <a:lnTo>
                      <a:pt x="86625" y="33066"/>
                    </a:lnTo>
                    <a:cubicBezTo>
                      <a:pt x="85875" y="32000"/>
                      <a:pt x="85500" y="30933"/>
                      <a:pt x="85500" y="29866"/>
                    </a:cubicBezTo>
                    <a:lnTo>
                      <a:pt x="85500" y="4266"/>
                    </a:lnTo>
                    <a:lnTo>
                      <a:pt x="88500" y="8533"/>
                    </a:lnTo>
                    <a:lnTo>
                      <a:pt x="69375" y="8533"/>
                    </a:lnTo>
                    <a:lnTo>
                      <a:pt x="71625" y="7466"/>
                    </a:lnTo>
                    <a:lnTo>
                      <a:pt x="52875" y="33066"/>
                    </a:lnTo>
                    <a:cubicBezTo>
                      <a:pt x="52500" y="33600"/>
                      <a:pt x="52500" y="33600"/>
                      <a:pt x="52125" y="34133"/>
                    </a:cubicBezTo>
                    <a:lnTo>
                      <a:pt x="33000" y="45333"/>
                    </a:lnTo>
                    <a:lnTo>
                      <a:pt x="34125" y="43733"/>
                    </a:lnTo>
                    <a:lnTo>
                      <a:pt x="15375" y="81066"/>
                    </a:lnTo>
                    <a:cubicBezTo>
                      <a:pt x="15375" y="81066"/>
                      <a:pt x="15375" y="81600"/>
                      <a:pt x="15000" y="81600"/>
                    </a:cubicBezTo>
                    <a:lnTo>
                      <a:pt x="5250" y="95466"/>
                    </a:lnTo>
                    <a:lnTo>
                      <a:pt x="5250" y="89066"/>
                    </a:lnTo>
                    <a:lnTo>
                      <a:pt x="15000" y="1008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6" name="Google Shape;636;p14"/>
              <p:cNvSpPr/>
              <p:nvPr/>
            </p:nvSpPr>
            <p:spPr>
              <a:xfrm>
                <a:off x="4025900" y="3214687"/>
                <a:ext cx="28575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80000" y="0"/>
                    </a:moveTo>
                    <a:lnTo>
                      <a:pt x="80000" y="0"/>
                    </a:lnTo>
                    <a:lnTo>
                      <a:pt x="0" y="0"/>
                    </a:lnTo>
                    <a:lnTo>
                      <a:pt x="40000" y="62307"/>
                    </a:lnTo>
                    <a:lnTo>
                      <a:pt x="80000" y="106153"/>
                    </a:lnTo>
                    <a:lnTo>
                      <a:pt x="80000" y="120000"/>
                    </a:lnTo>
                    <a:lnTo>
                      <a:pt x="120000" y="120000"/>
                    </a:lnTo>
                    <a:lnTo>
                      <a:pt x="120000" y="62307"/>
                    </a:lnTo>
                    <a:lnTo>
                      <a:pt x="120000" y="30000"/>
                    </a:lnTo>
                    <a:lnTo>
                      <a:pt x="80000" y="16153"/>
                    </a:lnTo>
                    <a:lnTo>
                      <a:pt x="80000" y="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7" name="Google Shape;637;p14"/>
              <p:cNvSpPr/>
              <p:nvPr/>
            </p:nvSpPr>
            <p:spPr>
              <a:xfrm>
                <a:off x="4022725" y="3211512"/>
                <a:ext cx="34925" cy="889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78000" y="9230"/>
                    </a:moveTo>
                    <a:lnTo>
                      <a:pt x="12000" y="9230"/>
                    </a:lnTo>
                    <a:lnTo>
                      <a:pt x="24000" y="4038"/>
                    </a:lnTo>
                    <a:lnTo>
                      <a:pt x="57000" y="60576"/>
                    </a:lnTo>
                    <a:lnTo>
                      <a:pt x="88500" y="101538"/>
                    </a:lnTo>
                    <a:cubicBezTo>
                      <a:pt x="88500" y="102115"/>
                      <a:pt x="90000" y="102115"/>
                      <a:pt x="90000" y="102692"/>
                    </a:cubicBezTo>
                    <a:lnTo>
                      <a:pt x="90000" y="115384"/>
                    </a:lnTo>
                    <a:lnTo>
                      <a:pt x="78000" y="110769"/>
                    </a:lnTo>
                    <a:lnTo>
                      <a:pt x="108000" y="110769"/>
                    </a:lnTo>
                    <a:lnTo>
                      <a:pt x="96000" y="115384"/>
                    </a:lnTo>
                    <a:lnTo>
                      <a:pt x="96000" y="61730"/>
                    </a:lnTo>
                    <a:lnTo>
                      <a:pt x="96000" y="33461"/>
                    </a:lnTo>
                    <a:lnTo>
                      <a:pt x="100500" y="36346"/>
                    </a:lnTo>
                    <a:lnTo>
                      <a:pt x="69000" y="23653"/>
                    </a:lnTo>
                    <a:cubicBezTo>
                      <a:pt x="66000" y="22500"/>
                      <a:pt x="66000" y="21346"/>
                      <a:pt x="66000" y="20192"/>
                    </a:cubicBezTo>
                    <a:lnTo>
                      <a:pt x="66000" y="4615"/>
                    </a:lnTo>
                    <a:lnTo>
                      <a:pt x="90000" y="4615"/>
                    </a:lnTo>
                    <a:lnTo>
                      <a:pt x="90000" y="20192"/>
                    </a:lnTo>
                    <a:lnTo>
                      <a:pt x="85500" y="17307"/>
                    </a:lnTo>
                    <a:lnTo>
                      <a:pt x="117000" y="30000"/>
                    </a:lnTo>
                    <a:cubicBezTo>
                      <a:pt x="120000" y="31153"/>
                      <a:pt x="120000" y="32307"/>
                      <a:pt x="120000" y="33461"/>
                    </a:cubicBezTo>
                    <a:lnTo>
                      <a:pt x="120000" y="61730"/>
                    </a:lnTo>
                    <a:lnTo>
                      <a:pt x="120000" y="115384"/>
                    </a:lnTo>
                    <a:cubicBezTo>
                      <a:pt x="120000" y="118269"/>
                      <a:pt x="115500" y="120000"/>
                      <a:pt x="108000" y="120000"/>
                    </a:cubicBezTo>
                    <a:lnTo>
                      <a:pt x="78000" y="120000"/>
                    </a:lnTo>
                    <a:cubicBezTo>
                      <a:pt x="70500" y="120000"/>
                      <a:pt x="66000" y="118269"/>
                      <a:pt x="66000" y="115384"/>
                    </a:cubicBezTo>
                    <a:lnTo>
                      <a:pt x="66000" y="102692"/>
                    </a:lnTo>
                    <a:lnTo>
                      <a:pt x="66000" y="103846"/>
                    </a:lnTo>
                    <a:lnTo>
                      <a:pt x="34500" y="62307"/>
                    </a:lnTo>
                    <a:lnTo>
                      <a:pt x="1500" y="5769"/>
                    </a:lnTo>
                    <a:cubicBezTo>
                      <a:pt x="0" y="4615"/>
                      <a:pt x="1500" y="2884"/>
                      <a:pt x="3000" y="1730"/>
                    </a:cubicBezTo>
                    <a:cubicBezTo>
                      <a:pt x="6000" y="1153"/>
                      <a:pt x="9000" y="0"/>
                      <a:pt x="12000" y="0"/>
                    </a:cubicBezTo>
                    <a:lnTo>
                      <a:pt x="78000" y="0"/>
                    </a:lnTo>
                    <a:lnTo>
                      <a:pt x="78000" y="923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8" name="Google Shape;638;p14"/>
              <p:cNvSpPr/>
              <p:nvPr/>
            </p:nvSpPr>
            <p:spPr>
              <a:xfrm>
                <a:off x="4033837" y="3014662"/>
                <a:ext cx="280987" cy="1920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1016" y="101157"/>
                    </a:moveTo>
                    <a:lnTo>
                      <a:pt x="101016" y="101157"/>
                    </a:lnTo>
                    <a:lnTo>
                      <a:pt x="101016" y="95206"/>
                    </a:lnTo>
                    <a:lnTo>
                      <a:pt x="115254" y="69421"/>
                    </a:lnTo>
                    <a:lnTo>
                      <a:pt x="119999" y="31735"/>
                    </a:lnTo>
                    <a:lnTo>
                      <a:pt x="110508" y="18842"/>
                    </a:lnTo>
                    <a:lnTo>
                      <a:pt x="110508" y="5950"/>
                    </a:lnTo>
                    <a:lnTo>
                      <a:pt x="105762" y="0"/>
                    </a:lnTo>
                    <a:lnTo>
                      <a:pt x="86101" y="0"/>
                    </a:lnTo>
                    <a:lnTo>
                      <a:pt x="38644" y="44628"/>
                    </a:lnTo>
                    <a:lnTo>
                      <a:pt x="28474" y="44628"/>
                    </a:lnTo>
                    <a:lnTo>
                      <a:pt x="28474" y="76363"/>
                    </a:lnTo>
                    <a:lnTo>
                      <a:pt x="23728" y="82314"/>
                    </a:lnTo>
                    <a:lnTo>
                      <a:pt x="0" y="88264"/>
                    </a:lnTo>
                    <a:lnTo>
                      <a:pt x="0" y="101157"/>
                    </a:lnTo>
                    <a:lnTo>
                      <a:pt x="9491" y="114049"/>
                    </a:lnTo>
                    <a:lnTo>
                      <a:pt x="14237" y="114049"/>
                    </a:lnTo>
                    <a:lnTo>
                      <a:pt x="14237" y="120000"/>
                    </a:lnTo>
                    <a:lnTo>
                      <a:pt x="14237" y="114049"/>
                    </a:lnTo>
                    <a:lnTo>
                      <a:pt x="18983" y="114049"/>
                    </a:lnTo>
                    <a:lnTo>
                      <a:pt x="23728" y="120000"/>
                    </a:lnTo>
                    <a:lnTo>
                      <a:pt x="23728" y="114049"/>
                    </a:lnTo>
                    <a:lnTo>
                      <a:pt x="33898" y="101157"/>
                    </a:lnTo>
                    <a:lnTo>
                      <a:pt x="38644" y="101157"/>
                    </a:lnTo>
                    <a:lnTo>
                      <a:pt x="52881" y="107107"/>
                    </a:lnTo>
                    <a:lnTo>
                      <a:pt x="57627" y="107107"/>
                    </a:lnTo>
                    <a:lnTo>
                      <a:pt x="67118" y="114049"/>
                    </a:lnTo>
                    <a:lnTo>
                      <a:pt x="76610" y="107107"/>
                    </a:lnTo>
                    <a:lnTo>
                      <a:pt x="91525" y="107107"/>
                    </a:lnTo>
                    <a:lnTo>
                      <a:pt x="96271" y="101157"/>
                    </a:lnTo>
                    <a:lnTo>
                      <a:pt x="101016" y="10115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9" name="Google Shape;639;p14"/>
              <p:cNvSpPr/>
              <p:nvPr/>
            </p:nvSpPr>
            <p:spPr>
              <a:xfrm>
                <a:off x="4029075" y="3011487"/>
                <a:ext cx="290512" cy="200025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99673" y="96873"/>
                    </a:moveTo>
                    <a:lnTo>
                      <a:pt x="98246" y="98929"/>
                    </a:lnTo>
                    <a:lnTo>
                      <a:pt x="98246" y="93276"/>
                    </a:lnTo>
                    <a:cubicBezTo>
                      <a:pt x="98246" y="92762"/>
                      <a:pt x="98424" y="92505"/>
                      <a:pt x="98603" y="91991"/>
                    </a:cubicBezTo>
                    <a:lnTo>
                      <a:pt x="112511" y="67323"/>
                    </a:lnTo>
                    <a:lnTo>
                      <a:pt x="112332" y="68351"/>
                    </a:lnTo>
                    <a:lnTo>
                      <a:pt x="117147" y="31862"/>
                    </a:lnTo>
                    <a:lnTo>
                      <a:pt x="117503" y="33661"/>
                    </a:lnTo>
                    <a:lnTo>
                      <a:pt x="108231" y="21841"/>
                    </a:lnTo>
                    <a:cubicBezTo>
                      <a:pt x="107875" y="21584"/>
                      <a:pt x="107696" y="21070"/>
                      <a:pt x="107696" y="20299"/>
                    </a:cubicBezTo>
                    <a:lnTo>
                      <a:pt x="107696" y="7965"/>
                    </a:lnTo>
                    <a:lnTo>
                      <a:pt x="108231" y="9507"/>
                    </a:lnTo>
                    <a:lnTo>
                      <a:pt x="103595" y="3854"/>
                    </a:lnTo>
                    <a:lnTo>
                      <a:pt x="104487" y="4111"/>
                    </a:lnTo>
                    <a:lnTo>
                      <a:pt x="85408" y="4111"/>
                    </a:lnTo>
                    <a:lnTo>
                      <a:pt x="86300" y="3854"/>
                    </a:lnTo>
                    <a:lnTo>
                      <a:pt x="39762" y="45995"/>
                    </a:lnTo>
                    <a:cubicBezTo>
                      <a:pt x="39583" y="46252"/>
                      <a:pt x="39405" y="46509"/>
                      <a:pt x="39049" y="46509"/>
                    </a:cubicBezTo>
                    <a:lnTo>
                      <a:pt x="29598" y="46509"/>
                    </a:lnTo>
                    <a:lnTo>
                      <a:pt x="31025" y="44453"/>
                    </a:lnTo>
                    <a:lnTo>
                      <a:pt x="31025" y="75032"/>
                    </a:lnTo>
                    <a:cubicBezTo>
                      <a:pt x="31025" y="75802"/>
                      <a:pt x="30846" y="76316"/>
                      <a:pt x="30490" y="76830"/>
                    </a:cubicBezTo>
                    <a:lnTo>
                      <a:pt x="25497" y="82483"/>
                    </a:lnTo>
                    <a:cubicBezTo>
                      <a:pt x="25319" y="82740"/>
                      <a:pt x="25141" y="82740"/>
                      <a:pt x="24784" y="82740"/>
                    </a:cubicBezTo>
                    <a:lnTo>
                      <a:pt x="1783" y="88650"/>
                    </a:lnTo>
                    <a:lnTo>
                      <a:pt x="2852" y="86595"/>
                    </a:lnTo>
                    <a:lnTo>
                      <a:pt x="2852" y="98929"/>
                    </a:lnTo>
                    <a:lnTo>
                      <a:pt x="2496" y="97644"/>
                    </a:lnTo>
                    <a:lnTo>
                      <a:pt x="11589" y="109978"/>
                    </a:lnTo>
                    <a:lnTo>
                      <a:pt x="10698" y="109464"/>
                    </a:lnTo>
                    <a:lnTo>
                      <a:pt x="15512" y="109464"/>
                    </a:lnTo>
                    <a:cubicBezTo>
                      <a:pt x="16225" y="109464"/>
                      <a:pt x="16939" y="110492"/>
                      <a:pt x="16939" y="111520"/>
                    </a:cubicBezTo>
                    <a:lnTo>
                      <a:pt x="16939" y="117173"/>
                    </a:lnTo>
                    <a:lnTo>
                      <a:pt x="16939" y="119999"/>
                    </a:lnTo>
                    <a:lnTo>
                      <a:pt x="14086" y="119999"/>
                    </a:lnTo>
                    <a:lnTo>
                      <a:pt x="14086" y="111520"/>
                    </a:lnTo>
                    <a:cubicBezTo>
                      <a:pt x="14086" y="110492"/>
                      <a:pt x="14621" y="109464"/>
                      <a:pt x="15512" y="109464"/>
                    </a:cubicBezTo>
                    <a:lnTo>
                      <a:pt x="19970" y="109464"/>
                    </a:lnTo>
                    <a:cubicBezTo>
                      <a:pt x="20326" y="109464"/>
                      <a:pt x="20683" y="109721"/>
                      <a:pt x="21040" y="109978"/>
                    </a:cubicBezTo>
                    <a:lnTo>
                      <a:pt x="25497" y="115631"/>
                    </a:lnTo>
                    <a:lnTo>
                      <a:pt x="23179" y="117173"/>
                    </a:lnTo>
                    <a:lnTo>
                      <a:pt x="23179" y="111520"/>
                    </a:lnTo>
                    <a:cubicBezTo>
                      <a:pt x="23179" y="111006"/>
                      <a:pt x="23358" y="110492"/>
                      <a:pt x="23714" y="109978"/>
                    </a:cubicBezTo>
                    <a:lnTo>
                      <a:pt x="33521" y="97387"/>
                    </a:lnTo>
                    <a:cubicBezTo>
                      <a:pt x="33878" y="97130"/>
                      <a:pt x="34234" y="96873"/>
                      <a:pt x="34591" y="96873"/>
                    </a:cubicBezTo>
                    <a:lnTo>
                      <a:pt x="39049" y="96873"/>
                    </a:lnTo>
                    <a:cubicBezTo>
                      <a:pt x="39227" y="96873"/>
                      <a:pt x="39405" y="97130"/>
                      <a:pt x="39405" y="97130"/>
                    </a:cubicBezTo>
                    <a:lnTo>
                      <a:pt x="53491" y="102783"/>
                    </a:lnTo>
                    <a:lnTo>
                      <a:pt x="52956" y="102783"/>
                    </a:lnTo>
                    <a:lnTo>
                      <a:pt x="57592" y="102783"/>
                    </a:lnTo>
                    <a:cubicBezTo>
                      <a:pt x="57771" y="102783"/>
                      <a:pt x="57949" y="102783"/>
                      <a:pt x="58306" y="103040"/>
                    </a:cubicBezTo>
                    <a:lnTo>
                      <a:pt x="67578" y="109721"/>
                    </a:lnTo>
                    <a:lnTo>
                      <a:pt x="66329" y="109721"/>
                    </a:lnTo>
                    <a:lnTo>
                      <a:pt x="75423" y="103040"/>
                    </a:lnTo>
                    <a:cubicBezTo>
                      <a:pt x="75601" y="102783"/>
                      <a:pt x="75780" y="102783"/>
                      <a:pt x="76136" y="102783"/>
                    </a:cubicBezTo>
                    <a:lnTo>
                      <a:pt x="90579" y="102783"/>
                    </a:lnTo>
                    <a:lnTo>
                      <a:pt x="89687" y="103297"/>
                    </a:lnTo>
                    <a:lnTo>
                      <a:pt x="94145" y="97387"/>
                    </a:lnTo>
                    <a:cubicBezTo>
                      <a:pt x="94502" y="97130"/>
                      <a:pt x="94858" y="96873"/>
                      <a:pt x="95215" y="96873"/>
                    </a:cubicBezTo>
                    <a:lnTo>
                      <a:pt x="99673" y="96873"/>
                    </a:lnTo>
                    <a:close/>
                    <a:moveTo>
                      <a:pt x="95215" y="101241"/>
                    </a:moveTo>
                    <a:lnTo>
                      <a:pt x="96106" y="100728"/>
                    </a:lnTo>
                    <a:lnTo>
                      <a:pt x="91471" y="106381"/>
                    </a:lnTo>
                    <a:cubicBezTo>
                      <a:pt x="91292" y="106638"/>
                      <a:pt x="90936" y="106895"/>
                      <a:pt x="90579" y="106895"/>
                    </a:cubicBezTo>
                    <a:lnTo>
                      <a:pt x="76136" y="106895"/>
                    </a:lnTo>
                    <a:lnTo>
                      <a:pt x="76671" y="106638"/>
                    </a:lnTo>
                    <a:lnTo>
                      <a:pt x="67578" y="113319"/>
                    </a:lnTo>
                    <a:cubicBezTo>
                      <a:pt x="67221" y="113832"/>
                      <a:pt x="66686" y="113832"/>
                      <a:pt x="66329" y="113319"/>
                    </a:cubicBezTo>
                    <a:lnTo>
                      <a:pt x="56879" y="106638"/>
                    </a:lnTo>
                    <a:lnTo>
                      <a:pt x="57592" y="106895"/>
                    </a:lnTo>
                    <a:lnTo>
                      <a:pt x="52956" y="106895"/>
                    </a:lnTo>
                    <a:cubicBezTo>
                      <a:pt x="52956" y="106895"/>
                      <a:pt x="52778" y="106895"/>
                      <a:pt x="52600" y="106638"/>
                    </a:cubicBezTo>
                    <a:lnTo>
                      <a:pt x="38692" y="100985"/>
                    </a:lnTo>
                    <a:lnTo>
                      <a:pt x="39049" y="101241"/>
                    </a:lnTo>
                    <a:lnTo>
                      <a:pt x="34591" y="101241"/>
                    </a:lnTo>
                    <a:lnTo>
                      <a:pt x="35482" y="100728"/>
                    </a:lnTo>
                    <a:lnTo>
                      <a:pt x="25497" y="113062"/>
                    </a:lnTo>
                    <a:lnTo>
                      <a:pt x="26032" y="111520"/>
                    </a:lnTo>
                    <a:lnTo>
                      <a:pt x="26032" y="117173"/>
                    </a:lnTo>
                    <a:cubicBezTo>
                      <a:pt x="26032" y="118201"/>
                      <a:pt x="25676" y="118715"/>
                      <a:pt x="25141" y="119229"/>
                    </a:cubicBezTo>
                    <a:cubicBezTo>
                      <a:pt x="24606" y="119486"/>
                      <a:pt x="24071" y="119486"/>
                      <a:pt x="23714" y="118972"/>
                    </a:cubicBezTo>
                    <a:lnTo>
                      <a:pt x="19078" y="113062"/>
                    </a:lnTo>
                    <a:lnTo>
                      <a:pt x="19970" y="113576"/>
                    </a:lnTo>
                    <a:lnTo>
                      <a:pt x="15512" y="113576"/>
                    </a:lnTo>
                    <a:lnTo>
                      <a:pt x="16939" y="111520"/>
                    </a:lnTo>
                    <a:lnTo>
                      <a:pt x="16939" y="117173"/>
                    </a:lnTo>
                    <a:lnTo>
                      <a:pt x="14086" y="117173"/>
                    </a:lnTo>
                    <a:lnTo>
                      <a:pt x="14086" y="111520"/>
                    </a:lnTo>
                    <a:lnTo>
                      <a:pt x="15512" y="113576"/>
                    </a:lnTo>
                    <a:lnTo>
                      <a:pt x="10698" y="113576"/>
                    </a:lnTo>
                    <a:cubicBezTo>
                      <a:pt x="10341" y="113576"/>
                      <a:pt x="9985" y="113576"/>
                      <a:pt x="9628" y="113062"/>
                    </a:cubicBezTo>
                    <a:lnTo>
                      <a:pt x="534" y="100471"/>
                    </a:lnTo>
                    <a:cubicBezTo>
                      <a:pt x="178" y="100214"/>
                      <a:pt x="0" y="99700"/>
                      <a:pt x="0" y="98929"/>
                    </a:cubicBezTo>
                    <a:lnTo>
                      <a:pt x="0" y="86595"/>
                    </a:lnTo>
                    <a:cubicBezTo>
                      <a:pt x="0" y="85567"/>
                      <a:pt x="534" y="84539"/>
                      <a:pt x="1248" y="84539"/>
                    </a:cubicBezTo>
                    <a:lnTo>
                      <a:pt x="24427" y="78886"/>
                    </a:lnTo>
                    <a:lnTo>
                      <a:pt x="23714" y="79143"/>
                    </a:lnTo>
                    <a:lnTo>
                      <a:pt x="28885" y="73490"/>
                    </a:lnTo>
                    <a:lnTo>
                      <a:pt x="28172" y="75032"/>
                    </a:lnTo>
                    <a:lnTo>
                      <a:pt x="28172" y="44453"/>
                    </a:lnTo>
                    <a:cubicBezTo>
                      <a:pt x="28172" y="43169"/>
                      <a:pt x="28885" y="42398"/>
                      <a:pt x="29598" y="42398"/>
                    </a:cubicBezTo>
                    <a:lnTo>
                      <a:pt x="39049" y="42398"/>
                    </a:lnTo>
                    <a:lnTo>
                      <a:pt x="38335" y="42655"/>
                    </a:lnTo>
                    <a:lnTo>
                      <a:pt x="84695" y="513"/>
                    </a:lnTo>
                    <a:cubicBezTo>
                      <a:pt x="84873" y="256"/>
                      <a:pt x="85230" y="0"/>
                      <a:pt x="85408" y="0"/>
                    </a:cubicBezTo>
                    <a:lnTo>
                      <a:pt x="104487" y="0"/>
                    </a:lnTo>
                    <a:cubicBezTo>
                      <a:pt x="104843" y="0"/>
                      <a:pt x="105200" y="256"/>
                      <a:pt x="105378" y="513"/>
                    </a:cubicBezTo>
                    <a:lnTo>
                      <a:pt x="110014" y="6423"/>
                    </a:lnTo>
                    <a:cubicBezTo>
                      <a:pt x="110371" y="6680"/>
                      <a:pt x="110549" y="7194"/>
                      <a:pt x="110549" y="7965"/>
                    </a:cubicBezTo>
                    <a:lnTo>
                      <a:pt x="110549" y="20299"/>
                    </a:lnTo>
                    <a:lnTo>
                      <a:pt x="110014" y="18758"/>
                    </a:lnTo>
                    <a:lnTo>
                      <a:pt x="119465" y="30578"/>
                    </a:lnTo>
                    <a:cubicBezTo>
                      <a:pt x="119821" y="31092"/>
                      <a:pt x="120000" y="31862"/>
                      <a:pt x="119821" y="32633"/>
                    </a:cubicBezTo>
                    <a:lnTo>
                      <a:pt x="115007" y="69122"/>
                    </a:lnTo>
                    <a:cubicBezTo>
                      <a:pt x="115007" y="69379"/>
                      <a:pt x="114829" y="69635"/>
                      <a:pt x="114829" y="69892"/>
                    </a:cubicBezTo>
                    <a:lnTo>
                      <a:pt x="100742" y="94561"/>
                    </a:lnTo>
                    <a:lnTo>
                      <a:pt x="101099" y="93276"/>
                    </a:lnTo>
                    <a:lnTo>
                      <a:pt x="101099" y="98929"/>
                    </a:lnTo>
                    <a:cubicBezTo>
                      <a:pt x="101099" y="100214"/>
                      <a:pt x="100564" y="101241"/>
                      <a:pt x="99673" y="101241"/>
                    </a:cubicBezTo>
                    <a:lnTo>
                      <a:pt x="95215" y="101241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0" name="Google Shape;640;p14"/>
              <p:cNvSpPr/>
              <p:nvPr/>
            </p:nvSpPr>
            <p:spPr>
              <a:xfrm>
                <a:off x="3730625" y="3124200"/>
                <a:ext cx="103187" cy="698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076" y="100909"/>
                    </a:moveTo>
                    <a:lnTo>
                      <a:pt x="11076" y="100909"/>
                    </a:lnTo>
                    <a:lnTo>
                      <a:pt x="24000" y="100909"/>
                    </a:lnTo>
                    <a:lnTo>
                      <a:pt x="48000" y="84545"/>
                    </a:lnTo>
                    <a:lnTo>
                      <a:pt x="59076" y="100909"/>
                    </a:lnTo>
                    <a:lnTo>
                      <a:pt x="72000" y="84545"/>
                    </a:lnTo>
                    <a:lnTo>
                      <a:pt x="48000" y="84545"/>
                    </a:lnTo>
                    <a:lnTo>
                      <a:pt x="11076" y="84545"/>
                    </a:lnTo>
                    <a:lnTo>
                      <a:pt x="0" y="51818"/>
                    </a:lnTo>
                    <a:lnTo>
                      <a:pt x="11076" y="19090"/>
                    </a:lnTo>
                    <a:lnTo>
                      <a:pt x="24000" y="0"/>
                    </a:lnTo>
                    <a:lnTo>
                      <a:pt x="48000" y="0"/>
                    </a:lnTo>
                    <a:lnTo>
                      <a:pt x="83076" y="19090"/>
                    </a:lnTo>
                    <a:lnTo>
                      <a:pt x="96000" y="51818"/>
                    </a:lnTo>
                    <a:lnTo>
                      <a:pt x="120000" y="120000"/>
                    </a:lnTo>
                    <a:lnTo>
                      <a:pt x="72000" y="120000"/>
                    </a:lnTo>
                    <a:lnTo>
                      <a:pt x="11076" y="120000"/>
                    </a:lnTo>
                    <a:lnTo>
                      <a:pt x="11076" y="100909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1" name="Google Shape;641;p14"/>
              <p:cNvSpPr/>
              <p:nvPr/>
            </p:nvSpPr>
            <p:spPr>
              <a:xfrm>
                <a:off x="3727450" y="3121025"/>
                <a:ext cx="109537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1206" y="97500"/>
                    </a:moveTo>
                    <a:cubicBezTo>
                      <a:pt x="11206" y="94772"/>
                      <a:pt x="13073" y="92045"/>
                      <a:pt x="14941" y="92045"/>
                    </a:cubicBezTo>
                    <a:lnTo>
                      <a:pt x="26614" y="92045"/>
                    </a:lnTo>
                    <a:lnTo>
                      <a:pt x="25214" y="92727"/>
                    </a:lnTo>
                    <a:lnTo>
                      <a:pt x="47159" y="77727"/>
                    </a:lnTo>
                    <a:cubicBezTo>
                      <a:pt x="48560" y="77045"/>
                      <a:pt x="49961" y="77727"/>
                      <a:pt x="51361" y="79090"/>
                    </a:cubicBezTo>
                    <a:lnTo>
                      <a:pt x="62101" y="93409"/>
                    </a:lnTo>
                    <a:lnTo>
                      <a:pt x="57431" y="93409"/>
                    </a:lnTo>
                    <a:lnTo>
                      <a:pt x="69105" y="79090"/>
                    </a:lnTo>
                    <a:lnTo>
                      <a:pt x="71439" y="88636"/>
                    </a:lnTo>
                    <a:lnTo>
                      <a:pt x="48560" y="88636"/>
                    </a:lnTo>
                    <a:lnTo>
                      <a:pt x="14941" y="88636"/>
                    </a:lnTo>
                    <a:cubicBezTo>
                      <a:pt x="13540" y="88636"/>
                      <a:pt x="12140" y="87272"/>
                      <a:pt x="11673" y="85227"/>
                    </a:cubicBezTo>
                    <a:lnTo>
                      <a:pt x="466" y="53863"/>
                    </a:lnTo>
                    <a:cubicBezTo>
                      <a:pt x="0" y="51818"/>
                      <a:pt x="0" y="49772"/>
                      <a:pt x="466" y="48409"/>
                    </a:cubicBezTo>
                    <a:lnTo>
                      <a:pt x="11673" y="19772"/>
                    </a:lnTo>
                    <a:cubicBezTo>
                      <a:pt x="11673" y="19090"/>
                      <a:pt x="12140" y="18409"/>
                      <a:pt x="12140" y="18409"/>
                    </a:cubicBezTo>
                    <a:lnTo>
                      <a:pt x="23813" y="2045"/>
                    </a:lnTo>
                    <a:cubicBezTo>
                      <a:pt x="24747" y="681"/>
                      <a:pt x="25680" y="0"/>
                      <a:pt x="26614" y="0"/>
                    </a:cubicBezTo>
                    <a:lnTo>
                      <a:pt x="48560" y="0"/>
                    </a:lnTo>
                    <a:cubicBezTo>
                      <a:pt x="49027" y="0"/>
                      <a:pt x="49494" y="681"/>
                      <a:pt x="49961" y="681"/>
                    </a:cubicBezTo>
                    <a:lnTo>
                      <a:pt x="83579" y="17045"/>
                    </a:lnTo>
                    <a:cubicBezTo>
                      <a:pt x="84513" y="17727"/>
                      <a:pt x="84980" y="18409"/>
                      <a:pt x="85447" y="19772"/>
                    </a:cubicBezTo>
                    <a:lnTo>
                      <a:pt x="96653" y="48409"/>
                    </a:lnTo>
                    <a:lnTo>
                      <a:pt x="119533" y="112500"/>
                    </a:lnTo>
                    <a:cubicBezTo>
                      <a:pt x="120000" y="113863"/>
                      <a:pt x="120000" y="115909"/>
                      <a:pt x="119066" y="117954"/>
                    </a:cubicBezTo>
                    <a:cubicBezTo>
                      <a:pt x="118599" y="119318"/>
                      <a:pt x="117198" y="120000"/>
                      <a:pt x="115797" y="120000"/>
                    </a:cubicBezTo>
                    <a:lnTo>
                      <a:pt x="71439" y="120000"/>
                    </a:lnTo>
                    <a:lnTo>
                      <a:pt x="14941" y="120000"/>
                    </a:lnTo>
                    <a:cubicBezTo>
                      <a:pt x="13073" y="120000"/>
                      <a:pt x="11206" y="117954"/>
                      <a:pt x="11206" y="114545"/>
                    </a:cubicBezTo>
                    <a:lnTo>
                      <a:pt x="11206" y="97500"/>
                    </a:lnTo>
                    <a:close/>
                    <a:moveTo>
                      <a:pt x="18677" y="114545"/>
                    </a:moveTo>
                    <a:lnTo>
                      <a:pt x="14941" y="109090"/>
                    </a:lnTo>
                    <a:lnTo>
                      <a:pt x="71439" y="109090"/>
                    </a:lnTo>
                    <a:lnTo>
                      <a:pt x="115797" y="109090"/>
                    </a:lnTo>
                    <a:lnTo>
                      <a:pt x="112529" y="117272"/>
                    </a:lnTo>
                    <a:lnTo>
                      <a:pt x="90116" y="53863"/>
                    </a:lnTo>
                    <a:lnTo>
                      <a:pt x="78910" y="24545"/>
                    </a:lnTo>
                    <a:lnTo>
                      <a:pt x="81245" y="27272"/>
                    </a:lnTo>
                    <a:lnTo>
                      <a:pt x="47626" y="10909"/>
                    </a:lnTo>
                    <a:lnTo>
                      <a:pt x="48560" y="10909"/>
                    </a:lnTo>
                    <a:lnTo>
                      <a:pt x="26614" y="10909"/>
                    </a:lnTo>
                    <a:lnTo>
                      <a:pt x="29416" y="9545"/>
                    </a:lnTo>
                    <a:lnTo>
                      <a:pt x="17743" y="25909"/>
                    </a:lnTo>
                    <a:lnTo>
                      <a:pt x="18210" y="24545"/>
                    </a:lnTo>
                    <a:lnTo>
                      <a:pt x="7003" y="53863"/>
                    </a:lnTo>
                    <a:lnTo>
                      <a:pt x="7470" y="48409"/>
                    </a:lnTo>
                    <a:lnTo>
                      <a:pt x="18210" y="80454"/>
                    </a:lnTo>
                    <a:lnTo>
                      <a:pt x="14941" y="77727"/>
                    </a:lnTo>
                    <a:lnTo>
                      <a:pt x="48560" y="77727"/>
                    </a:lnTo>
                    <a:lnTo>
                      <a:pt x="71439" y="77727"/>
                    </a:lnTo>
                    <a:cubicBezTo>
                      <a:pt x="72840" y="77727"/>
                      <a:pt x="74241" y="79090"/>
                      <a:pt x="74708" y="81136"/>
                    </a:cubicBezTo>
                    <a:cubicBezTo>
                      <a:pt x="75175" y="83181"/>
                      <a:pt x="74708" y="85909"/>
                      <a:pt x="73774" y="87272"/>
                    </a:cubicBezTo>
                    <a:lnTo>
                      <a:pt x="62101" y="101590"/>
                    </a:lnTo>
                    <a:cubicBezTo>
                      <a:pt x="60700" y="103636"/>
                      <a:pt x="58365" y="103636"/>
                      <a:pt x="56964" y="101590"/>
                    </a:cubicBezTo>
                    <a:lnTo>
                      <a:pt x="46225" y="87272"/>
                    </a:lnTo>
                    <a:lnTo>
                      <a:pt x="49961" y="87954"/>
                    </a:lnTo>
                    <a:lnTo>
                      <a:pt x="28015" y="102272"/>
                    </a:lnTo>
                    <a:cubicBezTo>
                      <a:pt x="27548" y="102954"/>
                      <a:pt x="27081" y="102954"/>
                      <a:pt x="26614" y="102954"/>
                    </a:cubicBezTo>
                    <a:lnTo>
                      <a:pt x="14941" y="102954"/>
                    </a:lnTo>
                    <a:lnTo>
                      <a:pt x="18677" y="97500"/>
                    </a:lnTo>
                    <a:lnTo>
                      <a:pt x="18677" y="114545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2" name="Google Shape;642;p14"/>
              <p:cNvSpPr/>
              <p:nvPr/>
            </p:nvSpPr>
            <p:spPr>
              <a:xfrm>
                <a:off x="3978275" y="3214687"/>
                <a:ext cx="68262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0" y="35076"/>
                    </a:moveTo>
                    <a:lnTo>
                      <a:pt x="0" y="35076"/>
                    </a:lnTo>
                    <a:lnTo>
                      <a:pt x="0" y="12923"/>
                    </a:lnTo>
                    <a:lnTo>
                      <a:pt x="0" y="0"/>
                    </a:lnTo>
                    <a:lnTo>
                      <a:pt x="80930" y="0"/>
                    </a:lnTo>
                    <a:lnTo>
                      <a:pt x="100465" y="48000"/>
                    </a:lnTo>
                    <a:lnTo>
                      <a:pt x="120000" y="83076"/>
                    </a:lnTo>
                    <a:lnTo>
                      <a:pt x="120000" y="96000"/>
                    </a:lnTo>
                    <a:lnTo>
                      <a:pt x="19534" y="120000"/>
                    </a:lnTo>
                    <a:lnTo>
                      <a:pt x="0" y="120000"/>
                    </a:lnTo>
                    <a:lnTo>
                      <a:pt x="0" y="83076"/>
                    </a:lnTo>
                    <a:lnTo>
                      <a:pt x="19534" y="59076"/>
                    </a:lnTo>
                    <a:lnTo>
                      <a:pt x="0" y="3507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14"/>
              <p:cNvSpPr/>
              <p:nvPr/>
            </p:nvSpPr>
            <p:spPr>
              <a:xfrm>
                <a:off x="3975100" y="3211512"/>
                <a:ext cx="74612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81" y="39375"/>
                    </a:moveTo>
                    <a:cubicBezTo>
                      <a:pt x="681" y="38437"/>
                      <a:pt x="0" y="37968"/>
                      <a:pt x="0" y="37500"/>
                    </a:cubicBezTo>
                    <a:lnTo>
                      <a:pt x="0" y="16406"/>
                    </a:lnTo>
                    <a:lnTo>
                      <a:pt x="0" y="3750"/>
                    </a:lnTo>
                    <a:cubicBezTo>
                      <a:pt x="0" y="1875"/>
                      <a:pt x="2727" y="0"/>
                      <a:pt x="5454" y="0"/>
                    </a:cubicBezTo>
                    <a:lnTo>
                      <a:pt x="78409" y="0"/>
                    </a:lnTo>
                    <a:cubicBezTo>
                      <a:pt x="80454" y="0"/>
                      <a:pt x="82500" y="1406"/>
                      <a:pt x="83181" y="2812"/>
                    </a:cubicBezTo>
                    <a:lnTo>
                      <a:pt x="102272" y="48750"/>
                    </a:lnTo>
                    <a:lnTo>
                      <a:pt x="120000" y="82031"/>
                    </a:lnTo>
                    <a:cubicBezTo>
                      <a:pt x="120000" y="82031"/>
                      <a:pt x="120000" y="82500"/>
                      <a:pt x="120000" y="82968"/>
                    </a:cubicBezTo>
                    <a:lnTo>
                      <a:pt x="120000" y="93750"/>
                    </a:lnTo>
                    <a:cubicBezTo>
                      <a:pt x="120000" y="95156"/>
                      <a:pt x="118636" y="96562"/>
                      <a:pt x="116590" y="97031"/>
                    </a:cubicBezTo>
                    <a:lnTo>
                      <a:pt x="26590" y="120000"/>
                    </a:lnTo>
                    <a:cubicBezTo>
                      <a:pt x="25909" y="120000"/>
                      <a:pt x="25227" y="120000"/>
                      <a:pt x="24545" y="120000"/>
                    </a:cubicBezTo>
                    <a:lnTo>
                      <a:pt x="5454" y="120000"/>
                    </a:lnTo>
                    <a:cubicBezTo>
                      <a:pt x="2727" y="120000"/>
                      <a:pt x="0" y="118593"/>
                      <a:pt x="0" y="116250"/>
                    </a:cubicBezTo>
                    <a:lnTo>
                      <a:pt x="0" y="82968"/>
                    </a:lnTo>
                    <a:cubicBezTo>
                      <a:pt x="0" y="82500"/>
                      <a:pt x="681" y="82031"/>
                      <a:pt x="681" y="81093"/>
                    </a:cubicBezTo>
                    <a:lnTo>
                      <a:pt x="19772" y="58593"/>
                    </a:lnTo>
                    <a:lnTo>
                      <a:pt x="19772" y="61875"/>
                    </a:lnTo>
                    <a:lnTo>
                      <a:pt x="681" y="39375"/>
                    </a:lnTo>
                    <a:close/>
                    <a:moveTo>
                      <a:pt x="29318" y="58593"/>
                    </a:moveTo>
                    <a:cubicBezTo>
                      <a:pt x="30681" y="59531"/>
                      <a:pt x="30681" y="60937"/>
                      <a:pt x="29318" y="61875"/>
                    </a:cubicBezTo>
                    <a:lnTo>
                      <a:pt x="10227" y="84843"/>
                    </a:lnTo>
                    <a:lnTo>
                      <a:pt x="10909" y="82968"/>
                    </a:lnTo>
                    <a:lnTo>
                      <a:pt x="10909" y="116250"/>
                    </a:lnTo>
                    <a:lnTo>
                      <a:pt x="5454" y="112500"/>
                    </a:lnTo>
                    <a:lnTo>
                      <a:pt x="24545" y="112500"/>
                    </a:lnTo>
                    <a:lnTo>
                      <a:pt x="22500" y="112968"/>
                    </a:lnTo>
                    <a:lnTo>
                      <a:pt x="113181" y="90000"/>
                    </a:lnTo>
                    <a:lnTo>
                      <a:pt x="109090" y="93750"/>
                    </a:lnTo>
                    <a:lnTo>
                      <a:pt x="109090" y="82968"/>
                    </a:lnTo>
                    <a:lnTo>
                      <a:pt x="109772" y="84375"/>
                    </a:lnTo>
                    <a:lnTo>
                      <a:pt x="92045" y="50625"/>
                    </a:lnTo>
                    <a:lnTo>
                      <a:pt x="72954" y="5156"/>
                    </a:lnTo>
                    <a:lnTo>
                      <a:pt x="78409" y="7500"/>
                    </a:lnTo>
                    <a:lnTo>
                      <a:pt x="5454" y="7500"/>
                    </a:lnTo>
                    <a:lnTo>
                      <a:pt x="10909" y="3750"/>
                    </a:lnTo>
                    <a:lnTo>
                      <a:pt x="10909" y="16406"/>
                    </a:lnTo>
                    <a:lnTo>
                      <a:pt x="10909" y="37500"/>
                    </a:lnTo>
                    <a:lnTo>
                      <a:pt x="10227" y="35625"/>
                    </a:lnTo>
                    <a:lnTo>
                      <a:pt x="29318" y="58593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4" name="Google Shape;644;p14"/>
              <p:cNvSpPr/>
              <p:nvPr/>
            </p:nvSpPr>
            <p:spPr>
              <a:xfrm>
                <a:off x="4081462" y="3173412"/>
                <a:ext cx="200025" cy="157162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0000" y="112727"/>
                    </a:moveTo>
                    <a:lnTo>
                      <a:pt x="60000" y="112727"/>
                    </a:lnTo>
                    <a:lnTo>
                      <a:pt x="73333" y="88484"/>
                    </a:lnTo>
                    <a:lnTo>
                      <a:pt x="80000" y="88484"/>
                    </a:lnTo>
                    <a:lnTo>
                      <a:pt x="85714" y="96969"/>
                    </a:lnTo>
                    <a:lnTo>
                      <a:pt x="93333" y="88484"/>
                    </a:lnTo>
                    <a:lnTo>
                      <a:pt x="106666" y="64242"/>
                    </a:lnTo>
                    <a:lnTo>
                      <a:pt x="112380" y="41212"/>
                    </a:lnTo>
                    <a:lnTo>
                      <a:pt x="120000" y="24242"/>
                    </a:lnTo>
                    <a:lnTo>
                      <a:pt x="120000" y="16969"/>
                    </a:lnTo>
                    <a:lnTo>
                      <a:pt x="120000" y="7272"/>
                    </a:lnTo>
                    <a:lnTo>
                      <a:pt x="112380" y="0"/>
                    </a:lnTo>
                    <a:lnTo>
                      <a:pt x="106666" y="0"/>
                    </a:lnTo>
                    <a:lnTo>
                      <a:pt x="100000" y="7272"/>
                    </a:lnTo>
                    <a:lnTo>
                      <a:pt x="80000" y="7272"/>
                    </a:lnTo>
                    <a:lnTo>
                      <a:pt x="66666" y="16969"/>
                    </a:lnTo>
                    <a:lnTo>
                      <a:pt x="53333" y="7272"/>
                    </a:lnTo>
                    <a:lnTo>
                      <a:pt x="46666" y="7272"/>
                    </a:lnTo>
                    <a:lnTo>
                      <a:pt x="26666" y="0"/>
                    </a:lnTo>
                    <a:lnTo>
                      <a:pt x="20952" y="0"/>
                    </a:lnTo>
                    <a:lnTo>
                      <a:pt x="6666" y="16969"/>
                    </a:lnTo>
                    <a:lnTo>
                      <a:pt x="6666" y="24242"/>
                    </a:lnTo>
                    <a:lnTo>
                      <a:pt x="6666" y="41212"/>
                    </a:lnTo>
                    <a:lnTo>
                      <a:pt x="0" y="72727"/>
                    </a:lnTo>
                    <a:lnTo>
                      <a:pt x="0" y="96969"/>
                    </a:lnTo>
                    <a:lnTo>
                      <a:pt x="20952" y="96969"/>
                    </a:lnTo>
                    <a:lnTo>
                      <a:pt x="20952" y="104242"/>
                    </a:lnTo>
                    <a:lnTo>
                      <a:pt x="26666" y="119999"/>
                    </a:lnTo>
                    <a:lnTo>
                      <a:pt x="33333" y="119999"/>
                    </a:lnTo>
                    <a:lnTo>
                      <a:pt x="60000" y="119999"/>
                    </a:lnTo>
                    <a:lnTo>
                      <a:pt x="60000" y="112727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5" name="Google Shape;645;p14"/>
              <p:cNvSpPr/>
              <p:nvPr/>
            </p:nvSpPr>
            <p:spPr>
              <a:xfrm>
                <a:off x="4078287" y="3170237"/>
                <a:ext cx="206375" cy="16510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58250" y="110312"/>
                    </a:moveTo>
                    <a:cubicBezTo>
                      <a:pt x="58250" y="110000"/>
                      <a:pt x="58500" y="109375"/>
                      <a:pt x="58750" y="109062"/>
                    </a:cubicBezTo>
                    <a:lnTo>
                      <a:pt x="71500" y="85937"/>
                    </a:lnTo>
                    <a:cubicBezTo>
                      <a:pt x="71750" y="85312"/>
                      <a:pt x="72500" y="85000"/>
                      <a:pt x="73000" y="85000"/>
                    </a:cubicBezTo>
                    <a:lnTo>
                      <a:pt x="79250" y="85000"/>
                    </a:lnTo>
                    <a:cubicBezTo>
                      <a:pt x="79750" y="85000"/>
                      <a:pt x="80250" y="85312"/>
                      <a:pt x="80750" y="85625"/>
                    </a:cubicBezTo>
                    <a:lnTo>
                      <a:pt x="87000" y="92812"/>
                    </a:lnTo>
                    <a:lnTo>
                      <a:pt x="84250" y="92812"/>
                    </a:lnTo>
                    <a:lnTo>
                      <a:pt x="90750" y="85625"/>
                    </a:lnTo>
                    <a:lnTo>
                      <a:pt x="90500" y="85937"/>
                    </a:lnTo>
                    <a:lnTo>
                      <a:pt x="103750" y="63125"/>
                    </a:lnTo>
                    <a:lnTo>
                      <a:pt x="103500" y="63750"/>
                    </a:lnTo>
                    <a:lnTo>
                      <a:pt x="109750" y="40625"/>
                    </a:lnTo>
                    <a:cubicBezTo>
                      <a:pt x="109750" y="40625"/>
                      <a:pt x="109750" y="40312"/>
                      <a:pt x="109750" y="40312"/>
                    </a:cubicBezTo>
                    <a:lnTo>
                      <a:pt x="116250" y="24375"/>
                    </a:lnTo>
                    <a:lnTo>
                      <a:pt x="116000" y="25625"/>
                    </a:lnTo>
                    <a:lnTo>
                      <a:pt x="116000" y="18437"/>
                    </a:lnTo>
                    <a:lnTo>
                      <a:pt x="116000" y="9687"/>
                    </a:lnTo>
                    <a:lnTo>
                      <a:pt x="116750" y="11562"/>
                    </a:lnTo>
                    <a:lnTo>
                      <a:pt x="110250" y="4375"/>
                    </a:lnTo>
                    <a:lnTo>
                      <a:pt x="111500" y="5000"/>
                    </a:lnTo>
                    <a:lnTo>
                      <a:pt x="105250" y="5000"/>
                    </a:lnTo>
                    <a:lnTo>
                      <a:pt x="106750" y="4375"/>
                    </a:lnTo>
                    <a:lnTo>
                      <a:pt x="100500" y="11562"/>
                    </a:lnTo>
                    <a:cubicBezTo>
                      <a:pt x="100000" y="12187"/>
                      <a:pt x="99500" y="12187"/>
                      <a:pt x="99000" y="12187"/>
                    </a:cubicBezTo>
                    <a:lnTo>
                      <a:pt x="79250" y="12187"/>
                    </a:lnTo>
                    <a:lnTo>
                      <a:pt x="80250" y="11875"/>
                    </a:lnTo>
                    <a:lnTo>
                      <a:pt x="67750" y="20625"/>
                    </a:lnTo>
                    <a:cubicBezTo>
                      <a:pt x="67250" y="20937"/>
                      <a:pt x="66500" y="20937"/>
                      <a:pt x="66000" y="20625"/>
                    </a:cubicBezTo>
                    <a:lnTo>
                      <a:pt x="53250" y="12187"/>
                    </a:lnTo>
                    <a:lnTo>
                      <a:pt x="54000" y="12187"/>
                    </a:lnTo>
                    <a:lnTo>
                      <a:pt x="47250" y="12187"/>
                    </a:lnTo>
                    <a:cubicBezTo>
                      <a:pt x="47000" y="12187"/>
                      <a:pt x="46750" y="12187"/>
                      <a:pt x="46500" y="12187"/>
                    </a:cubicBezTo>
                    <a:lnTo>
                      <a:pt x="27500" y="5000"/>
                    </a:lnTo>
                    <a:lnTo>
                      <a:pt x="28000" y="5000"/>
                    </a:lnTo>
                    <a:lnTo>
                      <a:pt x="22000" y="5000"/>
                    </a:lnTo>
                    <a:lnTo>
                      <a:pt x="23250" y="4375"/>
                    </a:lnTo>
                    <a:lnTo>
                      <a:pt x="10500" y="20312"/>
                    </a:lnTo>
                    <a:lnTo>
                      <a:pt x="11000" y="18437"/>
                    </a:lnTo>
                    <a:lnTo>
                      <a:pt x="11000" y="25625"/>
                    </a:lnTo>
                    <a:lnTo>
                      <a:pt x="11000" y="41562"/>
                    </a:lnTo>
                    <a:cubicBezTo>
                      <a:pt x="11000" y="41562"/>
                      <a:pt x="11000" y="41875"/>
                      <a:pt x="11000" y="42187"/>
                    </a:cubicBezTo>
                    <a:lnTo>
                      <a:pt x="4000" y="72187"/>
                    </a:lnTo>
                    <a:lnTo>
                      <a:pt x="4000" y="71562"/>
                    </a:lnTo>
                    <a:lnTo>
                      <a:pt x="4000" y="94687"/>
                    </a:lnTo>
                    <a:lnTo>
                      <a:pt x="2000" y="92187"/>
                    </a:lnTo>
                    <a:lnTo>
                      <a:pt x="22000" y="92187"/>
                    </a:lnTo>
                    <a:cubicBezTo>
                      <a:pt x="23000" y="92187"/>
                      <a:pt x="24000" y="93125"/>
                      <a:pt x="24000" y="94687"/>
                    </a:cubicBezTo>
                    <a:lnTo>
                      <a:pt x="24000" y="101875"/>
                    </a:lnTo>
                    <a:lnTo>
                      <a:pt x="23750" y="100625"/>
                    </a:lnTo>
                    <a:lnTo>
                      <a:pt x="30000" y="116562"/>
                    </a:lnTo>
                    <a:lnTo>
                      <a:pt x="28000" y="115000"/>
                    </a:lnTo>
                    <a:lnTo>
                      <a:pt x="34250" y="115000"/>
                    </a:lnTo>
                    <a:lnTo>
                      <a:pt x="60250" y="115000"/>
                    </a:lnTo>
                    <a:lnTo>
                      <a:pt x="58250" y="117500"/>
                    </a:lnTo>
                    <a:lnTo>
                      <a:pt x="58250" y="110312"/>
                    </a:lnTo>
                    <a:close/>
                    <a:moveTo>
                      <a:pt x="62250" y="117500"/>
                    </a:moveTo>
                    <a:cubicBezTo>
                      <a:pt x="62250" y="119062"/>
                      <a:pt x="61500" y="120000"/>
                      <a:pt x="60250" y="120000"/>
                    </a:cubicBezTo>
                    <a:lnTo>
                      <a:pt x="34250" y="120000"/>
                    </a:lnTo>
                    <a:lnTo>
                      <a:pt x="28000" y="120000"/>
                    </a:lnTo>
                    <a:cubicBezTo>
                      <a:pt x="27250" y="120000"/>
                      <a:pt x="26750" y="119687"/>
                      <a:pt x="26250" y="118750"/>
                    </a:cubicBezTo>
                    <a:lnTo>
                      <a:pt x="20000" y="102812"/>
                    </a:lnTo>
                    <a:cubicBezTo>
                      <a:pt x="20000" y="102500"/>
                      <a:pt x="19750" y="102187"/>
                      <a:pt x="19750" y="101875"/>
                    </a:cubicBezTo>
                    <a:lnTo>
                      <a:pt x="19750" y="94687"/>
                    </a:lnTo>
                    <a:lnTo>
                      <a:pt x="22000" y="97187"/>
                    </a:lnTo>
                    <a:lnTo>
                      <a:pt x="2000" y="97187"/>
                    </a:lnTo>
                    <a:cubicBezTo>
                      <a:pt x="1000" y="97187"/>
                      <a:pt x="0" y="95937"/>
                      <a:pt x="0" y="94687"/>
                    </a:cubicBezTo>
                    <a:lnTo>
                      <a:pt x="0" y="71562"/>
                    </a:lnTo>
                    <a:cubicBezTo>
                      <a:pt x="0" y="71562"/>
                      <a:pt x="250" y="71250"/>
                      <a:pt x="250" y="70937"/>
                    </a:cubicBezTo>
                    <a:lnTo>
                      <a:pt x="7250" y="40625"/>
                    </a:lnTo>
                    <a:lnTo>
                      <a:pt x="7000" y="41562"/>
                    </a:lnTo>
                    <a:lnTo>
                      <a:pt x="7000" y="25625"/>
                    </a:lnTo>
                    <a:lnTo>
                      <a:pt x="7000" y="18437"/>
                    </a:lnTo>
                    <a:cubicBezTo>
                      <a:pt x="7000" y="17812"/>
                      <a:pt x="7250" y="17187"/>
                      <a:pt x="7750" y="16562"/>
                    </a:cubicBezTo>
                    <a:lnTo>
                      <a:pt x="20500" y="937"/>
                    </a:lnTo>
                    <a:cubicBezTo>
                      <a:pt x="20750" y="312"/>
                      <a:pt x="21250" y="0"/>
                      <a:pt x="22000" y="0"/>
                    </a:cubicBezTo>
                    <a:lnTo>
                      <a:pt x="28000" y="0"/>
                    </a:lnTo>
                    <a:cubicBezTo>
                      <a:pt x="28250" y="0"/>
                      <a:pt x="28500" y="312"/>
                      <a:pt x="28750" y="312"/>
                    </a:cubicBezTo>
                    <a:lnTo>
                      <a:pt x="47750" y="7500"/>
                    </a:lnTo>
                    <a:lnTo>
                      <a:pt x="47250" y="7187"/>
                    </a:lnTo>
                    <a:lnTo>
                      <a:pt x="54000" y="7187"/>
                    </a:lnTo>
                    <a:cubicBezTo>
                      <a:pt x="54500" y="7187"/>
                      <a:pt x="54750" y="7500"/>
                      <a:pt x="55000" y="7500"/>
                    </a:cubicBezTo>
                    <a:lnTo>
                      <a:pt x="67750" y="16250"/>
                    </a:lnTo>
                    <a:lnTo>
                      <a:pt x="66000" y="16250"/>
                    </a:lnTo>
                    <a:lnTo>
                      <a:pt x="78250" y="7500"/>
                    </a:lnTo>
                    <a:cubicBezTo>
                      <a:pt x="78750" y="7500"/>
                      <a:pt x="79000" y="7187"/>
                      <a:pt x="79250" y="7187"/>
                    </a:cubicBezTo>
                    <a:lnTo>
                      <a:pt x="99000" y="7187"/>
                    </a:lnTo>
                    <a:lnTo>
                      <a:pt x="97750" y="8125"/>
                    </a:lnTo>
                    <a:lnTo>
                      <a:pt x="104000" y="937"/>
                    </a:lnTo>
                    <a:cubicBezTo>
                      <a:pt x="104250" y="312"/>
                      <a:pt x="104750" y="0"/>
                      <a:pt x="105250" y="0"/>
                    </a:cubicBezTo>
                    <a:lnTo>
                      <a:pt x="111500" y="0"/>
                    </a:lnTo>
                    <a:cubicBezTo>
                      <a:pt x="112000" y="0"/>
                      <a:pt x="112500" y="312"/>
                      <a:pt x="112750" y="625"/>
                    </a:cubicBezTo>
                    <a:lnTo>
                      <a:pt x="119500" y="7812"/>
                    </a:lnTo>
                    <a:cubicBezTo>
                      <a:pt x="119750" y="8437"/>
                      <a:pt x="120000" y="9062"/>
                      <a:pt x="120000" y="9687"/>
                    </a:cubicBezTo>
                    <a:lnTo>
                      <a:pt x="120000" y="18437"/>
                    </a:lnTo>
                    <a:lnTo>
                      <a:pt x="120000" y="25625"/>
                    </a:lnTo>
                    <a:cubicBezTo>
                      <a:pt x="120000" y="25937"/>
                      <a:pt x="120000" y="26562"/>
                      <a:pt x="120000" y="26875"/>
                    </a:cubicBezTo>
                    <a:lnTo>
                      <a:pt x="113250" y="42500"/>
                    </a:lnTo>
                    <a:lnTo>
                      <a:pt x="113500" y="42187"/>
                    </a:lnTo>
                    <a:lnTo>
                      <a:pt x="107250" y="65312"/>
                    </a:lnTo>
                    <a:cubicBezTo>
                      <a:pt x="107250" y="65625"/>
                      <a:pt x="107000" y="65625"/>
                      <a:pt x="107000" y="65937"/>
                    </a:cubicBezTo>
                    <a:lnTo>
                      <a:pt x="93750" y="89062"/>
                    </a:lnTo>
                    <a:cubicBezTo>
                      <a:pt x="93750" y="89062"/>
                      <a:pt x="93500" y="89062"/>
                      <a:pt x="93500" y="89375"/>
                    </a:cubicBezTo>
                    <a:lnTo>
                      <a:pt x="86750" y="96562"/>
                    </a:lnTo>
                    <a:cubicBezTo>
                      <a:pt x="86000" y="97500"/>
                      <a:pt x="85000" y="97500"/>
                      <a:pt x="84250" y="96562"/>
                    </a:cubicBezTo>
                    <a:lnTo>
                      <a:pt x="78000" y="89375"/>
                    </a:lnTo>
                    <a:lnTo>
                      <a:pt x="79250" y="90000"/>
                    </a:lnTo>
                    <a:lnTo>
                      <a:pt x="73000" y="90000"/>
                    </a:lnTo>
                    <a:lnTo>
                      <a:pt x="74750" y="88750"/>
                    </a:lnTo>
                    <a:lnTo>
                      <a:pt x="62000" y="111875"/>
                    </a:lnTo>
                    <a:lnTo>
                      <a:pt x="62250" y="110312"/>
                    </a:lnTo>
                    <a:lnTo>
                      <a:pt x="62250" y="117500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6" name="Google Shape;646;p14"/>
              <p:cNvSpPr/>
              <p:nvPr/>
            </p:nvSpPr>
            <p:spPr>
              <a:xfrm>
                <a:off x="4046537" y="3194050"/>
                <a:ext cx="41275" cy="1031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0000" y="11076"/>
                    </a:moveTo>
                    <a:lnTo>
                      <a:pt x="60000" y="11076"/>
                    </a:lnTo>
                    <a:lnTo>
                      <a:pt x="0" y="22153"/>
                    </a:lnTo>
                    <a:lnTo>
                      <a:pt x="0" y="35076"/>
                    </a:lnTo>
                    <a:lnTo>
                      <a:pt x="32307" y="48000"/>
                    </a:lnTo>
                    <a:lnTo>
                      <a:pt x="32307" y="72000"/>
                    </a:lnTo>
                    <a:lnTo>
                      <a:pt x="32307" y="120000"/>
                    </a:lnTo>
                    <a:lnTo>
                      <a:pt x="92307" y="120000"/>
                    </a:lnTo>
                    <a:lnTo>
                      <a:pt x="92307" y="83076"/>
                    </a:lnTo>
                    <a:lnTo>
                      <a:pt x="120000" y="35076"/>
                    </a:lnTo>
                    <a:lnTo>
                      <a:pt x="120000" y="11076"/>
                    </a:lnTo>
                    <a:lnTo>
                      <a:pt x="92307" y="0"/>
                    </a:lnTo>
                    <a:lnTo>
                      <a:pt x="60000" y="0"/>
                    </a:lnTo>
                    <a:lnTo>
                      <a:pt x="60000" y="11076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7" name="Google Shape;647;p14"/>
              <p:cNvSpPr/>
              <p:nvPr/>
            </p:nvSpPr>
            <p:spPr>
              <a:xfrm>
                <a:off x="4043362" y="3190875"/>
                <a:ext cx="47625" cy="10953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65357" y="17812"/>
                    </a:moveTo>
                    <a:lnTo>
                      <a:pt x="12857" y="28593"/>
                    </a:lnTo>
                    <a:lnTo>
                      <a:pt x="17142" y="25312"/>
                    </a:lnTo>
                    <a:lnTo>
                      <a:pt x="17142" y="37968"/>
                    </a:lnTo>
                    <a:lnTo>
                      <a:pt x="14999" y="35156"/>
                    </a:lnTo>
                    <a:lnTo>
                      <a:pt x="40714" y="45937"/>
                    </a:lnTo>
                    <a:cubicBezTo>
                      <a:pt x="41785" y="46406"/>
                      <a:pt x="42857" y="47343"/>
                      <a:pt x="42857" y="48750"/>
                    </a:cubicBezTo>
                    <a:lnTo>
                      <a:pt x="42857" y="71718"/>
                    </a:lnTo>
                    <a:lnTo>
                      <a:pt x="42857" y="116250"/>
                    </a:lnTo>
                    <a:lnTo>
                      <a:pt x="34285" y="112500"/>
                    </a:lnTo>
                    <a:lnTo>
                      <a:pt x="86785" y="112500"/>
                    </a:lnTo>
                    <a:lnTo>
                      <a:pt x="78214" y="116250"/>
                    </a:lnTo>
                    <a:lnTo>
                      <a:pt x="78214" y="82500"/>
                    </a:lnTo>
                    <a:cubicBezTo>
                      <a:pt x="78214" y="82031"/>
                      <a:pt x="78214" y="82031"/>
                      <a:pt x="78214" y="81562"/>
                    </a:cubicBezTo>
                    <a:lnTo>
                      <a:pt x="103928" y="37031"/>
                    </a:lnTo>
                    <a:lnTo>
                      <a:pt x="102857" y="37968"/>
                    </a:lnTo>
                    <a:lnTo>
                      <a:pt x="102857" y="14531"/>
                    </a:lnTo>
                    <a:lnTo>
                      <a:pt x="106071" y="17343"/>
                    </a:lnTo>
                    <a:lnTo>
                      <a:pt x="80357" y="6562"/>
                    </a:lnTo>
                    <a:lnTo>
                      <a:pt x="86785" y="7500"/>
                    </a:lnTo>
                    <a:lnTo>
                      <a:pt x="61071" y="7500"/>
                    </a:lnTo>
                    <a:lnTo>
                      <a:pt x="69642" y="3750"/>
                    </a:lnTo>
                    <a:lnTo>
                      <a:pt x="69642" y="14531"/>
                    </a:lnTo>
                    <a:lnTo>
                      <a:pt x="52499" y="14531"/>
                    </a:lnTo>
                    <a:lnTo>
                      <a:pt x="52499" y="3750"/>
                    </a:lnTo>
                    <a:cubicBezTo>
                      <a:pt x="52499" y="1875"/>
                      <a:pt x="56785" y="0"/>
                      <a:pt x="61071" y="0"/>
                    </a:cubicBezTo>
                    <a:lnTo>
                      <a:pt x="86785" y="0"/>
                    </a:lnTo>
                    <a:cubicBezTo>
                      <a:pt x="88928" y="0"/>
                      <a:pt x="91071" y="468"/>
                      <a:pt x="92142" y="1406"/>
                    </a:cubicBezTo>
                    <a:lnTo>
                      <a:pt x="117857" y="11718"/>
                    </a:lnTo>
                    <a:cubicBezTo>
                      <a:pt x="119999" y="12656"/>
                      <a:pt x="119999" y="13593"/>
                      <a:pt x="119999" y="14531"/>
                    </a:cubicBezTo>
                    <a:lnTo>
                      <a:pt x="119999" y="37968"/>
                    </a:lnTo>
                    <a:cubicBezTo>
                      <a:pt x="119999" y="38437"/>
                      <a:pt x="119999" y="38437"/>
                      <a:pt x="119999" y="38906"/>
                    </a:cubicBezTo>
                    <a:lnTo>
                      <a:pt x="95357" y="83437"/>
                    </a:lnTo>
                    <a:lnTo>
                      <a:pt x="95357" y="82500"/>
                    </a:lnTo>
                    <a:lnTo>
                      <a:pt x="95357" y="116250"/>
                    </a:lnTo>
                    <a:cubicBezTo>
                      <a:pt x="95357" y="118593"/>
                      <a:pt x="91071" y="120000"/>
                      <a:pt x="86785" y="120000"/>
                    </a:cubicBezTo>
                    <a:lnTo>
                      <a:pt x="34285" y="120000"/>
                    </a:lnTo>
                    <a:cubicBezTo>
                      <a:pt x="29999" y="120000"/>
                      <a:pt x="25714" y="118593"/>
                      <a:pt x="25714" y="116250"/>
                    </a:cubicBezTo>
                    <a:lnTo>
                      <a:pt x="25714" y="71718"/>
                    </a:lnTo>
                    <a:lnTo>
                      <a:pt x="25714" y="48750"/>
                    </a:lnTo>
                    <a:lnTo>
                      <a:pt x="28928" y="51093"/>
                    </a:lnTo>
                    <a:lnTo>
                      <a:pt x="3214" y="40781"/>
                    </a:lnTo>
                    <a:cubicBezTo>
                      <a:pt x="1071" y="39843"/>
                      <a:pt x="0" y="38906"/>
                      <a:pt x="0" y="37968"/>
                    </a:cubicBezTo>
                    <a:lnTo>
                      <a:pt x="0" y="25312"/>
                    </a:lnTo>
                    <a:cubicBezTo>
                      <a:pt x="0" y="23906"/>
                      <a:pt x="2142" y="22500"/>
                      <a:pt x="5357" y="21562"/>
                    </a:cubicBezTo>
                    <a:lnTo>
                      <a:pt x="57857" y="11250"/>
                    </a:lnTo>
                    <a:lnTo>
                      <a:pt x="65357" y="17812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8" name="Google Shape;648;p14"/>
              <p:cNvSpPr/>
              <p:nvPr/>
            </p:nvSpPr>
            <p:spPr>
              <a:xfrm>
                <a:off x="3771900" y="3194050"/>
                <a:ext cx="117475" cy="82550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8648" y="120000"/>
                    </a:moveTo>
                    <a:lnTo>
                      <a:pt x="108648" y="120000"/>
                    </a:lnTo>
                    <a:lnTo>
                      <a:pt x="120000" y="120000"/>
                    </a:lnTo>
                    <a:lnTo>
                      <a:pt x="120000" y="106153"/>
                    </a:lnTo>
                    <a:lnTo>
                      <a:pt x="120000" y="92307"/>
                    </a:lnTo>
                    <a:lnTo>
                      <a:pt x="120000" y="73846"/>
                    </a:lnTo>
                    <a:lnTo>
                      <a:pt x="120000" y="60000"/>
                    </a:lnTo>
                    <a:lnTo>
                      <a:pt x="98918" y="0"/>
                    </a:lnTo>
                    <a:lnTo>
                      <a:pt x="76216" y="13846"/>
                    </a:lnTo>
                    <a:lnTo>
                      <a:pt x="55135" y="13846"/>
                    </a:lnTo>
                    <a:lnTo>
                      <a:pt x="64864" y="0"/>
                    </a:lnTo>
                    <a:lnTo>
                      <a:pt x="22702" y="0"/>
                    </a:lnTo>
                    <a:lnTo>
                      <a:pt x="22702" y="13846"/>
                    </a:lnTo>
                    <a:lnTo>
                      <a:pt x="0" y="46153"/>
                    </a:lnTo>
                    <a:lnTo>
                      <a:pt x="32432" y="73846"/>
                    </a:lnTo>
                    <a:lnTo>
                      <a:pt x="43783" y="60000"/>
                    </a:lnTo>
                    <a:lnTo>
                      <a:pt x="55135" y="60000"/>
                    </a:lnTo>
                    <a:lnTo>
                      <a:pt x="76216" y="92307"/>
                    </a:lnTo>
                    <a:lnTo>
                      <a:pt x="76216" y="106153"/>
                    </a:lnTo>
                    <a:lnTo>
                      <a:pt x="85945" y="92307"/>
                    </a:lnTo>
                    <a:lnTo>
                      <a:pt x="98918" y="120000"/>
                    </a:lnTo>
                    <a:lnTo>
                      <a:pt x="108648" y="120000"/>
                    </a:lnTo>
                    <a:close/>
                  </a:path>
                </a:pathLst>
              </a:custGeom>
              <a:solidFill>
                <a:srgbClr val="E2E2E2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9" name="Google Shape;649;p14"/>
              <p:cNvSpPr/>
              <p:nvPr/>
            </p:nvSpPr>
            <p:spPr>
              <a:xfrm>
                <a:off x="3768725" y="3189287"/>
                <a:ext cx="123825" cy="90487"/>
              </a:xfrm>
              <a:custGeom>
                <a:avLst/>
                <a:gdLst/>
                <a:ahLst/>
                <a:cxnLst/>
                <a:rect l="l" t="t" r="r" b="b"/>
                <a:pathLst>
                  <a:path w="120000" h="120000" extrusionOk="0">
                    <a:moveTo>
                      <a:pt x="106666" y="110813"/>
                    </a:moveTo>
                    <a:lnTo>
                      <a:pt x="116666" y="110813"/>
                    </a:lnTo>
                    <a:lnTo>
                      <a:pt x="113333" y="115406"/>
                    </a:lnTo>
                    <a:lnTo>
                      <a:pt x="113333" y="102775"/>
                    </a:lnTo>
                    <a:lnTo>
                      <a:pt x="113333" y="89569"/>
                    </a:lnTo>
                    <a:lnTo>
                      <a:pt x="113333" y="73492"/>
                    </a:lnTo>
                    <a:lnTo>
                      <a:pt x="113333" y="60287"/>
                    </a:lnTo>
                    <a:lnTo>
                      <a:pt x="113750" y="62583"/>
                    </a:lnTo>
                    <a:lnTo>
                      <a:pt x="93750" y="7464"/>
                    </a:lnTo>
                    <a:lnTo>
                      <a:pt x="97916" y="9760"/>
                    </a:lnTo>
                    <a:lnTo>
                      <a:pt x="77083" y="22966"/>
                    </a:lnTo>
                    <a:cubicBezTo>
                      <a:pt x="76666" y="22966"/>
                      <a:pt x="76250" y="22966"/>
                      <a:pt x="75833" y="22966"/>
                    </a:cubicBezTo>
                    <a:lnTo>
                      <a:pt x="55416" y="22966"/>
                    </a:lnTo>
                    <a:cubicBezTo>
                      <a:pt x="54166" y="22966"/>
                      <a:pt x="52916" y="21818"/>
                      <a:pt x="52500" y="20095"/>
                    </a:cubicBezTo>
                    <a:cubicBezTo>
                      <a:pt x="51666" y="18373"/>
                      <a:pt x="52083" y="16650"/>
                      <a:pt x="53333" y="14928"/>
                    </a:cubicBezTo>
                    <a:lnTo>
                      <a:pt x="63333" y="2296"/>
                    </a:lnTo>
                    <a:lnTo>
                      <a:pt x="65416" y="9760"/>
                    </a:lnTo>
                    <a:lnTo>
                      <a:pt x="24583" y="9760"/>
                    </a:lnTo>
                    <a:lnTo>
                      <a:pt x="27916" y="5167"/>
                    </a:lnTo>
                    <a:lnTo>
                      <a:pt x="27916" y="18373"/>
                    </a:lnTo>
                    <a:cubicBezTo>
                      <a:pt x="27916" y="19521"/>
                      <a:pt x="27500" y="20669"/>
                      <a:pt x="26666" y="21818"/>
                    </a:cubicBezTo>
                    <a:lnTo>
                      <a:pt x="5833" y="50526"/>
                    </a:lnTo>
                    <a:lnTo>
                      <a:pt x="5416" y="43636"/>
                    </a:lnTo>
                    <a:lnTo>
                      <a:pt x="36250" y="70047"/>
                    </a:lnTo>
                    <a:lnTo>
                      <a:pt x="32083" y="70047"/>
                    </a:lnTo>
                    <a:lnTo>
                      <a:pt x="42500" y="57416"/>
                    </a:lnTo>
                    <a:cubicBezTo>
                      <a:pt x="42916" y="56267"/>
                      <a:pt x="43750" y="55693"/>
                      <a:pt x="44583" y="55693"/>
                    </a:cubicBezTo>
                    <a:lnTo>
                      <a:pt x="55416" y="55693"/>
                    </a:lnTo>
                    <a:cubicBezTo>
                      <a:pt x="56250" y="55693"/>
                      <a:pt x="57083" y="56267"/>
                      <a:pt x="57916" y="57416"/>
                    </a:cubicBezTo>
                    <a:lnTo>
                      <a:pt x="77916" y="86124"/>
                    </a:lnTo>
                    <a:cubicBezTo>
                      <a:pt x="78750" y="87272"/>
                      <a:pt x="79166" y="88421"/>
                      <a:pt x="79166" y="89569"/>
                    </a:cubicBezTo>
                    <a:lnTo>
                      <a:pt x="79166" y="102775"/>
                    </a:lnTo>
                    <a:lnTo>
                      <a:pt x="73333" y="99330"/>
                    </a:lnTo>
                    <a:lnTo>
                      <a:pt x="83750" y="86124"/>
                    </a:lnTo>
                    <a:cubicBezTo>
                      <a:pt x="84166" y="84976"/>
                      <a:pt x="85416" y="84401"/>
                      <a:pt x="86250" y="84976"/>
                    </a:cubicBezTo>
                    <a:cubicBezTo>
                      <a:pt x="87500" y="84976"/>
                      <a:pt x="88333" y="86124"/>
                      <a:pt x="88750" y="87272"/>
                    </a:cubicBezTo>
                    <a:lnTo>
                      <a:pt x="99583" y="113684"/>
                    </a:lnTo>
                    <a:lnTo>
                      <a:pt x="96666" y="110813"/>
                    </a:lnTo>
                    <a:lnTo>
                      <a:pt x="106666" y="110813"/>
                    </a:lnTo>
                    <a:close/>
                    <a:moveTo>
                      <a:pt x="96666" y="119999"/>
                    </a:moveTo>
                    <a:cubicBezTo>
                      <a:pt x="95416" y="119999"/>
                      <a:pt x="94166" y="119425"/>
                      <a:pt x="93750" y="117703"/>
                    </a:cubicBezTo>
                    <a:lnTo>
                      <a:pt x="82916" y="91866"/>
                    </a:lnTo>
                    <a:lnTo>
                      <a:pt x="88333" y="93014"/>
                    </a:lnTo>
                    <a:lnTo>
                      <a:pt x="77916" y="105645"/>
                    </a:lnTo>
                    <a:cubicBezTo>
                      <a:pt x="77083" y="107368"/>
                      <a:pt x="75416" y="107368"/>
                      <a:pt x="74583" y="106794"/>
                    </a:cubicBezTo>
                    <a:cubicBezTo>
                      <a:pt x="73333" y="106220"/>
                      <a:pt x="72500" y="104497"/>
                      <a:pt x="72500" y="102775"/>
                    </a:cubicBezTo>
                    <a:lnTo>
                      <a:pt x="72500" y="89569"/>
                    </a:lnTo>
                    <a:lnTo>
                      <a:pt x="73333" y="92440"/>
                    </a:lnTo>
                    <a:lnTo>
                      <a:pt x="52916" y="63732"/>
                    </a:lnTo>
                    <a:lnTo>
                      <a:pt x="55416" y="64880"/>
                    </a:lnTo>
                    <a:lnTo>
                      <a:pt x="44583" y="64880"/>
                    </a:lnTo>
                    <a:lnTo>
                      <a:pt x="47083" y="63732"/>
                    </a:lnTo>
                    <a:lnTo>
                      <a:pt x="36666" y="76937"/>
                    </a:lnTo>
                    <a:cubicBezTo>
                      <a:pt x="35833" y="78660"/>
                      <a:pt x="34166" y="78660"/>
                      <a:pt x="32916" y="77511"/>
                    </a:cubicBezTo>
                    <a:lnTo>
                      <a:pt x="1666" y="51100"/>
                    </a:lnTo>
                    <a:cubicBezTo>
                      <a:pt x="833" y="50526"/>
                      <a:pt x="416" y="49377"/>
                      <a:pt x="416" y="48229"/>
                    </a:cubicBezTo>
                    <a:cubicBezTo>
                      <a:pt x="0" y="46507"/>
                      <a:pt x="416" y="45358"/>
                      <a:pt x="1250" y="44210"/>
                    </a:cubicBezTo>
                    <a:lnTo>
                      <a:pt x="22083" y="15502"/>
                    </a:lnTo>
                    <a:lnTo>
                      <a:pt x="21250" y="18373"/>
                    </a:lnTo>
                    <a:lnTo>
                      <a:pt x="21250" y="5167"/>
                    </a:lnTo>
                    <a:cubicBezTo>
                      <a:pt x="21250" y="2870"/>
                      <a:pt x="22500" y="574"/>
                      <a:pt x="24583" y="574"/>
                    </a:cubicBezTo>
                    <a:lnTo>
                      <a:pt x="65416" y="574"/>
                    </a:lnTo>
                    <a:cubicBezTo>
                      <a:pt x="67083" y="574"/>
                      <a:pt x="68333" y="1722"/>
                      <a:pt x="68750" y="4019"/>
                    </a:cubicBezTo>
                    <a:cubicBezTo>
                      <a:pt x="69166" y="5741"/>
                      <a:pt x="68750" y="7464"/>
                      <a:pt x="67916" y="8612"/>
                    </a:cubicBezTo>
                    <a:lnTo>
                      <a:pt x="57500" y="21818"/>
                    </a:lnTo>
                    <a:lnTo>
                      <a:pt x="55416" y="13779"/>
                    </a:lnTo>
                    <a:lnTo>
                      <a:pt x="75833" y="13779"/>
                    </a:lnTo>
                    <a:lnTo>
                      <a:pt x="74166" y="14354"/>
                    </a:lnTo>
                    <a:lnTo>
                      <a:pt x="95000" y="1148"/>
                    </a:lnTo>
                    <a:cubicBezTo>
                      <a:pt x="96666" y="0"/>
                      <a:pt x="98750" y="1148"/>
                      <a:pt x="99583" y="3444"/>
                    </a:cubicBezTo>
                    <a:lnTo>
                      <a:pt x="120000" y="58564"/>
                    </a:lnTo>
                    <a:cubicBezTo>
                      <a:pt x="120000" y="59138"/>
                      <a:pt x="120000" y="59712"/>
                      <a:pt x="120000" y="60287"/>
                    </a:cubicBezTo>
                    <a:lnTo>
                      <a:pt x="120000" y="73492"/>
                    </a:lnTo>
                    <a:lnTo>
                      <a:pt x="120000" y="89569"/>
                    </a:lnTo>
                    <a:lnTo>
                      <a:pt x="120000" y="102775"/>
                    </a:lnTo>
                    <a:lnTo>
                      <a:pt x="120000" y="115406"/>
                    </a:lnTo>
                    <a:cubicBezTo>
                      <a:pt x="120000" y="118277"/>
                      <a:pt x="118750" y="119999"/>
                      <a:pt x="116666" y="119999"/>
                    </a:cubicBezTo>
                    <a:lnTo>
                      <a:pt x="106666" y="119999"/>
                    </a:lnTo>
                    <a:lnTo>
                      <a:pt x="96666" y="119999"/>
                    </a:lnTo>
                    <a:close/>
                  </a:path>
                </a:pathLst>
              </a:custGeom>
              <a:solidFill>
                <a:srgbClr val="808080"/>
              </a:solidFill>
              <a:ln w="9525" cap="flat" cmpd="sng">
                <a:solidFill>
                  <a:srgbClr val="80808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650" name="Google Shape;650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94650" y="1079500"/>
            <a:ext cx="3289300" cy="3435350"/>
          </a:xfrm>
          <a:prstGeom prst="rect">
            <a:avLst/>
          </a:prstGeom>
          <a:noFill/>
          <a:ln>
            <a:noFill/>
          </a:ln>
        </p:spPr>
      </p:pic>
      <p:sp>
        <p:nvSpPr>
          <p:cNvPr id="651" name="Google Shape;651;p14"/>
          <p:cNvSpPr txBox="1"/>
          <p:nvPr/>
        </p:nvSpPr>
        <p:spPr>
          <a:xfrm>
            <a:off x="11841162" y="6642100"/>
            <a:ext cx="350837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/>
          </a:p>
        </p:txBody>
      </p:sp>
      <p:pic>
        <p:nvPicPr>
          <p:cNvPr id="4" name="object 5">
            <a:extLst>
              <a:ext uri="{FF2B5EF4-FFF2-40B4-BE49-F238E27FC236}">
                <a16:creationId xmlns:a16="http://schemas.microsoft.com/office/drawing/2014/main" id="{427C9744-AF3A-26C3-1C25-4DA776E5702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536191" cy="10652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1" name="Google Shape;1201;p22"/>
          <p:cNvSpPr txBox="1"/>
          <p:nvPr/>
        </p:nvSpPr>
        <p:spPr>
          <a:xfrm>
            <a:off x="0" y="166687"/>
            <a:ext cx="12192000" cy="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Strong Human Resources advantage</a:t>
            </a:r>
            <a:endParaRPr/>
          </a:p>
          <a:p>
            <a:pPr marL="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young and well educated workforce, government supporting training</a:t>
            </a:r>
            <a:endParaRPr/>
          </a:p>
        </p:txBody>
      </p:sp>
      <p:sp>
        <p:nvSpPr>
          <p:cNvPr id="1202" name="Google Shape;1202;p22"/>
          <p:cNvSpPr txBox="1"/>
          <p:nvPr/>
        </p:nvSpPr>
        <p:spPr>
          <a:xfrm>
            <a:off x="1400226" y="1143000"/>
            <a:ext cx="3797300" cy="43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6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 young and well educated workforce</a:t>
            </a:r>
            <a:endParaRPr dirty="0"/>
          </a:p>
        </p:txBody>
      </p:sp>
      <p:sp>
        <p:nvSpPr>
          <p:cNvPr id="1203" name="Google Shape;1203;p22"/>
          <p:cNvSpPr txBox="1"/>
          <p:nvPr/>
        </p:nvSpPr>
        <p:spPr>
          <a:xfrm>
            <a:off x="6564312" y="1244600"/>
            <a:ext cx="3797300" cy="431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6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Government support for training</a:t>
            </a:r>
            <a:endParaRPr/>
          </a:p>
        </p:txBody>
      </p:sp>
      <p:sp>
        <p:nvSpPr>
          <p:cNvPr id="1204" name="Google Shape;1204;p22"/>
          <p:cNvSpPr txBox="1"/>
          <p:nvPr/>
        </p:nvSpPr>
        <p:spPr>
          <a:xfrm>
            <a:off x="1516062" y="1769806"/>
            <a:ext cx="3759200" cy="4965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89975" rIns="91425" bIns="89975" anchor="t" anchorCtr="0">
            <a:noAutofit/>
          </a:bodyPr>
          <a:lstStyle/>
          <a:p>
            <a:pPr marL="1714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64% of Moroccans are aged under 34 years</a:t>
            </a:r>
            <a:endParaRPr sz="1500"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1.300 000 university students 2024-2025</a:t>
            </a:r>
            <a:endParaRPr sz="1500" dirty="0"/>
          </a:p>
          <a:p>
            <a:pPr marL="1714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11.000 engineering graduates per year.</a:t>
            </a:r>
            <a:endParaRPr sz="1500" dirty="0"/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sz="1500"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82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None/>
            </a:pPr>
            <a:endParaRPr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14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~</a:t>
            </a:r>
            <a:r>
              <a:rPr lang="en-US" sz="1500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12-15</a:t>
            </a: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 millions of French speakers</a:t>
            </a:r>
            <a:endParaRPr sz="1500" dirty="0"/>
          </a:p>
          <a:p>
            <a:pPr marL="1714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~</a:t>
            </a:r>
            <a:r>
              <a:rPr lang="en-US" sz="1500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2-3 </a:t>
            </a: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millions of Spanish speakers</a:t>
            </a:r>
            <a:endParaRPr sz="1500" dirty="0"/>
          </a:p>
          <a:p>
            <a:pPr marL="1714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English: 5-7 millions of English speakers </a:t>
            </a:r>
            <a:endParaRPr sz="1500" dirty="0"/>
          </a:p>
          <a:p>
            <a:pPr marL="171450" marR="0" lvl="1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5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Strong cultural and linguistic affinity with Europe</a:t>
            </a:r>
            <a:endParaRPr sz="1500" dirty="0"/>
          </a:p>
        </p:txBody>
      </p:sp>
      <p:pic>
        <p:nvPicPr>
          <p:cNvPr id="1205" name="Google Shape;1205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27250" y="2992437"/>
            <a:ext cx="2112962" cy="1479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06" name="Google Shape;1206;p22"/>
          <p:cNvSpPr txBox="1"/>
          <p:nvPr/>
        </p:nvSpPr>
        <p:spPr>
          <a:xfrm>
            <a:off x="6605587" y="1682750"/>
            <a:ext cx="3756025" cy="409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89975" rIns="91425" bIns="899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4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Dedicated entity for professional training (OFPPT)</a:t>
            </a:r>
            <a:endParaRPr/>
          </a:p>
          <a:p>
            <a:pPr marL="288925" marR="0" lvl="1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 network of 337 schools with ~400 000 trainees</a:t>
            </a:r>
            <a:endParaRPr/>
          </a:p>
          <a:p>
            <a:pPr marL="288925" marR="0" lvl="1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Training in 6 industries:</a:t>
            </a:r>
            <a:endParaRPr/>
          </a:p>
          <a:p>
            <a:pPr marL="574675" marR="0" lvl="2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Char char="•"/>
            </a:pPr>
            <a:r>
              <a:rPr lang="en-US" sz="14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Industrial, Tertiary, Construction, ICT, Tourism, Transport &amp; Logistics</a:t>
            </a:r>
            <a:endParaRPr/>
          </a:p>
          <a:p>
            <a:pPr marL="574675" marR="0" lvl="2" indent="-92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574675" marR="0" lvl="2" indent="-92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B57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574675" marR="0" lvl="2" indent="-92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B57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574675" marR="0" lvl="2" indent="-92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B57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574675" marR="0" lvl="2" indent="-92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B57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574675" marR="0" lvl="2" indent="-92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B57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574675" marR="0" lvl="2" indent="-92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B57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574675" marR="0" lvl="2" indent="-920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7B57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4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Government partnering with investors for training</a:t>
            </a:r>
            <a:endParaRPr sz="1400" b="0" i="0" u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288925" marR="0" lvl="1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Creation of an Automotive Training Institute (IFMIA) for the workers of the Renault plant</a:t>
            </a:r>
            <a:endParaRPr/>
          </a:p>
          <a:p>
            <a:pPr marL="288925" marR="0" lvl="1" indent="-17462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400"/>
              <a:buFont typeface="Noto Sans Symbols"/>
              <a:buChar char="▪"/>
            </a:pPr>
            <a:r>
              <a:rPr lang="en-US" sz="14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Morocco financed 100% of the training facility</a:t>
            </a:r>
            <a:endParaRPr/>
          </a:p>
        </p:txBody>
      </p:sp>
      <p:pic>
        <p:nvPicPr>
          <p:cNvPr id="1207" name="Google Shape;1207;p22" descr="http://www.bestofppt.com/images/gallery/OFPPT%20STAG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26250" y="3533775"/>
            <a:ext cx="1563687" cy="101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8" name="Google Shape;1208;p22"/>
          <p:cNvSpPr txBox="1"/>
          <p:nvPr/>
        </p:nvSpPr>
        <p:spPr>
          <a:xfrm>
            <a:off x="6826250" y="4546600"/>
            <a:ext cx="1563687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00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100" b="0" i="1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OFPPT center</a:t>
            </a:r>
            <a:endParaRPr/>
          </a:p>
        </p:txBody>
      </p:sp>
      <p:pic>
        <p:nvPicPr>
          <p:cNvPr id="1209" name="Google Shape;1209;p22" descr="http://www.afd.fr/webdav/site/afd/shared/PORTAILS/PAYS/MAROC_2/sem%20med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59812" y="3533775"/>
            <a:ext cx="1400175" cy="101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0" name="Google Shape;1210;p22"/>
          <p:cNvSpPr txBox="1"/>
          <p:nvPr/>
        </p:nvSpPr>
        <p:spPr>
          <a:xfrm>
            <a:off x="8578850" y="4546600"/>
            <a:ext cx="1562100" cy="16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0000" rIns="91425" bIns="90000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100" b="0" i="1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IFMIA Tangier</a:t>
            </a:r>
            <a:endParaRPr/>
          </a:p>
        </p:txBody>
      </p:sp>
      <p:sp>
        <p:nvSpPr>
          <p:cNvPr id="1213" name="Google Shape;1213;p22"/>
          <p:cNvSpPr txBox="1"/>
          <p:nvPr/>
        </p:nvSpPr>
        <p:spPr>
          <a:xfrm>
            <a:off x="6211887" y="1143000"/>
            <a:ext cx="5086350" cy="5592762"/>
          </a:xfrm>
          <a:prstGeom prst="rect">
            <a:avLst/>
          </a:prstGeom>
          <a:noFill/>
          <a:ln w="12700" cap="flat" cmpd="sng">
            <a:solidFill>
              <a:srgbClr val="41719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22"/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11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384E99BF-ED4E-1277-F440-20057F2D7952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-30901"/>
            <a:ext cx="1536191" cy="10841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23"/>
          <p:cNvSpPr txBox="1">
            <a:spLocks noGrp="1"/>
          </p:cNvSpPr>
          <p:nvPr>
            <p:ph type="title"/>
          </p:nvPr>
        </p:nvSpPr>
        <p:spPr>
          <a:xfrm>
            <a:off x="-423862" y="1192212"/>
            <a:ext cx="12615862" cy="447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800" b="1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An Attractive Incentive Package : conventional regime</a:t>
            </a:r>
            <a:endParaRPr/>
          </a:p>
        </p:txBody>
      </p:sp>
      <p:sp>
        <p:nvSpPr>
          <p:cNvPr id="1220" name="Google Shape;1220;p23"/>
          <p:cNvSpPr txBox="1"/>
          <p:nvPr/>
        </p:nvSpPr>
        <p:spPr>
          <a:xfrm>
            <a:off x="1135062" y="2870200"/>
            <a:ext cx="2706687" cy="3752850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108000" tIns="108000" rIns="72000" bIns="72000" anchor="t" anchorCtr="0">
            <a:noAutofit/>
          </a:bodyPr>
          <a:lstStyle/>
          <a:p>
            <a:pPr marL="1778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Noto Sans Symbols"/>
              <a:buChar char="▪"/>
            </a:pPr>
            <a:r>
              <a:rPr lang="en-US" sz="12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Eligibility Conditions:</a:t>
            </a:r>
            <a:endParaRPr sz="1200" b="0" i="0" u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0850" marR="0" lvl="1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Investment ≥ </a:t>
            </a:r>
            <a:r>
              <a:rPr lang="en-US" sz="1200" b="1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100 M DH (10 M US$)</a:t>
            </a:r>
            <a:endParaRPr sz="1200" b="1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0850" marR="0" lvl="1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Jobs created ≥ </a:t>
            </a:r>
            <a:r>
              <a:rPr lang="en-US" sz="1200" b="1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250</a:t>
            </a:r>
            <a:endParaRPr/>
          </a:p>
          <a:p>
            <a:pPr marL="450850" marR="0" lvl="1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Transfert of technoloy</a:t>
            </a:r>
            <a:endParaRPr/>
          </a:p>
          <a:p>
            <a:pPr marL="450850" marR="0" lvl="1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Implementation in a priority area</a:t>
            </a:r>
            <a:endParaRPr/>
          </a:p>
          <a:p>
            <a:pPr marL="450850" marR="0" lvl="1" indent="-209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Protection of environment</a:t>
            </a:r>
            <a:endParaRPr/>
          </a:p>
          <a:p>
            <a:pPr marL="450850" marR="0" lvl="1" indent="-133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Font typeface="Noto Sans Symbols"/>
              <a:buNone/>
            </a:pPr>
            <a:endParaRPr sz="12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78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Noto Sans Symbols"/>
              <a:buChar char="▪"/>
            </a:pPr>
            <a:r>
              <a:rPr lang="en-US" sz="12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Land Assistance</a:t>
            </a: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: A contribution </a:t>
            </a:r>
            <a:r>
              <a:rPr lang="en-US" sz="12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up to 20% </a:t>
            </a: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of acquisition costs</a:t>
            </a:r>
            <a:endParaRPr/>
          </a:p>
          <a:p>
            <a:pPr marL="17780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Noto Sans Symbols"/>
              <a:buNone/>
            </a:pPr>
            <a:endParaRPr sz="1200" b="0" i="0" u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78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Noto Sans Symbols"/>
              <a:buChar char="▪"/>
            </a:pPr>
            <a:r>
              <a:rPr lang="en-US" sz="12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External Infrastructures: assistance of up to 5% of total amount </a:t>
            </a: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of investment programme</a:t>
            </a:r>
            <a:endParaRPr/>
          </a:p>
          <a:p>
            <a:pPr marL="17780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Noto Sans Symbols"/>
              <a:buNone/>
            </a:pPr>
            <a:endParaRPr sz="1200" b="0" i="0" u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177800" marR="0" lvl="0" indent="-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Noto Sans Symbols"/>
              <a:buChar char="▪"/>
            </a:pPr>
            <a:r>
              <a:rPr lang="en-US" sz="12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Training</a:t>
            </a: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: </a:t>
            </a:r>
            <a:r>
              <a:rPr lang="en-US" sz="12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 contribution of up to 20% </a:t>
            </a: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of training costs.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21" name="Google Shape;1221;p23"/>
          <p:cNvSpPr txBox="1"/>
          <p:nvPr/>
        </p:nvSpPr>
        <p:spPr>
          <a:xfrm>
            <a:off x="1135062" y="1739900"/>
            <a:ext cx="2706687" cy="11303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0000" tIns="46800" rIns="180000" bIns="46800" anchor="ctr" anchorCtr="0">
            <a:noAutofit/>
          </a:bodyPr>
          <a:lstStyle/>
          <a:p>
            <a:pPr marL="95250" marR="0" lvl="0" indent="-63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600" b="0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Investment Promotion</a:t>
            </a:r>
            <a:endParaRPr/>
          </a:p>
          <a:p>
            <a:pPr marL="95250" marR="0" lvl="0" indent="-63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600" b="0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Funds</a:t>
            </a:r>
            <a:endParaRPr/>
          </a:p>
          <a:p>
            <a:pPr marL="95250" marR="0" lvl="0" indent="-63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600" b="0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(IPFs)</a:t>
            </a:r>
            <a:endParaRPr/>
          </a:p>
        </p:txBody>
      </p:sp>
      <p:grpSp>
        <p:nvGrpSpPr>
          <p:cNvPr id="1222" name="Google Shape;1222;p23"/>
          <p:cNvGrpSpPr/>
          <p:nvPr/>
        </p:nvGrpSpPr>
        <p:grpSpPr>
          <a:xfrm>
            <a:off x="4937125" y="1738312"/>
            <a:ext cx="2593975" cy="4886325"/>
            <a:chOff x="0" y="0"/>
            <a:chExt cx="2147483647" cy="2147483647"/>
          </a:xfrm>
        </p:grpSpPr>
        <p:sp>
          <p:nvSpPr>
            <p:cNvPr id="1223" name="Google Shape;1223;p23"/>
            <p:cNvSpPr txBox="1"/>
            <p:nvPr/>
          </p:nvSpPr>
          <p:spPr>
            <a:xfrm>
              <a:off x="0" y="491172499"/>
              <a:ext cx="2147483647" cy="1656311147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BFBFB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08000" tIns="108000" rIns="72000" bIns="72000" anchor="t" anchorCtr="0">
              <a:noAutofit/>
            </a:bodyPr>
            <a:lstStyle/>
            <a:p>
              <a:pPr marL="17780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Eligibility Conditions</a:t>
              </a:r>
              <a:r>
                <a:rPr lang="en-US" sz="1200" b="0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:</a:t>
              </a:r>
              <a:endParaRPr/>
            </a:p>
            <a:p>
              <a:pPr marL="457200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Total investment ≥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1O M DH (1M US$)</a:t>
              </a:r>
              <a:endParaRPr sz="1200" b="1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457200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Investment in goods and equipment ≥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5 M DH</a:t>
              </a:r>
              <a:endParaRPr/>
            </a:p>
            <a:p>
              <a:pPr marL="457200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Sectors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: Automobile, aeronautics, nanotechnology, microelectronics, and biotechnology.</a:t>
              </a:r>
              <a:endParaRPr/>
            </a:p>
            <a:p>
              <a:pPr marL="457200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17780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0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Contributions are limited to a maximum of </a:t>
              </a:r>
              <a:r>
                <a:rPr lang="en-US" sz="1200" b="1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15% </a:t>
              </a:r>
              <a:r>
                <a:rPr lang="en-US" sz="1200" b="0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of the total investment and </a:t>
              </a:r>
              <a:r>
                <a:rPr lang="en-US" sz="1200" b="1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US$ 3.7 million </a:t>
              </a:r>
              <a:r>
                <a:rPr lang="en-US" sz="1200" b="0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as the following: </a:t>
              </a:r>
              <a:endParaRPr sz="12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457200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Land Assistance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: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30% 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of costs of  land acquisition and development. </a:t>
              </a:r>
              <a:endParaRPr/>
            </a:p>
            <a:p>
              <a:pPr marL="457200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Equipment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: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15% 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of costs of new equipment (excluding taxes and import duties).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24" name="Google Shape;1224;p23"/>
            <p:cNvSpPr txBox="1"/>
            <p:nvPr/>
          </p:nvSpPr>
          <p:spPr>
            <a:xfrm>
              <a:off x="0" y="0"/>
              <a:ext cx="2147482965" cy="491316768"/>
            </a:xfrm>
            <a:prstGeom prst="rect">
              <a:avLst/>
            </a:prstGeom>
            <a:solidFill>
              <a:srgbClr val="0A337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600" b="0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Hassan II Fund</a:t>
              </a:r>
              <a:endParaRPr/>
            </a:p>
          </p:txBody>
        </p:sp>
      </p:grpSp>
      <p:pic>
        <p:nvPicPr>
          <p:cNvPr id="1225" name="Google Shape;1225;p23" descr="C:\Users\AZaki\AppData\Local\Microsoft\Windows\Temporary Internet Files\Content.Outlook\P0KMUHXJ\logo AMDI  (2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01200" y="6494462"/>
            <a:ext cx="1746250" cy="4000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6" name="Google Shape;1226;p23"/>
          <p:cNvSpPr/>
          <p:nvPr/>
        </p:nvSpPr>
        <p:spPr>
          <a:xfrm>
            <a:off x="1198562" y="3194050"/>
            <a:ext cx="214312" cy="928687"/>
          </a:xfrm>
          <a:prstGeom prst="leftBrace">
            <a:avLst>
              <a:gd name="adj1" fmla="val 415"/>
              <a:gd name="adj2" fmla="val 50000"/>
            </a:avLst>
          </a:prstGeom>
          <a:noFill/>
          <a:ln w="9525" cap="flat" cmpd="sng">
            <a:solidFill>
              <a:srgbClr val="7F7F7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23"/>
          <p:cNvSpPr txBox="1"/>
          <p:nvPr/>
        </p:nvSpPr>
        <p:spPr>
          <a:xfrm>
            <a:off x="769937" y="3498850"/>
            <a:ext cx="357187" cy="246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mbria"/>
              <a:buNone/>
            </a:pPr>
            <a:r>
              <a:rPr lang="en-US" sz="1000" b="0" i="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or</a:t>
            </a:r>
            <a:endParaRPr/>
          </a:p>
        </p:txBody>
      </p:sp>
      <p:grpSp>
        <p:nvGrpSpPr>
          <p:cNvPr id="1228" name="Google Shape;1228;p23"/>
          <p:cNvGrpSpPr/>
          <p:nvPr/>
        </p:nvGrpSpPr>
        <p:grpSpPr>
          <a:xfrm>
            <a:off x="8550275" y="1733550"/>
            <a:ext cx="2500312" cy="4910137"/>
            <a:chOff x="0" y="0"/>
            <a:chExt cx="2147483647" cy="2147483647"/>
          </a:xfrm>
        </p:grpSpPr>
        <p:sp>
          <p:nvSpPr>
            <p:cNvPr id="1229" name="Google Shape;1229;p23"/>
            <p:cNvSpPr txBox="1"/>
            <p:nvPr/>
          </p:nvSpPr>
          <p:spPr>
            <a:xfrm>
              <a:off x="0" y="499898934"/>
              <a:ext cx="2147483647" cy="164758471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BFBFB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08000" tIns="108000" rIns="72000" bIns="72000" anchor="t" anchorCtr="0">
              <a:noAutofit/>
            </a:bodyPr>
            <a:lstStyle/>
            <a:p>
              <a:pPr marL="177800" marR="0" lvl="0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Corporate tax </a:t>
              </a:r>
              <a:r>
                <a:rPr lang="en-US" sz="1200" b="0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Full exoneration for first  5 years and 17,5% starting from the 6th year </a:t>
              </a:r>
              <a:endParaRPr/>
            </a:p>
            <a:p>
              <a:pPr marL="177800" marR="0" lvl="1" indent="-177800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Income Tax : 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20% cap in Nearshoring Business Parks</a:t>
              </a:r>
              <a:endParaRPr/>
            </a:p>
            <a:p>
              <a:pPr marL="177800" marR="0" lvl="0" indent="-101600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None/>
              </a:pPr>
              <a:endParaRPr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177800" marR="0" lvl="0" indent="-177800" algn="l" rtl="0">
                <a:lnSpc>
                  <a:spcPct val="100000"/>
                </a:lnSpc>
                <a:spcBef>
                  <a:spcPts val="48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Training Subsidies up to </a:t>
              </a:r>
              <a:r>
                <a:rPr lang="en-US" sz="1200" b="0" i="0" u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US$7,800 (over 3 years)</a:t>
              </a:r>
              <a:endParaRPr/>
            </a:p>
          </p:txBody>
        </p:sp>
        <p:sp>
          <p:nvSpPr>
            <p:cNvPr id="1230" name="Google Shape;1230;p23"/>
            <p:cNvSpPr txBox="1"/>
            <p:nvPr/>
          </p:nvSpPr>
          <p:spPr>
            <a:xfrm>
              <a:off x="0" y="0"/>
              <a:ext cx="2147483647" cy="507468919"/>
            </a:xfrm>
            <a:prstGeom prst="rect">
              <a:avLst/>
            </a:prstGeom>
            <a:solidFill>
              <a:srgbClr val="0A337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600" b="0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Offshoring Sector Incentives</a:t>
              </a:r>
              <a:endParaRPr/>
            </a:p>
          </p:txBody>
        </p:sp>
      </p:grpSp>
      <p:sp>
        <p:nvSpPr>
          <p:cNvPr id="1231" name="Google Shape;1231;p23"/>
          <p:cNvSpPr txBox="1"/>
          <p:nvPr/>
        </p:nvSpPr>
        <p:spPr>
          <a:xfrm>
            <a:off x="0" y="293687"/>
            <a:ext cx="121920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Strategically and sustainably supporting foreign investments</a:t>
            </a:r>
            <a:endParaRPr/>
          </a:p>
        </p:txBody>
      </p:sp>
      <p:sp>
        <p:nvSpPr>
          <p:cNvPr id="1232" name="Google Shape;1232;p23"/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12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CDBB9E63-844F-6891-C5DD-4376136A0B1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41" y="-23813"/>
            <a:ext cx="1536191" cy="111601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7" name="Google Shape;1237;p24"/>
          <p:cNvGrpSpPr/>
          <p:nvPr/>
        </p:nvGrpSpPr>
        <p:grpSpPr>
          <a:xfrm>
            <a:off x="8308975" y="1416050"/>
            <a:ext cx="2500312" cy="5291137"/>
            <a:chOff x="0" y="0"/>
            <a:chExt cx="2147483647" cy="2147483647"/>
          </a:xfrm>
        </p:grpSpPr>
        <p:sp>
          <p:nvSpPr>
            <p:cNvPr id="1238" name="Google Shape;1238;p24"/>
            <p:cNvSpPr txBox="1"/>
            <p:nvPr/>
          </p:nvSpPr>
          <p:spPr>
            <a:xfrm>
              <a:off x="10907772" y="444573324"/>
              <a:ext cx="2136575874" cy="170291032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C0C0C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08000" tIns="108000" rIns="72000" bIns="72000" anchor="t" anchorCtr="0">
              <a:noAutofit/>
            </a:bodyPr>
            <a:lstStyle/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Eligibility Conditions</a:t>
              </a: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442912" marR="0" lvl="3" indent="-17621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Activities with non-resident businesses</a:t>
              </a:r>
              <a:endParaRPr/>
            </a:p>
            <a:p>
              <a:pPr marL="442912" marR="0" lvl="3" indent="-17621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Compliance with financial legislations and regulations, foreign trade and foreign exchange</a:t>
              </a: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442912" marR="0" lvl="3" indent="-17621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endParaRPr sz="1200" b="0" i="1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Font typeface="Cambria"/>
                <a:buNone/>
              </a:pPr>
              <a:r>
                <a:rPr lang="en-US" sz="1200" b="0" i="1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For service companies CFC status:</a:t>
              </a: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Total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exemption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 from corporate tax for companies during the first 5 years of operation and 8.75% thereafter.</a:t>
              </a:r>
              <a:endParaRPr/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Font typeface="Cambria"/>
                <a:buNone/>
              </a:pPr>
              <a:r>
                <a:rPr lang="en-US" sz="1200" b="0" i="1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For regional and international office:</a:t>
              </a:r>
              <a:endParaRPr/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Taxed at a reduced rate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of 10% 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(corporate tax)</a:t>
              </a:r>
              <a:endParaRPr/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Specific taxation rate of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20%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 for wage income (income tax)</a:t>
              </a:r>
              <a:endParaRPr/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Exemption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 acts of incorporation and capital increase</a:t>
              </a:r>
              <a:endParaRPr/>
            </a:p>
          </p:txBody>
        </p:sp>
        <p:sp>
          <p:nvSpPr>
            <p:cNvPr id="1239" name="Google Shape;1239;p24"/>
            <p:cNvSpPr txBox="1"/>
            <p:nvPr/>
          </p:nvSpPr>
          <p:spPr>
            <a:xfrm>
              <a:off x="0" y="0"/>
              <a:ext cx="2136575874" cy="447150978"/>
            </a:xfrm>
            <a:prstGeom prst="rect">
              <a:avLst/>
            </a:prstGeom>
            <a:solidFill>
              <a:srgbClr val="0A337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600" b="0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Casablanca Finance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600" b="0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 City</a:t>
              </a:r>
              <a:endParaRPr/>
            </a:p>
          </p:txBody>
        </p:sp>
      </p:grpSp>
      <p:grpSp>
        <p:nvGrpSpPr>
          <p:cNvPr id="1240" name="Google Shape;1240;p24"/>
          <p:cNvGrpSpPr/>
          <p:nvPr/>
        </p:nvGrpSpPr>
        <p:grpSpPr>
          <a:xfrm>
            <a:off x="4813300" y="1435100"/>
            <a:ext cx="2517775" cy="5291137"/>
            <a:chOff x="0" y="0"/>
            <a:chExt cx="2147483646" cy="2147483646"/>
          </a:xfrm>
        </p:grpSpPr>
        <p:sp>
          <p:nvSpPr>
            <p:cNvPr id="1241" name="Google Shape;1241;p24"/>
            <p:cNvSpPr txBox="1"/>
            <p:nvPr/>
          </p:nvSpPr>
          <p:spPr>
            <a:xfrm>
              <a:off x="7775902" y="447392232"/>
              <a:ext cx="2139707744" cy="1700091414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C0C0C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08000" tIns="108000" rIns="72000" bIns="72000" anchor="t" anchorCtr="0">
              <a:noAutofit/>
            </a:bodyPr>
            <a:lstStyle/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Eligibility Conditions</a:t>
              </a:r>
              <a:endParaRPr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635000" marR="0" lvl="3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1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70%</a:t>
              </a: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 of sales to be achieved abroad</a:t>
              </a:r>
              <a:endParaRPr dirty="0"/>
            </a:p>
            <a:p>
              <a:pPr marL="635000" marR="0" lvl="3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endParaRPr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Tax incentives (2025)Companies operating in Moroccan free zones typically benefit :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Corporate tax (IS)	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•</a:t>
              </a:r>
              <a:r>
                <a:rPr lang="en-US" sz="1200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 </a:t>
              </a: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0% for the first 5 years	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•15% after that VAT	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•Exemption on exports	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•VAT suspension for certain transactions inside the zone Customs	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• Duty-free import of </a:t>
              </a:r>
              <a:r>
                <a:rPr lang="en-US" sz="1200" b="0" i="0" u="none" strike="noStrike" cap="none" dirty="0" err="1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equipments</a:t>
              </a:r>
              <a:r>
                <a:rPr lang="en-US" sz="1200" b="0" i="0" u="none" strike="noStrike" cap="none" dirty="0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, raw materials	 and components for export production. Companies must generally be located inside an Industrial Acceleration Zone be export-oriented Operate in industrial, logistics, or service-export activities</a:t>
              </a:r>
              <a:endParaRPr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42" name="Google Shape;1242;p24"/>
            <p:cNvSpPr txBox="1"/>
            <p:nvPr/>
          </p:nvSpPr>
          <p:spPr>
            <a:xfrm>
              <a:off x="0" y="0"/>
              <a:ext cx="2139359389" cy="447150671"/>
            </a:xfrm>
            <a:prstGeom prst="rect">
              <a:avLst/>
            </a:prstGeom>
            <a:solidFill>
              <a:srgbClr val="0A337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600" b="0" i="0" u="none" dirty="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Free zone regime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600" dirty="0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(industrial acceleration zones)</a:t>
              </a:r>
              <a:endParaRPr dirty="0"/>
            </a:p>
          </p:txBody>
        </p:sp>
      </p:grpSp>
      <p:sp>
        <p:nvSpPr>
          <p:cNvPr id="1243" name="Google Shape;1243;p24"/>
          <p:cNvSpPr txBox="1"/>
          <p:nvPr/>
        </p:nvSpPr>
        <p:spPr>
          <a:xfrm>
            <a:off x="0" y="1027112"/>
            <a:ext cx="12192000" cy="41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800" b="1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An Attractive Incentive Package</a:t>
            </a:r>
            <a:endParaRPr/>
          </a:p>
        </p:txBody>
      </p:sp>
      <p:grpSp>
        <p:nvGrpSpPr>
          <p:cNvPr id="1244" name="Google Shape;1244;p24"/>
          <p:cNvGrpSpPr/>
          <p:nvPr/>
        </p:nvGrpSpPr>
        <p:grpSpPr>
          <a:xfrm>
            <a:off x="1387475" y="1435100"/>
            <a:ext cx="2517775" cy="5291137"/>
            <a:chOff x="0" y="0"/>
            <a:chExt cx="2147483647" cy="2147483647"/>
          </a:xfrm>
        </p:grpSpPr>
        <p:sp>
          <p:nvSpPr>
            <p:cNvPr id="1245" name="Google Shape;1245;p24"/>
            <p:cNvSpPr txBox="1"/>
            <p:nvPr/>
          </p:nvSpPr>
          <p:spPr>
            <a:xfrm>
              <a:off x="8124253" y="447150665"/>
              <a:ext cx="2139359393" cy="1700332981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C0C0C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08000" tIns="108000" rIns="72000" bIns="72000" anchor="t" anchorCtr="0">
              <a:noAutofit/>
            </a:bodyPr>
            <a:lstStyle/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Eligibility Conditions</a:t>
              </a: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358775" marR="0" lvl="3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Arial"/>
                <a:buChar char="•"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Investment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≥ 100 M DH ((10 M </a:t>
              </a:r>
              <a:r>
                <a:rPr lang="en-US" sz="1200" b="1" i="0" u="none" strike="noStrike" cap="none">
                  <a:solidFill>
                    <a:schemeClr val="dk2"/>
                  </a:solidFill>
                  <a:latin typeface="Cambria"/>
                  <a:ea typeface="Cambria"/>
                  <a:cs typeface="Cambria"/>
                  <a:sym typeface="Cambria"/>
                </a:rPr>
                <a:t>US$)</a:t>
              </a:r>
              <a:endParaRPr sz="1200" b="1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358775" marR="0" lvl="3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VAT exemption 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for the importation of equipment goods, materials, and tools for the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36 months 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following the start of the activity.</a:t>
              </a:r>
              <a:endParaRPr/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Font typeface="Cambria"/>
                <a:buNone/>
              </a:pP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      This exemption is also granted to parts, spare parts and accessories imported at the same time as the above equipment</a:t>
              </a:r>
              <a:endParaRPr/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libri"/>
                <a:buNone/>
              </a:pP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  <a:p>
              <a:pPr marL="177800" marR="0" lvl="2" indent="-1778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3373"/>
                </a:buClr>
                <a:buSzPts val="1200"/>
                <a:buFont typeface="Noto Sans Symbols"/>
                <a:buChar char="▪"/>
              </a:pP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Exemption from import 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of equipment goods, materials, and tools for </a:t>
              </a:r>
              <a:r>
                <a:rPr lang="en-US" sz="1200" b="1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the 36 months </a:t>
              </a:r>
              <a:r>
                <a:rPr lang="en-US" sz="1200" b="0" i="0" u="none" strike="noStrike" cap="none">
                  <a:solidFill>
                    <a:srgbClr val="0A3373"/>
                  </a:solidFill>
                  <a:latin typeface="Cambria"/>
                  <a:ea typeface="Cambria"/>
                  <a:cs typeface="Cambria"/>
                  <a:sym typeface="Cambria"/>
                </a:rPr>
                <a:t>after the signing of the Investment Agreement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1246" name="Google Shape;1246;p24"/>
            <p:cNvSpPr txBox="1"/>
            <p:nvPr/>
          </p:nvSpPr>
          <p:spPr>
            <a:xfrm>
              <a:off x="0" y="0"/>
              <a:ext cx="2139359393" cy="447150682"/>
            </a:xfrm>
            <a:prstGeom prst="rect">
              <a:avLst/>
            </a:prstGeom>
            <a:solidFill>
              <a:srgbClr val="0A3373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0000" tIns="46800" rIns="90000" bIns="46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600" b="0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General Tax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600" b="0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Code</a:t>
              </a:r>
              <a:endParaRPr/>
            </a:p>
          </p:txBody>
        </p:sp>
      </p:grpSp>
      <p:sp>
        <p:nvSpPr>
          <p:cNvPr id="1247" name="Google Shape;1247;p24"/>
          <p:cNvSpPr txBox="1"/>
          <p:nvPr/>
        </p:nvSpPr>
        <p:spPr>
          <a:xfrm>
            <a:off x="-1619250" y="928687"/>
            <a:ext cx="4572000" cy="92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b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sp>
        <p:nvSpPr>
          <p:cNvPr id="1248" name="Google Shape;1248;p24"/>
          <p:cNvSpPr txBox="1"/>
          <p:nvPr/>
        </p:nvSpPr>
        <p:spPr>
          <a:xfrm>
            <a:off x="0" y="293687"/>
            <a:ext cx="121920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Strategically and sustainably supporting foreign investments</a:t>
            </a:r>
            <a:endParaRPr/>
          </a:p>
        </p:txBody>
      </p:sp>
      <p:sp>
        <p:nvSpPr>
          <p:cNvPr id="1249" name="Google Shape;1249;p24"/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13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1BFDC4A8-9B60-9A59-E7F2-76688132838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536191" cy="102711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p26"/>
          <p:cNvSpPr txBox="1"/>
          <p:nvPr/>
        </p:nvSpPr>
        <p:spPr>
          <a:xfrm>
            <a:off x="2554287" y="247650"/>
            <a:ext cx="669131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Morocco, already a land of huge achievements</a:t>
            </a:r>
            <a:endParaRPr/>
          </a:p>
        </p:txBody>
      </p:sp>
      <p:sp>
        <p:nvSpPr>
          <p:cNvPr id="1269" name="Google Shape;1269;p26"/>
          <p:cNvSpPr txBox="1"/>
          <p:nvPr/>
        </p:nvSpPr>
        <p:spPr>
          <a:xfrm>
            <a:off x="80962" y="1273175"/>
            <a:ext cx="7346950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5561" marR="0" lvl="1" indent="-476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4BA1"/>
              </a:buClr>
              <a:buFont typeface="Cambria"/>
              <a:buNone/>
            </a:pPr>
            <a:r>
              <a:rPr lang="en-US" sz="1600" b="1" i="0" u="none" strike="noStrike" cap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And several aerospace leaders settled </a:t>
            </a:r>
            <a:endParaRPr/>
          </a:p>
        </p:txBody>
      </p:sp>
      <p:pic>
        <p:nvPicPr>
          <p:cNvPr id="1270" name="Google Shape;127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62" y="2053046"/>
            <a:ext cx="6791786" cy="4396915"/>
          </a:xfrm>
          <a:prstGeom prst="rect">
            <a:avLst/>
          </a:prstGeom>
          <a:noFill/>
          <a:ln>
            <a:noFill/>
          </a:ln>
        </p:spPr>
      </p:pic>
      <p:sp>
        <p:nvSpPr>
          <p:cNvPr id="1271" name="Google Shape;1271;p26"/>
          <p:cNvSpPr txBox="1"/>
          <p:nvPr/>
        </p:nvSpPr>
        <p:spPr>
          <a:xfrm>
            <a:off x="7196137" y="1098165"/>
            <a:ext cx="4618038" cy="2461112"/>
          </a:xfrm>
          <a:prstGeom prst="rect">
            <a:avLst/>
          </a:prstGeom>
          <a:noFill/>
          <a:ln w="12700" cap="flat" cmpd="sng">
            <a:solidFill>
              <a:srgbClr val="41719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26"/>
          <p:cNvSpPr txBox="1"/>
          <p:nvPr/>
        </p:nvSpPr>
        <p:spPr>
          <a:xfrm>
            <a:off x="7593012" y="1450975"/>
            <a:ext cx="3168650" cy="33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Font typeface="Cambria"/>
              <a:buNone/>
            </a:pPr>
            <a:r>
              <a:rPr lang="en-US" sz="1600" b="1" i="0" u="none" dirty="0">
                <a:solidFill>
                  <a:srgbClr val="A5A5A5"/>
                </a:solidFill>
                <a:latin typeface="Cambria"/>
                <a:ea typeface="Cambria"/>
                <a:cs typeface="Cambria"/>
                <a:sym typeface="Cambria"/>
              </a:rPr>
              <a:t>Key Figures 2025</a:t>
            </a:r>
            <a:endParaRPr dirty="0"/>
          </a:p>
        </p:txBody>
      </p:sp>
      <p:sp>
        <p:nvSpPr>
          <p:cNvPr id="1273" name="Google Shape;1273;p26"/>
          <p:cNvSpPr txBox="1"/>
          <p:nvPr/>
        </p:nvSpPr>
        <p:spPr>
          <a:xfrm>
            <a:off x="7364412" y="1854200"/>
            <a:ext cx="4281487" cy="135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By 2025, Morocco’s free zones / Industrial Acceleration Zones have achieved roughly:	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• 300,000+ jobs created	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• 1,400–1,500 companies installed	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• More than 60% of Morocco’s industrial exports generated in these zones	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• Dozens of industrial parks across the </a:t>
            </a:r>
            <a:r>
              <a:rPr lang="en-US" sz="1100" b="1" i="0" u="none" dirty="0" err="1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country.They</a:t>
            </a:r>
            <a:r>
              <a:rPr lang="en-US" sz="1100" b="1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 are now the core platform for export-oriented industry in Morocco.</a:t>
            </a:r>
            <a:endParaRPr sz="1100" b="1" i="0" u="none" dirty="0">
              <a:solidFill>
                <a:srgbClr val="203864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79" name="Google Shape;1279;p26"/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15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A7FF30CB-288C-6B06-AE3E-F85A2177C66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-20511"/>
            <a:ext cx="1536191" cy="11186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27"/>
          <p:cNvSpPr txBox="1"/>
          <p:nvPr/>
        </p:nvSpPr>
        <p:spPr>
          <a:xfrm>
            <a:off x="2382837" y="306387"/>
            <a:ext cx="6789737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Morocco, already a land of huge achievements</a:t>
            </a:r>
            <a:endParaRPr/>
          </a:p>
        </p:txBody>
      </p:sp>
      <p:pic>
        <p:nvPicPr>
          <p:cNvPr id="1285" name="Google Shape;1285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0962" y="1231900"/>
            <a:ext cx="9272587" cy="5480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6" name="Google Shape;1286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14650" y="1920875"/>
            <a:ext cx="2035175" cy="2041525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287" name="Google Shape;1287;p27"/>
          <p:cNvSpPr txBox="1"/>
          <p:nvPr/>
        </p:nvSpPr>
        <p:spPr>
          <a:xfrm>
            <a:off x="3122612" y="1285875"/>
            <a:ext cx="1841500" cy="585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Font typeface="Cambria"/>
              <a:buNone/>
            </a:pPr>
            <a:r>
              <a:rPr lang="en-US" sz="1800" b="1" i="0" u="none">
                <a:solidFill>
                  <a:srgbClr val="767171"/>
                </a:solidFill>
                <a:latin typeface="Cambria"/>
                <a:ea typeface="Cambria"/>
                <a:cs typeface="Cambria"/>
                <a:sym typeface="Cambria"/>
              </a:rPr>
              <a:t>Financial hub</a:t>
            </a:r>
            <a:endParaRPr sz="1800" b="0" i="0" u="none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BA1"/>
              </a:buClr>
              <a:buFont typeface="Cambria"/>
              <a:buNone/>
            </a:pPr>
            <a:r>
              <a:rPr lang="en-US" sz="1400" b="1" i="0" u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Casa Finance city</a:t>
            </a:r>
            <a:endParaRPr/>
          </a:p>
        </p:txBody>
      </p:sp>
      <p:sp>
        <p:nvSpPr>
          <p:cNvPr id="1288" name="Google Shape;1288;p27"/>
          <p:cNvSpPr txBox="1"/>
          <p:nvPr/>
        </p:nvSpPr>
        <p:spPr>
          <a:xfrm>
            <a:off x="5553075" y="1206500"/>
            <a:ext cx="3181350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Font typeface="Cambria"/>
              <a:buNone/>
            </a:pPr>
            <a:r>
              <a:rPr lang="en-US" sz="1600" b="1" i="0" u="none">
                <a:solidFill>
                  <a:srgbClr val="767171"/>
                </a:solidFill>
                <a:latin typeface="Cambria"/>
                <a:ea typeface="Cambria"/>
                <a:cs typeface="Cambria"/>
                <a:sym typeface="Cambria"/>
              </a:rPr>
              <a:t>Solar energy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BA1"/>
              </a:buClr>
              <a:buFont typeface="Cambria"/>
              <a:buNone/>
            </a:pPr>
            <a:r>
              <a:rPr lang="en-US" sz="1400" b="1" i="0" u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Noor, Ouarzazate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BA1"/>
              </a:buClr>
              <a:buFont typeface="Cambria"/>
              <a:buNone/>
            </a:pPr>
            <a:r>
              <a:rPr lang="en-US" sz="1400" b="1" i="0" u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largest solar energy plan Worldwide</a:t>
            </a:r>
            <a:endParaRPr/>
          </a:p>
        </p:txBody>
      </p:sp>
      <p:sp>
        <p:nvSpPr>
          <p:cNvPr id="1289" name="Google Shape;1289;p27"/>
          <p:cNvSpPr txBox="1"/>
          <p:nvPr/>
        </p:nvSpPr>
        <p:spPr>
          <a:xfrm>
            <a:off x="9172575" y="1271587"/>
            <a:ext cx="252095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171"/>
              </a:buClr>
              <a:buFont typeface="Cambria"/>
              <a:buNone/>
            </a:pPr>
            <a:r>
              <a:rPr lang="en-US" sz="1600" b="1" i="0" u="none">
                <a:solidFill>
                  <a:srgbClr val="767171"/>
                </a:solidFill>
                <a:latin typeface="Cambria"/>
                <a:ea typeface="Cambria"/>
                <a:cs typeface="Cambria"/>
                <a:sym typeface="Cambria"/>
              </a:rPr>
              <a:t>Retail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mbria"/>
              <a:buNone/>
            </a:pPr>
            <a:r>
              <a:rPr lang="en-US" sz="1600" b="0" i="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400" b="1" i="0" u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Morocco Mall, Casablanca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4BA1"/>
              </a:buClr>
              <a:buFont typeface="Cambria"/>
              <a:buNone/>
            </a:pPr>
            <a:r>
              <a:rPr lang="en-US" sz="1400" b="1" i="0" u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largest mall in Africa</a:t>
            </a:r>
            <a:endParaRPr/>
          </a:p>
        </p:txBody>
      </p:sp>
      <p:pic>
        <p:nvPicPr>
          <p:cNvPr id="1290" name="Google Shape;1290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62675" y="1974850"/>
            <a:ext cx="2122487" cy="215265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1291" name="Google Shape;1291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04362" y="2066925"/>
            <a:ext cx="2090737" cy="211455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292" name="Google Shape;1292;p27"/>
          <p:cNvSpPr txBox="1"/>
          <p:nvPr/>
        </p:nvSpPr>
        <p:spPr>
          <a:xfrm>
            <a:off x="130175" y="3173412"/>
            <a:ext cx="2252662" cy="534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5561" marR="0" lvl="1" indent="-476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14BA1"/>
              </a:buClr>
              <a:buFont typeface="Cambria"/>
              <a:buNone/>
            </a:pPr>
            <a:r>
              <a:rPr lang="en-US" sz="1600" b="1" i="0" u="none" strike="noStrike" cap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…and many other large-scale projects…</a:t>
            </a:r>
            <a:endParaRPr/>
          </a:p>
        </p:txBody>
      </p:sp>
      <p:sp>
        <p:nvSpPr>
          <p:cNvPr id="1293" name="Google Shape;1293;p27"/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16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3AD5CF86-4F36-4076-CEC0-9AC0599C206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536191" cy="105329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28"/>
          <p:cNvSpPr txBox="1"/>
          <p:nvPr/>
        </p:nvSpPr>
        <p:spPr>
          <a:xfrm>
            <a:off x="-80962" y="415925"/>
            <a:ext cx="12192000" cy="619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800" b="0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Modern Transport Infrastructure</a:t>
            </a:r>
            <a:endParaRPr/>
          </a:p>
        </p:txBody>
      </p:sp>
      <p:sp>
        <p:nvSpPr>
          <p:cNvPr id="1299" name="Google Shape;1299;p28"/>
          <p:cNvSpPr txBox="1"/>
          <p:nvPr/>
        </p:nvSpPr>
        <p:spPr>
          <a:xfrm>
            <a:off x="479425" y="3098800"/>
            <a:ext cx="3733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18000" rIns="18000" bIns="180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200" b="1" i="0" u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Airports</a:t>
            </a:r>
            <a:endParaRPr/>
          </a:p>
          <a:p>
            <a:pPr marL="180975" marR="0" lvl="1" indent="-920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15 international airports</a:t>
            </a:r>
            <a:endParaRPr/>
          </a:p>
          <a:p>
            <a:pPr marL="180975" marR="0" lvl="1" indent="-920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Casablanca is #1 Europe-Africa hub </a:t>
            </a:r>
            <a:endParaRPr/>
          </a:p>
        </p:txBody>
      </p:sp>
      <p:sp>
        <p:nvSpPr>
          <p:cNvPr id="1300" name="Google Shape;1300;p28"/>
          <p:cNvSpPr txBox="1"/>
          <p:nvPr/>
        </p:nvSpPr>
        <p:spPr>
          <a:xfrm>
            <a:off x="4745037" y="6194425"/>
            <a:ext cx="3741737" cy="531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18000" rIns="18000" bIns="180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200" b="1" i="0" u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Tramways</a:t>
            </a:r>
            <a:endParaRPr/>
          </a:p>
          <a:p>
            <a:pPr marL="180975" marR="0" lvl="1" indent="-920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Rabat and Casablanca </a:t>
            </a:r>
            <a:endParaRPr/>
          </a:p>
          <a:p>
            <a:pPr marL="180975" marR="0" lvl="1" indent="-920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Investment of  US$ 1 billion  </a:t>
            </a:r>
            <a:endParaRPr/>
          </a:p>
        </p:txBody>
      </p:sp>
      <p:sp>
        <p:nvSpPr>
          <p:cNvPr id="1301" name="Google Shape;1301;p28"/>
          <p:cNvSpPr txBox="1"/>
          <p:nvPr/>
        </p:nvSpPr>
        <p:spPr>
          <a:xfrm>
            <a:off x="506412" y="6135687"/>
            <a:ext cx="4221162" cy="6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18000" rIns="18000" bIns="180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200" b="1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Highways: </a:t>
            </a:r>
            <a:r>
              <a:rPr lang="en-US" sz="1200" b="0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1800 kms in service and </a:t>
            </a:r>
            <a:r>
              <a:rPr lang="en-US" sz="12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3000 km in 2030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200" b="0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Already connecting all large and medium cities in Morocco</a:t>
            </a:r>
            <a:endParaRPr dirty="0"/>
          </a:p>
          <a:p>
            <a:pPr marL="8890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300" b="1" i="0" u="none" strike="noStrike" cap="none" dirty="0">
              <a:solidFill>
                <a:srgbClr val="203864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8890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200" b="1" i="0" u="none" strike="noStrike" cap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Roads: </a:t>
            </a:r>
            <a:r>
              <a:rPr lang="en-US" sz="1200" b="0" i="0" u="none" strike="noStrike" cap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60 thousands kms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203864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02" name="Google Shape;1302;p28"/>
          <p:cNvSpPr txBox="1"/>
          <p:nvPr/>
        </p:nvSpPr>
        <p:spPr>
          <a:xfrm>
            <a:off x="4706937" y="3070225"/>
            <a:ext cx="3806825" cy="836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00" tIns="18000" rIns="18000" bIns="180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200" b="1" i="0" u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Railway Network : </a:t>
            </a:r>
            <a:r>
              <a:rPr lang="en-US" sz="1200" b="0" i="0" u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2110 km</a:t>
            </a:r>
            <a:endParaRPr/>
          </a:p>
          <a:p>
            <a:pPr marL="180975" marR="0" lvl="1" indent="-920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SzPts val="1200"/>
              <a:buFont typeface="Cambria"/>
              <a:buChar char="•"/>
            </a:pPr>
            <a:r>
              <a:rPr lang="en-US" sz="1200" b="1" i="0" u="none" strike="noStrike" cap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First high-speed train in Africa: </a:t>
            </a:r>
            <a:r>
              <a:rPr lang="en-US" sz="1200" b="0" i="0" u="none" strike="noStrike" cap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Tangier-Casablanca- 200 kms under construction</a:t>
            </a:r>
            <a:endParaRPr/>
          </a:p>
          <a:p>
            <a:pPr marL="180975" marR="0" lvl="1" indent="-9207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200" b="0" i="0" u="none" strike="noStrike" cap="none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   US$ 2 billion   </a:t>
            </a:r>
            <a:endParaRPr/>
          </a:p>
        </p:txBody>
      </p:sp>
      <p:sp>
        <p:nvSpPr>
          <p:cNvPr id="1303" name="Google Shape;1303;p28"/>
          <p:cNvSpPr txBox="1"/>
          <p:nvPr/>
        </p:nvSpPr>
        <p:spPr>
          <a:xfrm>
            <a:off x="8885237" y="1095375"/>
            <a:ext cx="2854325" cy="504825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04" name="Google Shape;1304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5512" y="1120775"/>
            <a:ext cx="3792537" cy="1851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05" name="Google Shape;1305;p28"/>
          <p:cNvSpPr txBox="1"/>
          <p:nvPr/>
        </p:nvSpPr>
        <p:spPr>
          <a:xfrm>
            <a:off x="9034462" y="3321050"/>
            <a:ext cx="2554287" cy="3382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457200" marR="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200" b="1" i="0" u="none" strike="noStrike" cap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Tangier Med Port:</a:t>
            </a:r>
            <a:endParaRPr sz="1200" b="1" i="0" u="none" strike="noStrike" cap="none" dirty="0">
              <a:solidFill>
                <a:srgbClr val="203864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World class infrastructure with a strategic position</a:t>
            </a:r>
            <a:endParaRPr dirty="0"/>
          </a:p>
          <a:p>
            <a:pPr marL="457200" marR="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Integrated offer of industrial, logistics and trade areas close to the port </a:t>
            </a:r>
            <a:endParaRPr dirty="0"/>
          </a:p>
          <a:p>
            <a: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Ideal port/hub for Europe and Western Africa</a:t>
            </a:r>
            <a:endParaRPr dirty="0"/>
          </a:p>
          <a:p>
            <a:pPr marL="457200" marR="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Current </a:t>
            </a:r>
            <a:r>
              <a:rPr lang="en-US" sz="1200" b="0" i="0" u="none" strike="noStrike" cap="none" dirty="0" err="1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achived</a:t>
            </a:r>
            <a:r>
              <a:rPr lang="en-US" sz="1200" b="0" i="0" u="none" strike="noStrike" cap="none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 :  </a:t>
            </a:r>
            <a:r>
              <a:rPr lang="en-US" sz="1200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10</a:t>
            </a:r>
            <a:r>
              <a:rPr lang="en-US" sz="1200" b="0" i="0" u="none" strike="noStrike" cap="none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 millions TEUs</a:t>
            </a:r>
            <a:endParaRPr dirty="0"/>
          </a:p>
          <a:p>
            <a:pPr marL="457200" marR="0" lvl="1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Cambria"/>
              <a:buChar char="•"/>
            </a:pPr>
            <a:r>
              <a:rPr lang="en-US" sz="1200" b="0" i="0" u="none" strike="noStrike" cap="none" dirty="0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rPr>
              <a:t> world’s top 15-20 transshipment ports </a:t>
            </a:r>
            <a:endParaRPr dirty="0"/>
          </a:p>
          <a:p>
            <a: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400" b="0" i="0" u="none" strike="noStrike" cap="none" dirty="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400" b="0" i="0" u="none" strike="noStrike" cap="none" dirty="0">
              <a:solidFill>
                <a:schemeClr val="dk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06" name="Google Shape;1306;p28"/>
          <p:cNvSpPr txBox="1"/>
          <p:nvPr/>
        </p:nvSpPr>
        <p:spPr>
          <a:xfrm>
            <a:off x="2603500" y="147637"/>
            <a:ext cx="6691312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Morocco, already a land of huge achievements</a:t>
            </a:r>
            <a:endParaRPr/>
          </a:p>
        </p:txBody>
      </p:sp>
      <p:pic>
        <p:nvPicPr>
          <p:cNvPr id="1307" name="Google Shape;1307;p28" descr="https://upload.wikimedia.org/wikipedia/commons/b/b4/Tramway_rabat-sale_2013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72012" y="3860800"/>
            <a:ext cx="3841750" cy="2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8" name="Google Shape;1308;p28" descr="http://www.relaiscar.ma/images/location_voiture_rabat_aeroport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5437" y="1120775"/>
            <a:ext cx="4076700" cy="18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1309" name="Google Shape;1309;p28"/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17</a:t>
            </a:r>
            <a:endParaRPr/>
          </a:p>
        </p:txBody>
      </p:sp>
      <p:pic>
        <p:nvPicPr>
          <p:cNvPr id="1310" name="Google Shape;1310;p28" descr="http://www.salamtanger.com/wp-content/uploads/2014/07/Tanger-Med-Port-Passagers-7660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61425" y="1111250"/>
            <a:ext cx="2878137" cy="191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" name="Google Shape;1311;p2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5125" y="3860800"/>
            <a:ext cx="4037012" cy="22748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object 5">
            <a:extLst>
              <a:ext uri="{FF2B5EF4-FFF2-40B4-BE49-F238E27FC236}">
                <a16:creationId xmlns:a16="http://schemas.microsoft.com/office/drawing/2014/main" id="{90CA49C4-334D-2B45-B83A-7370E56753D7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536191" cy="10350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7" name="Google Shape;1697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55950" y="1076325"/>
            <a:ext cx="5880100" cy="3786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8" name="Google Shape;1698;p30"/>
          <p:cNvPicPr preferRelativeResize="0"/>
          <p:nvPr/>
        </p:nvPicPr>
        <p:blipFill rotWithShape="1">
          <a:blip r:embed="rId4">
            <a:alphaModFix/>
          </a:blip>
          <a:srcRect r="2280" b="884"/>
          <a:stretch/>
        </p:blipFill>
        <p:spPr>
          <a:xfrm>
            <a:off x="8686800" y="6354762"/>
            <a:ext cx="1428750" cy="1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Google Shape;1699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14800" y="6354762"/>
            <a:ext cx="1658937" cy="24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0" name="Google Shape;1700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00737" y="6354762"/>
            <a:ext cx="1209675" cy="1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1" name="Google Shape;1701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392362" y="6140450"/>
            <a:ext cx="579437" cy="38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Google Shape;1703;p3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28987" y="6426200"/>
            <a:ext cx="758825" cy="20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4" name="Google Shape;1704;p3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043737" y="6497637"/>
            <a:ext cx="368300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6" name="Google Shape;1706;p30" descr="tmsa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400925" y="6354762"/>
            <a:ext cx="1046162" cy="17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7" name="Google Shape;1707;p30"/>
          <p:cNvSpPr txBox="1"/>
          <p:nvPr/>
        </p:nvSpPr>
        <p:spPr>
          <a:xfrm>
            <a:off x="2831690" y="4862512"/>
            <a:ext cx="5880100" cy="1165225"/>
          </a:xfrm>
          <a:prstGeom prst="rect">
            <a:avLst/>
          </a:prstGeom>
          <a:noFill/>
          <a:ln w="9525" cap="flat" cmpd="sng">
            <a:solidFill>
              <a:srgbClr val="00489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03864"/>
              </a:buClr>
              <a:buFont typeface="Cambria"/>
              <a:buNone/>
            </a:pPr>
            <a:r>
              <a:rPr lang="en-US" sz="1400" b="1" i="0" u="none" dirty="0">
                <a:solidFill>
                  <a:srgbClr val="203864"/>
                </a:solidFill>
                <a:latin typeface="Cambria"/>
                <a:ea typeface="Cambria"/>
                <a:cs typeface="Cambria"/>
                <a:sym typeface="Cambria"/>
              </a:rPr>
              <a:t>Tanger Med Port - Logistics Hub of international stature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800" b="1" i="0" u="none" dirty="0">
              <a:solidFill>
                <a:srgbClr val="C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Font typeface="Cambria"/>
              <a:buNone/>
            </a:pPr>
            <a:r>
              <a:rPr lang="en-US" sz="1800" b="1" i="0" u="none" dirty="0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Connections to </a:t>
            </a:r>
            <a:r>
              <a:rPr lang="en-US" sz="1800" b="1" dirty="0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180</a:t>
            </a:r>
            <a:r>
              <a:rPr lang="en-US" sz="1800" b="1" i="0" u="none" dirty="0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 ports in </a:t>
            </a:r>
            <a:r>
              <a:rPr lang="en-US" sz="1800" b="1" dirty="0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70 </a:t>
            </a:r>
            <a:r>
              <a:rPr lang="en-US" sz="1800" b="1" i="0" u="none" dirty="0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countries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Font typeface="Cambria"/>
              <a:buNone/>
            </a:pPr>
            <a:r>
              <a:rPr lang="en-US" sz="1800" b="1" dirty="0">
                <a:solidFill>
                  <a:srgbClr val="7F7F7F"/>
                </a:solidFill>
                <a:latin typeface="Cambria"/>
                <a:ea typeface="Cambria"/>
                <a:cs typeface="Cambria"/>
                <a:sym typeface="Cambria"/>
              </a:rPr>
              <a:t>Around 40 African ports served regularly</a:t>
            </a:r>
            <a:endParaRPr lang="en-US" sz="1800" b="1" i="0" u="none" dirty="0">
              <a:solidFill>
                <a:srgbClr val="7F7F7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Font typeface="Cambria"/>
              <a:buNone/>
            </a:pPr>
            <a:endParaRPr dirty="0"/>
          </a:p>
        </p:txBody>
      </p:sp>
      <p:pic>
        <p:nvPicPr>
          <p:cNvPr id="1711" name="Google Shape;1711;p30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44612" y="6211887"/>
            <a:ext cx="677862" cy="20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4" name="Google Shape;1714;p30"/>
          <p:cNvSpPr txBox="1"/>
          <p:nvPr/>
        </p:nvSpPr>
        <p:spPr>
          <a:xfrm>
            <a:off x="0" y="250825"/>
            <a:ext cx="121920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World Class maritime connectivity</a:t>
            </a:r>
            <a:endParaRPr/>
          </a:p>
        </p:txBody>
      </p:sp>
      <p:sp>
        <p:nvSpPr>
          <p:cNvPr id="1716" name="Google Shape;1716;p30"/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20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25584ED1-30D3-52B6-6903-3425D270564C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0" y="0"/>
            <a:ext cx="1536191" cy="107632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6">
          <a:extLst>
            <a:ext uri="{FF2B5EF4-FFF2-40B4-BE49-F238E27FC236}">
              <a16:creationId xmlns:a16="http://schemas.microsoft.com/office/drawing/2014/main" id="{DEA7D8E4-E671-34A8-EF39-CC315E9C4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30">
            <a:extLst>
              <a:ext uri="{FF2B5EF4-FFF2-40B4-BE49-F238E27FC236}">
                <a16:creationId xmlns:a16="http://schemas.microsoft.com/office/drawing/2014/main" id="{74603F8B-34D2-F92A-CCFC-2FC1F5796109}"/>
              </a:ext>
            </a:extLst>
          </p:cNvPr>
          <p:cNvSpPr txBox="1"/>
          <p:nvPr/>
        </p:nvSpPr>
        <p:spPr>
          <a:xfrm>
            <a:off x="0" y="250825"/>
            <a:ext cx="12192000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Cambria"/>
              <a:buNone/>
              <a:tabLst/>
              <a:defRPr/>
            </a:pPr>
            <a:r>
              <a:rPr lang="en-US" sz="2400" b="1" dirty="0">
                <a:solidFill>
                  <a:srgbClr val="FFFFFF"/>
                </a:solidFill>
                <a:latin typeface="Cambria"/>
                <a:ea typeface="Cambria"/>
                <a:sym typeface="Cambria"/>
              </a:rPr>
              <a:t>LOGISTICS ZONES PROGRAM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16" name="Google Shape;1716;p30">
            <a:extLst>
              <a:ext uri="{FF2B5EF4-FFF2-40B4-BE49-F238E27FC236}">
                <a16:creationId xmlns:a16="http://schemas.microsoft.com/office/drawing/2014/main" id="{11B8952A-727C-AB74-82CA-43D305326861}"/>
              </a:ext>
            </a:extLst>
          </p:cNvPr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SzTx/>
              <a:buFont typeface="Cambria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618ECA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20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074BFCD-1BC6-C178-5011-472F8A4B78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4942" y="1347019"/>
            <a:ext cx="8542116" cy="4896465"/>
          </a:xfrm>
          <a:prstGeom prst="rect">
            <a:avLst/>
          </a:prstGeom>
        </p:spPr>
      </p:pic>
      <p:pic>
        <p:nvPicPr>
          <p:cNvPr id="2" name="object 5">
            <a:extLst>
              <a:ext uri="{FF2B5EF4-FFF2-40B4-BE49-F238E27FC236}">
                <a16:creationId xmlns:a16="http://schemas.microsoft.com/office/drawing/2014/main" id="{8F059AE4-0922-D3C4-FB81-B4F1FF949AC0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536191" cy="103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797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15"/>
          <p:cNvSpPr txBox="1">
            <a:spLocks noGrp="1"/>
          </p:cNvSpPr>
          <p:nvPr>
            <p:ph type="body" idx="1"/>
          </p:nvPr>
        </p:nvSpPr>
        <p:spPr>
          <a:xfrm>
            <a:off x="555625" y="2255837"/>
            <a:ext cx="11053762" cy="2389187"/>
          </a:xfrm>
          <a:prstGeom prst="rect">
            <a:avLst/>
          </a:prstGeom>
          <a:noFill/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920"/>
              <a:buFont typeface="Noto Sans Symbols"/>
              <a:buChar char="▪"/>
            </a:pPr>
            <a:r>
              <a:rPr lang="en-US" sz="16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 monarchy established in the year 788 (12 centuries ago)</a:t>
            </a:r>
            <a:endParaRPr dirty="0"/>
          </a:p>
          <a:p>
            <a:pPr marL="228600" marR="0" lvl="0" indent="-228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A3373"/>
              </a:buClr>
              <a:buSzPts val="1920"/>
              <a:buFont typeface="Noto Sans Symbols"/>
              <a:buChar char="▪"/>
            </a:pPr>
            <a:r>
              <a:rPr lang="en-US" sz="16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In July 2011, a referendum established a new Constitution, an additional step forward in many fields :</a:t>
            </a:r>
            <a:endParaRPr dirty="0"/>
          </a:p>
          <a:p>
            <a:pPr marL="635000" marR="0" lvl="1" indent="-177800" algn="l" rtl="0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0A3373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Human rights</a:t>
            </a:r>
            <a:endParaRPr dirty="0"/>
          </a:p>
          <a:p>
            <a:pPr marL="635000" marR="0" lvl="1" indent="-177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Legality of the State and its institutions</a:t>
            </a:r>
            <a:endParaRPr dirty="0"/>
          </a:p>
          <a:p>
            <a:pPr marL="635000" marR="0" lvl="1" indent="-177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Individual and collective liberty</a:t>
            </a:r>
            <a:endParaRPr dirty="0"/>
          </a:p>
          <a:p>
            <a:pPr marL="635000" marR="0" lvl="1" indent="-177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Improved moral standards in public life</a:t>
            </a:r>
            <a:endParaRPr dirty="0"/>
          </a:p>
          <a:p>
            <a:pPr marL="635000" marR="0" lvl="1" indent="-177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A3373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Plurality of the Moroccan identity</a:t>
            </a:r>
            <a:endParaRPr dirty="0"/>
          </a:p>
          <a:p>
            <a:pPr marL="228600" marR="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57" name="Google Shape;657;p15"/>
          <p:cNvSpPr txBox="1">
            <a:spLocks noGrp="1"/>
          </p:cNvSpPr>
          <p:nvPr>
            <p:ph type="title"/>
          </p:nvPr>
        </p:nvSpPr>
        <p:spPr>
          <a:xfrm>
            <a:off x="-14287" y="369887"/>
            <a:ext cx="12192000" cy="8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Political stability, strong institutions</a:t>
            </a:r>
            <a:b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/>
          </a:p>
        </p:txBody>
      </p:sp>
      <p:sp>
        <p:nvSpPr>
          <p:cNvPr id="658" name="Google Shape;658;p15"/>
          <p:cNvSpPr txBox="1"/>
          <p:nvPr/>
        </p:nvSpPr>
        <p:spPr>
          <a:xfrm>
            <a:off x="555625" y="1528762"/>
            <a:ext cx="11053762" cy="598487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8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 continuing drive for openness and democratisation</a:t>
            </a:r>
            <a:endParaRPr/>
          </a:p>
        </p:txBody>
      </p:sp>
      <p:sp>
        <p:nvSpPr>
          <p:cNvPr id="659" name="Google Shape;659;p15"/>
          <p:cNvSpPr txBox="1"/>
          <p:nvPr/>
        </p:nvSpPr>
        <p:spPr>
          <a:xfrm>
            <a:off x="-395288" y="4298950"/>
            <a:ext cx="8137525" cy="792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15"/>
          <p:cNvSpPr/>
          <p:nvPr/>
        </p:nvSpPr>
        <p:spPr>
          <a:xfrm>
            <a:off x="4784725" y="5091112"/>
            <a:ext cx="2500312" cy="857250"/>
          </a:xfrm>
          <a:prstGeom prst="roundRect">
            <a:avLst>
              <a:gd name="adj" fmla="val 16667"/>
            </a:avLst>
          </a:prstGeom>
          <a:solidFill>
            <a:srgbClr val="0A337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400" b="1" i="0" u="none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400" b="1" i="0" u="none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400" b="1" i="0" u="none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Morocco, most pacifist country in North Africa in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200" b="0" i="0" u="none" dirty="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dirty="0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61" name="Google Shape;661;p15"/>
          <p:cNvSpPr/>
          <p:nvPr/>
        </p:nvSpPr>
        <p:spPr>
          <a:xfrm>
            <a:off x="7742237" y="5091112"/>
            <a:ext cx="2500312" cy="857250"/>
          </a:xfrm>
          <a:prstGeom prst="roundRect">
            <a:avLst>
              <a:gd name="adj" fmla="val 16667"/>
            </a:avLst>
          </a:prstGeom>
          <a:solidFill>
            <a:srgbClr val="6890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400" b="1" i="0" u="none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400" b="1" i="0" u="none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Morocco, most democratic country in Arab region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64" name="Google Shape;664;p15"/>
          <p:cNvSpPr/>
          <p:nvPr/>
        </p:nvSpPr>
        <p:spPr>
          <a:xfrm>
            <a:off x="1825625" y="5091112"/>
            <a:ext cx="2500312" cy="857250"/>
          </a:xfrm>
          <a:prstGeom prst="roundRect">
            <a:avLst>
              <a:gd name="adj" fmla="val 16667"/>
            </a:avLst>
          </a:prstGeom>
          <a:solidFill>
            <a:srgbClr val="6890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400" b="1" i="0" u="none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400" b="1" i="0" u="none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400" b="1" i="0" u="none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Morocco, in top 3 most stable country in North Africa 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600" b="1" i="0" u="none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dirty="0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666" name="Google Shape;666;p15" descr="Fichier:Coat of arms of Morocco.sv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1387" y="2413000"/>
            <a:ext cx="1557337" cy="1698625"/>
          </a:xfrm>
          <a:prstGeom prst="rect">
            <a:avLst/>
          </a:prstGeom>
          <a:noFill/>
          <a:ln>
            <a:noFill/>
          </a:ln>
        </p:spPr>
      </p:pic>
      <p:sp>
        <p:nvSpPr>
          <p:cNvPr id="667" name="Google Shape;667;p15"/>
          <p:cNvSpPr txBox="1"/>
          <p:nvPr/>
        </p:nvSpPr>
        <p:spPr>
          <a:xfrm>
            <a:off x="11841162" y="6642100"/>
            <a:ext cx="350837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CAB3724E-661C-FC79-A4BC-3B2FBCED361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5271"/>
            <a:ext cx="1536191" cy="106740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16"/>
          <p:cNvSpPr txBox="1">
            <a:spLocks noGrp="1"/>
          </p:cNvSpPr>
          <p:nvPr>
            <p:ph type="title"/>
          </p:nvPr>
        </p:nvSpPr>
        <p:spPr>
          <a:xfrm>
            <a:off x="0" y="207962"/>
            <a:ext cx="12192000" cy="604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Healthy national economy </a:t>
            </a:r>
            <a:endParaRPr/>
          </a:p>
        </p:txBody>
      </p:sp>
      <p:sp>
        <p:nvSpPr>
          <p:cNvPr id="673" name="Google Shape;673;p16"/>
          <p:cNvSpPr txBox="1"/>
          <p:nvPr/>
        </p:nvSpPr>
        <p:spPr>
          <a:xfrm>
            <a:off x="2033587" y="595630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177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libri"/>
              <a:buNone/>
            </a:pPr>
            <a:fld id="{00000000-1234-1234-1234-123412341234}" type="slidenum">
              <a:rPr lang="en-US" sz="1100" b="0" i="0" u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/>
          </a:p>
        </p:txBody>
      </p:sp>
      <p:sp>
        <p:nvSpPr>
          <p:cNvPr id="674" name="Google Shape;674;p16"/>
          <p:cNvSpPr/>
          <p:nvPr/>
        </p:nvSpPr>
        <p:spPr>
          <a:xfrm>
            <a:off x="531812" y="2065337"/>
            <a:ext cx="1928812" cy="757237"/>
          </a:xfrm>
          <a:prstGeom prst="roundRect">
            <a:avLst>
              <a:gd name="adj" fmla="val 16667"/>
            </a:avLst>
          </a:prstGeom>
          <a:solidFill>
            <a:srgbClr val="0A3373"/>
          </a:solidFill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800" b="1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GDP Growth</a:t>
            </a:r>
            <a:endParaRPr/>
          </a:p>
        </p:txBody>
      </p:sp>
      <p:sp>
        <p:nvSpPr>
          <p:cNvPr id="675" name="Google Shape;675;p16"/>
          <p:cNvSpPr/>
          <p:nvPr/>
        </p:nvSpPr>
        <p:spPr>
          <a:xfrm>
            <a:off x="3162300" y="2051050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21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.6%</a:t>
            </a:r>
            <a:endParaRPr dirty="0"/>
          </a:p>
        </p:txBody>
      </p:sp>
      <p:sp>
        <p:nvSpPr>
          <p:cNvPr id="676" name="Google Shape;676;p16"/>
          <p:cNvSpPr/>
          <p:nvPr/>
        </p:nvSpPr>
        <p:spPr>
          <a:xfrm>
            <a:off x="527050" y="3074987"/>
            <a:ext cx="1928812" cy="757237"/>
          </a:xfrm>
          <a:prstGeom prst="roundRect">
            <a:avLst>
              <a:gd name="adj" fmla="val 16667"/>
            </a:avLst>
          </a:prstGeom>
          <a:solidFill>
            <a:srgbClr val="0A3373"/>
          </a:solidFill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800" b="1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Inflation</a:t>
            </a:r>
            <a:endParaRPr/>
          </a:p>
        </p:txBody>
      </p:sp>
      <p:sp>
        <p:nvSpPr>
          <p:cNvPr id="677" name="Google Shape;677;p16"/>
          <p:cNvSpPr/>
          <p:nvPr/>
        </p:nvSpPr>
        <p:spPr>
          <a:xfrm>
            <a:off x="3157537" y="3060700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21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%</a:t>
            </a:r>
            <a:endParaRPr dirty="0"/>
          </a:p>
        </p:txBody>
      </p:sp>
      <p:sp>
        <p:nvSpPr>
          <p:cNvPr id="678" name="Google Shape;678;p16"/>
          <p:cNvSpPr/>
          <p:nvPr/>
        </p:nvSpPr>
        <p:spPr>
          <a:xfrm>
            <a:off x="527050" y="4046537"/>
            <a:ext cx="1928812" cy="757237"/>
          </a:xfrm>
          <a:prstGeom prst="roundRect">
            <a:avLst>
              <a:gd name="adj" fmla="val 16667"/>
            </a:avLst>
          </a:prstGeom>
          <a:solidFill>
            <a:srgbClr val="0A3373"/>
          </a:solidFill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800" b="1" i="0" u="none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FDI Growth</a:t>
            </a:r>
            <a:r>
              <a:rPr lang="en-US" sz="1800" b="1" dirty="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/GDP</a:t>
            </a:r>
            <a:endParaRPr dirty="0"/>
          </a:p>
        </p:txBody>
      </p:sp>
      <p:sp>
        <p:nvSpPr>
          <p:cNvPr id="679" name="Google Shape;679;p16"/>
          <p:cNvSpPr/>
          <p:nvPr/>
        </p:nvSpPr>
        <p:spPr>
          <a:xfrm>
            <a:off x="3157537" y="4032250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21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1.5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%</a:t>
            </a:r>
            <a:endParaRPr dirty="0"/>
          </a:p>
        </p:txBody>
      </p:sp>
      <p:sp>
        <p:nvSpPr>
          <p:cNvPr id="680" name="Google Shape;680;p16"/>
          <p:cNvSpPr/>
          <p:nvPr/>
        </p:nvSpPr>
        <p:spPr>
          <a:xfrm>
            <a:off x="550862" y="5070475"/>
            <a:ext cx="1928812" cy="757237"/>
          </a:xfrm>
          <a:prstGeom prst="roundRect">
            <a:avLst>
              <a:gd name="adj" fmla="val 16667"/>
            </a:avLst>
          </a:prstGeom>
          <a:solidFill>
            <a:srgbClr val="0A3373"/>
          </a:solidFill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800" b="1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Unemployment rate</a:t>
            </a:r>
            <a:endParaRPr/>
          </a:p>
        </p:txBody>
      </p:sp>
      <p:sp>
        <p:nvSpPr>
          <p:cNvPr id="693" name="Google Shape;693;p16"/>
          <p:cNvSpPr/>
          <p:nvPr/>
        </p:nvSpPr>
        <p:spPr>
          <a:xfrm>
            <a:off x="4611688" y="2060575"/>
            <a:ext cx="1828800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.8%</a:t>
            </a:r>
            <a:endParaRPr dirty="0"/>
          </a:p>
        </p:txBody>
      </p:sp>
      <p:sp>
        <p:nvSpPr>
          <p:cNvPr id="694" name="Google Shape;694;p16"/>
          <p:cNvSpPr/>
          <p:nvPr/>
        </p:nvSpPr>
        <p:spPr>
          <a:xfrm>
            <a:off x="4565649" y="3070225"/>
            <a:ext cx="195262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1.0-1.7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%</a:t>
            </a:r>
            <a:endParaRPr dirty="0"/>
          </a:p>
        </p:txBody>
      </p:sp>
      <p:sp>
        <p:nvSpPr>
          <p:cNvPr id="695" name="Google Shape;695;p16"/>
          <p:cNvSpPr/>
          <p:nvPr/>
        </p:nvSpPr>
        <p:spPr>
          <a:xfrm>
            <a:off x="4611688" y="4041775"/>
            <a:ext cx="1944679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sym typeface="Cambria"/>
              </a:rPr>
              <a:t>1%</a:t>
            </a:r>
            <a:endParaRPr dirty="0"/>
          </a:p>
        </p:txBody>
      </p:sp>
      <p:sp>
        <p:nvSpPr>
          <p:cNvPr id="696" name="Google Shape;696;p16"/>
          <p:cNvSpPr/>
          <p:nvPr/>
        </p:nvSpPr>
        <p:spPr>
          <a:xfrm>
            <a:off x="5029200" y="5065712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13 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%</a:t>
            </a:r>
            <a:endParaRPr dirty="0"/>
          </a:p>
        </p:txBody>
      </p:sp>
      <p:sp>
        <p:nvSpPr>
          <p:cNvPr id="697" name="Google Shape;697;p16"/>
          <p:cNvSpPr txBox="1"/>
          <p:nvPr/>
        </p:nvSpPr>
        <p:spPr>
          <a:xfrm>
            <a:off x="2835275" y="1698625"/>
            <a:ext cx="18288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4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Average</a:t>
            </a:r>
            <a:endParaRPr/>
          </a:p>
        </p:txBody>
      </p:sp>
      <p:cxnSp>
        <p:nvCxnSpPr>
          <p:cNvPr id="698" name="Google Shape;698;p16"/>
          <p:cNvCxnSpPr/>
          <p:nvPr/>
        </p:nvCxnSpPr>
        <p:spPr>
          <a:xfrm>
            <a:off x="3119437" y="1944687"/>
            <a:ext cx="1262062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699" name="Google Shape;699;p16"/>
          <p:cNvSpPr txBox="1"/>
          <p:nvPr/>
        </p:nvSpPr>
        <p:spPr>
          <a:xfrm>
            <a:off x="4732337" y="1677987"/>
            <a:ext cx="1828800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400" b="0" i="0" u="none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20</a:t>
            </a:r>
            <a:r>
              <a:rPr lang="en-US" dirty="0">
                <a:latin typeface="Cambria"/>
                <a:ea typeface="Cambria"/>
                <a:cs typeface="Cambria"/>
                <a:sym typeface="Cambria"/>
              </a:rPr>
              <a:t>24</a:t>
            </a:r>
            <a:endParaRPr dirty="0"/>
          </a:p>
        </p:txBody>
      </p:sp>
      <p:cxnSp>
        <p:nvCxnSpPr>
          <p:cNvPr id="700" name="Google Shape;700;p16"/>
          <p:cNvCxnSpPr/>
          <p:nvPr/>
        </p:nvCxnSpPr>
        <p:spPr>
          <a:xfrm>
            <a:off x="4967287" y="1944687"/>
            <a:ext cx="1260475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01" name="Google Shape;701;p16"/>
          <p:cNvSpPr txBox="1"/>
          <p:nvPr/>
        </p:nvSpPr>
        <p:spPr>
          <a:xfrm>
            <a:off x="3232150" y="2549525"/>
            <a:ext cx="998537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400" b="0" i="1" u="none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2000-2025</a:t>
            </a:r>
            <a:endParaRPr dirty="0"/>
          </a:p>
        </p:txBody>
      </p:sp>
      <p:sp>
        <p:nvSpPr>
          <p:cNvPr id="702" name="Google Shape;702;p16"/>
          <p:cNvSpPr txBox="1"/>
          <p:nvPr/>
        </p:nvSpPr>
        <p:spPr>
          <a:xfrm>
            <a:off x="3227387" y="3554412"/>
            <a:ext cx="998537" cy="306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400" b="0" i="1" u="none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2000-2025</a:t>
            </a:r>
            <a:endParaRPr dirty="0"/>
          </a:p>
        </p:txBody>
      </p:sp>
      <p:sp>
        <p:nvSpPr>
          <p:cNvPr id="703" name="Google Shape;703;p16"/>
          <p:cNvSpPr txBox="1"/>
          <p:nvPr/>
        </p:nvSpPr>
        <p:spPr>
          <a:xfrm>
            <a:off x="3238500" y="4525962"/>
            <a:ext cx="998537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400" b="0" i="1" u="none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2000-2025</a:t>
            </a:r>
            <a:endParaRPr dirty="0"/>
          </a:p>
        </p:txBody>
      </p:sp>
      <p:sp>
        <p:nvSpPr>
          <p:cNvPr id="704" name="Google Shape;704;p16"/>
          <p:cNvSpPr txBox="1"/>
          <p:nvPr/>
        </p:nvSpPr>
        <p:spPr>
          <a:xfrm>
            <a:off x="3403600" y="5455919"/>
            <a:ext cx="661987" cy="60643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6731000" y="2071687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.4%</a:t>
            </a:r>
            <a:endParaRPr dirty="0"/>
          </a:p>
        </p:txBody>
      </p:sp>
      <p:sp>
        <p:nvSpPr>
          <p:cNvPr id="707" name="Google Shape;707;p16"/>
          <p:cNvSpPr/>
          <p:nvPr/>
        </p:nvSpPr>
        <p:spPr>
          <a:xfrm>
            <a:off x="6726237" y="3081337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0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.8%</a:t>
            </a:r>
            <a:endParaRPr dirty="0"/>
          </a:p>
        </p:txBody>
      </p:sp>
      <p:sp>
        <p:nvSpPr>
          <p:cNvPr id="708" name="Google Shape;708;p16"/>
          <p:cNvSpPr/>
          <p:nvPr/>
        </p:nvSpPr>
        <p:spPr>
          <a:xfrm>
            <a:off x="6726237" y="4052887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2.9%</a:t>
            </a:r>
            <a:endParaRPr dirty="0"/>
          </a:p>
        </p:txBody>
      </p:sp>
      <p:sp>
        <p:nvSpPr>
          <p:cNvPr id="709" name="Google Shape;709;p16"/>
          <p:cNvSpPr/>
          <p:nvPr/>
        </p:nvSpPr>
        <p:spPr>
          <a:xfrm>
            <a:off x="6750050" y="5076825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13</a:t>
            </a: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%</a:t>
            </a:r>
            <a:endParaRPr dirty="0"/>
          </a:p>
        </p:txBody>
      </p:sp>
      <p:sp>
        <p:nvSpPr>
          <p:cNvPr id="710" name="Google Shape;710;p16"/>
          <p:cNvSpPr txBox="1"/>
          <p:nvPr/>
        </p:nvSpPr>
        <p:spPr>
          <a:xfrm>
            <a:off x="6338887" y="1689100"/>
            <a:ext cx="1828800" cy="30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400" b="0" i="0" u="none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2025</a:t>
            </a:r>
            <a:endParaRPr dirty="0"/>
          </a:p>
        </p:txBody>
      </p:sp>
      <p:cxnSp>
        <p:nvCxnSpPr>
          <p:cNvPr id="711" name="Google Shape;711;p16"/>
          <p:cNvCxnSpPr/>
          <p:nvPr/>
        </p:nvCxnSpPr>
        <p:spPr>
          <a:xfrm>
            <a:off x="6688137" y="1957387"/>
            <a:ext cx="1262062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12" name="Google Shape;712;p16"/>
          <p:cNvSpPr txBox="1"/>
          <p:nvPr/>
        </p:nvSpPr>
        <p:spPr>
          <a:xfrm>
            <a:off x="11841162" y="6642100"/>
            <a:ext cx="350837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/>
          </a:p>
        </p:txBody>
      </p:sp>
      <p:sp>
        <p:nvSpPr>
          <p:cNvPr id="2" name="Google Shape;679;p16">
            <a:extLst>
              <a:ext uri="{FF2B5EF4-FFF2-40B4-BE49-F238E27FC236}">
                <a16:creationId xmlns:a16="http://schemas.microsoft.com/office/drawing/2014/main" id="{D29C7B39-E7A7-3EC7-41A8-85A02FB758E9}"/>
              </a:ext>
            </a:extLst>
          </p:cNvPr>
          <p:cNvSpPr/>
          <p:nvPr/>
        </p:nvSpPr>
        <p:spPr>
          <a:xfrm>
            <a:off x="3119437" y="5076824"/>
            <a:ext cx="1171575" cy="771525"/>
          </a:xfrm>
          <a:prstGeom prst="roundRect">
            <a:avLst>
              <a:gd name="adj" fmla="val 16667"/>
            </a:avLst>
          </a:prstGeom>
          <a:solidFill>
            <a:srgbClr val="E2E2E2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21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28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10 %</a:t>
            </a:r>
            <a:endParaRPr dirty="0"/>
          </a:p>
        </p:txBody>
      </p:sp>
      <p:pic>
        <p:nvPicPr>
          <p:cNvPr id="3" name="object 5">
            <a:extLst>
              <a:ext uri="{FF2B5EF4-FFF2-40B4-BE49-F238E27FC236}">
                <a16:creationId xmlns:a16="http://schemas.microsoft.com/office/drawing/2014/main" id="{1479B79B-6BC8-E618-7658-06DA2957E7F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-11780"/>
            <a:ext cx="1536191" cy="10420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29"/>
          <p:cNvSpPr/>
          <p:nvPr/>
        </p:nvSpPr>
        <p:spPr>
          <a:xfrm>
            <a:off x="1238250" y="2143125"/>
            <a:ext cx="447675" cy="212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7740" y="94000"/>
                </a:moveTo>
                <a:lnTo>
                  <a:pt x="107740" y="102500"/>
                </a:lnTo>
                <a:lnTo>
                  <a:pt x="107740" y="111500"/>
                </a:lnTo>
                <a:lnTo>
                  <a:pt x="111984" y="111500"/>
                </a:lnTo>
                <a:lnTo>
                  <a:pt x="107740" y="111500"/>
                </a:lnTo>
                <a:lnTo>
                  <a:pt x="107740" y="120000"/>
                </a:lnTo>
                <a:lnTo>
                  <a:pt x="99724" y="120000"/>
                </a:lnTo>
                <a:lnTo>
                  <a:pt x="91001" y="111500"/>
                </a:lnTo>
                <a:lnTo>
                  <a:pt x="86994" y="111500"/>
                </a:lnTo>
                <a:lnTo>
                  <a:pt x="78506" y="111500"/>
                </a:lnTo>
                <a:lnTo>
                  <a:pt x="74263" y="111500"/>
                </a:lnTo>
                <a:lnTo>
                  <a:pt x="66247" y="111500"/>
                </a:lnTo>
                <a:lnTo>
                  <a:pt x="66247" y="120000"/>
                </a:lnTo>
                <a:lnTo>
                  <a:pt x="57996" y="120000"/>
                </a:lnTo>
                <a:lnTo>
                  <a:pt x="49508" y="120000"/>
                </a:lnTo>
                <a:lnTo>
                  <a:pt x="41257" y="120000"/>
                </a:lnTo>
                <a:lnTo>
                  <a:pt x="37249" y="120000"/>
                </a:lnTo>
                <a:lnTo>
                  <a:pt x="37249" y="111500"/>
                </a:lnTo>
                <a:lnTo>
                  <a:pt x="33241" y="111500"/>
                </a:lnTo>
                <a:lnTo>
                  <a:pt x="28998" y="111500"/>
                </a:lnTo>
                <a:lnTo>
                  <a:pt x="24990" y="111500"/>
                </a:lnTo>
                <a:lnTo>
                  <a:pt x="16502" y="111500"/>
                </a:lnTo>
                <a:lnTo>
                  <a:pt x="12259" y="102500"/>
                </a:lnTo>
                <a:lnTo>
                  <a:pt x="8251" y="94000"/>
                </a:lnTo>
                <a:lnTo>
                  <a:pt x="16502" y="85500"/>
                </a:lnTo>
                <a:lnTo>
                  <a:pt x="24990" y="85500"/>
                </a:lnTo>
                <a:lnTo>
                  <a:pt x="33241" y="85500"/>
                </a:lnTo>
                <a:lnTo>
                  <a:pt x="37249" y="85500"/>
                </a:lnTo>
                <a:lnTo>
                  <a:pt x="37249" y="77000"/>
                </a:lnTo>
                <a:lnTo>
                  <a:pt x="28998" y="77000"/>
                </a:lnTo>
                <a:lnTo>
                  <a:pt x="24990" y="77000"/>
                </a:lnTo>
                <a:lnTo>
                  <a:pt x="16502" y="77000"/>
                </a:lnTo>
                <a:lnTo>
                  <a:pt x="8251" y="77000"/>
                </a:lnTo>
                <a:lnTo>
                  <a:pt x="4243" y="68000"/>
                </a:lnTo>
                <a:lnTo>
                  <a:pt x="8251" y="59500"/>
                </a:lnTo>
                <a:lnTo>
                  <a:pt x="12259" y="59500"/>
                </a:lnTo>
                <a:lnTo>
                  <a:pt x="8251" y="59500"/>
                </a:lnTo>
                <a:lnTo>
                  <a:pt x="4243" y="59500"/>
                </a:lnTo>
                <a:lnTo>
                  <a:pt x="0" y="59500"/>
                </a:lnTo>
                <a:lnTo>
                  <a:pt x="0" y="51000"/>
                </a:lnTo>
                <a:lnTo>
                  <a:pt x="4243" y="33500"/>
                </a:lnTo>
                <a:lnTo>
                  <a:pt x="16502" y="16500"/>
                </a:lnTo>
                <a:lnTo>
                  <a:pt x="28998" y="7500"/>
                </a:lnTo>
                <a:lnTo>
                  <a:pt x="28998" y="16500"/>
                </a:lnTo>
                <a:lnTo>
                  <a:pt x="33241" y="25000"/>
                </a:lnTo>
                <a:lnTo>
                  <a:pt x="33241" y="33500"/>
                </a:lnTo>
                <a:lnTo>
                  <a:pt x="33241" y="25000"/>
                </a:lnTo>
                <a:lnTo>
                  <a:pt x="37249" y="16500"/>
                </a:lnTo>
                <a:lnTo>
                  <a:pt x="45265" y="25000"/>
                </a:lnTo>
                <a:lnTo>
                  <a:pt x="49508" y="25000"/>
                </a:lnTo>
                <a:lnTo>
                  <a:pt x="49508" y="33500"/>
                </a:lnTo>
                <a:lnTo>
                  <a:pt x="53988" y="33500"/>
                </a:lnTo>
                <a:lnTo>
                  <a:pt x="53988" y="25000"/>
                </a:lnTo>
                <a:lnTo>
                  <a:pt x="57996" y="25000"/>
                </a:lnTo>
                <a:lnTo>
                  <a:pt x="62003" y="25000"/>
                </a:lnTo>
                <a:lnTo>
                  <a:pt x="66247" y="25000"/>
                </a:lnTo>
                <a:lnTo>
                  <a:pt x="66247" y="33500"/>
                </a:lnTo>
                <a:lnTo>
                  <a:pt x="66247" y="42500"/>
                </a:lnTo>
                <a:lnTo>
                  <a:pt x="66247" y="51000"/>
                </a:lnTo>
                <a:lnTo>
                  <a:pt x="70255" y="51000"/>
                </a:lnTo>
                <a:lnTo>
                  <a:pt x="74263" y="51000"/>
                </a:lnTo>
                <a:lnTo>
                  <a:pt x="70255" y="33500"/>
                </a:lnTo>
                <a:lnTo>
                  <a:pt x="70255" y="25000"/>
                </a:lnTo>
                <a:lnTo>
                  <a:pt x="66247" y="16500"/>
                </a:lnTo>
                <a:lnTo>
                  <a:pt x="70255" y="7500"/>
                </a:lnTo>
                <a:lnTo>
                  <a:pt x="74263" y="7500"/>
                </a:lnTo>
                <a:lnTo>
                  <a:pt x="78506" y="7500"/>
                </a:lnTo>
                <a:lnTo>
                  <a:pt x="78506" y="0"/>
                </a:lnTo>
                <a:lnTo>
                  <a:pt x="82514" y="0"/>
                </a:lnTo>
                <a:lnTo>
                  <a:pt x="86994" y="0"/>
                </a:lnTo>
                <a:lnTo>
                  <a:pt x="91001" y="0"/>
                </a:lnTo>
                <a:lnTo>
                  <a:pt x="91001" y="7500"/>
                </a:lnTo>
                <a:lnTo>
                  <a:pt x="91001" y="16500"/>
                </a:lnTo>
                <a:lnTo>
                  <a:pt x="91001" y="25000"/>
                </a:lnTo>
                <a:lnTo>
                  <a:pt x="91001" y="33500"/>
                </a:lnTo>
                <a:lnTo>
                  <a:pt x="91001" y="51000"/>
                </a:lnTo>
                <a:lnTo>
                  <a:pt x="95481" y="59500"/>
                </a:lnTo>
                <a:lnTo>
                  <a:pt x="99724" y="77000"/>
                </a:lnTo>
                <a:lnTo>
                  <a:pt x="107740" y="85500"/>
                </a:lnTo>
                <a:lnTo>
                  <a:pt x="120000" y="94000"/>
                </a:lnTo>
                <a:lnTo>
                  <a:pt x="115992" y="94000"/>
                </a:lnTo>
                <a:lnTo>
                  <a:pt x="111984" y="94000"/>
                </a:lnTo>
                <a:lnTo>
                  <a:pt x="107740" y="94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7" name="Google Shape;1317;p29"/>
          <p:cNvSpPr/>
          <p:nvPr/>
        </p:nvSpPr>
        <p:spPr>
          <a:xfrm>
            <a:off x="1065212" y="2095500"/>
            <a:ext cx="266700" cy="168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0332" y="109263"/>
                </a:moveTo>
                <a:lnTo>
                  <a:pt x="20332" y="98526"/>
                </a:lnTo>
                <a:lnTo>
                  <a:pt x="13554" y="98526"/>
                </a:lnTo>
                <a:lnTo>
                  <a:pt x="6777" y="98526"/>
                </a:lnTo>
                <a:lnTo>
                  <a:pt x="0" y="87789"/>
                </a:lnTo>
                <a:lnTo>
                  <a:pt x="6777" y="76421"/>
                </a:lnTo>
                <a:lnTo>
                  <a:pt x="20332" y="43578"/>
                </a:lnTo>
                <a:lnTo>
                  <a:pt x="20332" y="34105"/>
                </a:lnTo>
                <a:lnTo>
                  <a:pt x="20332" y="23368"/>
                </a:lnTo>
                <a:lnTo>
                  <a:pt x="20332" y="12631"/>
                </a:lnTo>
                <a:lnTo>
                  <a:pt x="13554" y="12631"/>
                </a:lnTo>
                <a:lnTo>
                  <a:pt x="20332" y="0"/>
                </a:lnTo>
                <a:lnTo>
                  <a:pt x="28305" y="0"/>
                </a:lnTo>
                <a:lnTo>
                  <a:pt x="41860" y="12631"/>
                </a:lnTo>
                <a:lnTo>
                  <a:pt x="48637" y="0"/>
                </a:lnTo>
                <a:lnTo>
                  <a:pt x="55813" y="0"/>
                </a:lnTo>
                <a:lnTo>
                  <a:pt x="63388" y="12631"/>
                </a:lnTo>
                <a:lnTo>
                  <a:pt x="70963" y="12631"/>
                </a:lnTo>
                <a:lnTo>
                  <a:pt x="77740" y="23368"/>
                </a:lnTo>
                <a:lnTo>
                  <a:pt x="84916" y="12631"/>
                </a:lnTo>
                <a:lnTo>
                  <a:pt x="91694" y="12631"/>
                </a:lnTo>
                <a:lnTo>
                  <a:pt x="98471" y="23368"/>
                </a:lnTo>
                <a:lnTo>
                  <a:pt x="113222" y="34105"/>
                </a:lnTo>
                <a:lnTo>
                  <a:pt x="120000" y="34105"/>
                </a:lnTo>
                <a:lnTo>
                  <a:pt x="113222" y="43578"/>
                </a:lnTo>
                <a:lnTo>
                  <a:pt x="98471" y="54947"/>
                </a:lnTo>
                <a:lnTo>
                  <a:pt x="91694" y="54947"/>
                </a:lnTo>
                <a:lnTo>
                  <a:pt x="77740" y="65684"/>
                </a:lnTo>
                <a:lnTo>
                  <a:pt x="70963" y="76421"/>
                </a:lnTo>
                <a:lnTo>
                  <a:pt x="63388" y="98526"/>
                </a:lnTo>
                <a:lnTo>
                  <a:pt x="55813" y="109263"/>
                </a:lnTo>
                <a:lnTo>
                  <a:pt x="41860" y="109263"/>
                </a:lnTo>
                <a:lnTo>
                  <a:pt x="28305" y="120000"/>
                </a:lnTo>
                <a:lnTo>
                  <a:pt x="28305" y="109263"/>
                </a:lnTo>
                <a:lnTo>
                  <a:pt x="20332" y="10926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9"/>
          <p:cNvSpPr/>
          <p:nvPr/>
        </p:nvSpPr>
        <p:spPr>
          <a:xfrm>
            <a:off x="1270000" y="1990725"/>
            <a:ext cx="288925" cy="120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4268" y="120000"/>
                </a:moveTo>
                <a:lnTo>
                  <a:pt x="38048" y="104347"/>
                </a:lnTo>
                <a:lnTo>
                  <a:pt x="31463" y="104347"/>
                </a:lnTo>
                <a:lnTo>
                  <a:pt x="38048" y="104347"/>
                </a:lnTo>
                <a:lnTo>
                  <a:pt x="44268" y="104347"/>
                </a:lnTo>
                <a:lnTo>
                  <a:pt x="44268" y="89565"/>
                </a:lnTo>
                <a:lnTo>
                  <a:pt x="38048" y="89565"/>
                </a:lnTo>
                <a:lnTo>
                  <a:pt x="38048" y="74782"/>
                </a:lnTo>
                <a:lnTo>
                  <a:pt x="31463" y="74782"/>
                </a:lnTo>
                <a:lnTo>
                  <a:pt x="31463" y="89565"/>
                </a:lnTo>
                <a:lnTo>
                  <a:pt x="25243" y="89565"/>
                </a:lnTo>
                <a:lnTo>
                  <a:pt x="19024" y="89565"/>
                </a:lnTo>
                <a:lnTo>
                  <a:pt x="12439" y="89565"/>
                </a:lnTo>
                <a:lnTo>
                  <a:pt x="6219" y="89565"/>
                </a:lnTo>
                <a:lnTo>
                  <a:pt x="0" y="89565"/>
                </a:lnTo>
                <a:lnTo>
                  <a:pt x="0" y="74782"/>
                </a:lnTo>
                <a:lnTo>
                  <a:pt x="0" y="60000"/>
                </a:lnTo>
                <a:lnTo>
                  <a:pt x="6219" y="60000"/>
                </a:lnTo>
                <a:lnTo>
                  <a:pt x="12439" y="60000"/>
                </a:lnTo>
                <a:lnTo>
                  <a:pt x="19024" y="60000"/>
                </a:lnTo>
                <a:lnTo>
                  <a:pt x="25243" y="60000"/>
                </a:lnTo>
                <a:lnTo>
                  <a:pt x="19024" y="60000"/>
                </a:lnTo>
                <a:lnTo>
                  <a:pt x="12439" y="60000"/>
                </a:lnTo>
                <a:lnTo>
                  <a:pt x="6219" y="60000"/>
                </a:lnTo>
                <a:lnTo>
                  <a:pt x="6219" y="44347"/>
                </a:lnTo>
                <a:lnTo>
                  <a:pt x="12439" y="44347"/>
                </a:lnTo>
                <a:lnTo>
                  <a:pt x="19024" y="44347"/>
                </a:lnTo>
                <a:lnTo>
                  <a:pt x="25243" y="44347"/>
                </a:lnTo>
                <a:lnTo>
                  <a:pt x="31463" y="44347"/>
                </a:lnTo>
                <a:lnTo>
                  <a:pt x="25243" y="44347"/>
                </a:lnTo>
                <a:lnTo>
                  <a:pt x="19024" y="44347"/>
                </a:lnTo>
                <a:lnTo>
                  <a:pt x="12439" y="44347"/>
                </a:lnTo>
                <a:lnTo>
                  <a:pt x="12439" y="29565"/>
                </a:lnTo>
                <a:lnTo>
                  <a:pt x="19024" y="29565"/>
                </a:lnTo>
                <a:lnTo>
                  <a:pt x="25243" y="29565"/>
                </a:lnTo>
                <a:lnTo>
                  <a:pt x="19024" y="14782"/>
                </a:lnTo>
                <a:lnTo>
                  <a:pt x="25243" y="14782"/>
                </a:lnTo>
                <a:lnTo>
                  <a:pt x="31463" y="14782"/>
                </a:lnTo>
                <a:lnTo>
                  <a:pt x="38048" y="29565"/>
                </a:lnTo>
                <a:lnTo>
                  <a:pt x="44268" y="29565"/>
                </a:lnTo>
                <a:lnTo>
                  <a:pt x="50487" y="44347"/>
                </a:lnTo>
                <a:lnTo>
                  <a:pt x="63292" y="60000"/>
                </a:lnTo>
                <a:lnTo>
                  <a:pt x="75731" y="60000"/>
                </a:lnTo>
                <a:lnTo>
                  <a:pt x="82317" y="60000"/>
                </a:lnTo>
                <a:lnTo>
                  <a:pt x="88536" y="60000"/>
                </a:lnTo>
                <a:lnTo>
                  <a:pt x="82317" y="60000"/>
                </a:lnTo>
                <a:lnTo>
                  <a:pt x="75731" y="60000"/>
                </a:lnTo>
                <a:lnTo>
                  <a:pt x="82317" y="44347"/>
                </a:lnTo>
                <a:lnTo>
                  <a:pt x="82317" y="29565"/>
                </a:lnTo>
                <a:lnTo>
                  <a:pt x="75731" y="29565"/>
                </a:lnTo>
                <a:lnTo>
                  <a:pt x="69512" y="29565"/>
                </a:lnTo>
                <a:lnTo>
                  <a:pt x="69512" y="14782"/>
                </a:lnTo>
                <a:lnTo>
                  <a:pt x="75731" y="0"/>
                </a:lnTo>
                <a:lnTo>
                  <a:pt x="82317" y="0"/>
                </a:lnTo>
                <a:lnTo>
                  <a:pt x="88536" y="0"/>
                </a:lnTo>
                <a:lnTo>
                  <a:pt x="88536" y="14782"/>
                </a:lnTo>
                <a:lnTo>
                  <a:pt x="88536" y="29565"/>
                </a:lnTo>
                <a:lnTo>
                  <a:pt x="94756" y="44347"/>
                </a:lnTo>
                <a:lnTo>
                  <a:pt x="107560" y="44347"/>
                </a:lnTo>
                <a:lnTo>
                  <a:pt x="113780" y="29565"/>
                </a:lnTo>
                <a:lnTo>
                  <a:pt x="113780" y="44347"/>
                </a:lnTo>
                <a:lnTo>
                  <a:pt x="120000" y="44347"/>
                </a:lnTo>
                <a:lnTo>
                  <a:pt x="120000" y="60000"/>
                </a:lnTo>
                <a:lnTo>
                  <a:pt x="113780" y="89565"/>
                </a:lnTo>
                <a:lnTo>
                  <a:pt x="107560" y="89565"/>
                </a:lnTo>
                <a:lnTo>
                  <a:pt x="88536" y="89565"/>
                </a:lnTo>
                <a:lnTo>
                  <a:pt x="82317" y="104347"/>
                </a:lnTo>
                <a:lnTo>
                  <a:pt x="69512" y="104347"/>
                </a:lnTo>
                <a:lnTo>
                  <a:pt x="63292" y="104347"/>
                </a:lnTo>
                <a:lnTo>
                  <a:pt x="56707" y="104347"/>
                </a:lnTo>
                <a:lnTo>
                  <a:pt x="50487" y="104347"/>
                </a:lnTo>
                <a:lnTo>
                  <a:pt x="44268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9" name="Google Shape;1319;p29"/>
          <p:cNvSpPr/>
          <p:nvPr/>
        </p:nvSpPr>
        <p:spPr>
          <a:xfrm>
            <a:off x="1143000" y="1958975"/>
            <a:ext cx="173037" cy="904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99" y="0"/>
                </a:moveTo>
                <a:lnTo>
                  <a:pt x="119999" y="19615"/>
                </a:lnTo>
                <a:lnTo>
                  <a:pt x="108367" y="19615"/>
                </a:lnTo>
                <a:lnTo>
                  <a:pt x="108367" y="40384"/>
                </a:lnTo>
                <a:lnTo>
                  <a:pt x="119999" y="40384"/>
                </a:lnTo>
                <a:lnTo>
                  <a:pt x="108367" y="40384"/>
                </a:lnTo>
                <a:lnTo>
                  <a:pt x="86938" y="79615"/>
                </a:lnTo>
                <a:lnTo>
                  <a:pt x="76530" y="60000"/>
                </a:lnTo>
                <a:lnTo>
                  <a:pt x="76530" y="40384"/>
                </a:lnTo>
                <a:lnTo>
                  <a:pt x="65510" y="60000"/>
                </a:lnTo>
                <a:lnTo>
                  <a:pt x="65510" y="79615"/>
                </a:lnTo>
                <a:lnTo>
                  <a:pt x="55102" y="79615"/>
                </a:lnTo>
                <a:lnTo>
                  <a:pt x="55102" y="99230"/>
                </a:lnTo>
                <a:lnTo>
                  <a:pt x="55102" y="120000"/>
                </a:lnTo>
                <a:lnTo>
                  <a:pt x="42244" y="120000"/>
                </a:lnTo>
                <a:lnTo>
                  <a:pt x="31836" y="120000"/>
                </a:lnTo>
                <a:lnTo>
                  <a:pt x="31836" y="99230"/>
                </a:lnTo>
                <a:lnTo>
                  <a:pt x="20816" y="99230"/>
                </a:lnTo>
                <a:lnTo>
                  <a:pt x="10408" y="99230"/>
                </a:lnTo>
                <a:lnTo>
                  <a:pt x="0" y="99230"/>
                </a:lnTo>
                <a:lnTo>
                  <a:pt x="0" y="79615"/>
                </a:lnTo>
                <a:lnTo>
                  <a:pt x="10408" y="60000"/>
                </a:lnTo>
                <a:lnTo>
                  <a:pt x="20816" y="60000"/>
                </a:lnTo>
                <a:lnTo>
                  <a:pt x="31836" y="40384"/>
                </a:lnTo>
                <a:lnTo>
                  <a:pt x="42244" y="40384"/>
                </a:lnTo>
                <a:lnTo>
                  <a:pt x="55102" y="40384"/>
                </a:lnTo>
                <a:lnTo>
                  <a:pt x="55102" y="19615"/>
                </a:lnTo>
                <a:lnTo>
                  <a:pt x="65510" y="0"/>
                </a:lnTo>
                <a:lnTo>
                  <a:pt x="76530" y="0"/>
                </a:lnTo>
                <a:lnTo>
                  <a:pt x="86938" y="0"/>
                </a:lnTo>
                <a:lnTo>
                  <a:pt x="108367" y="0"/>
                </a:lnTo>
                <a:lnTo>
                  <a:pt x="119999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0" name="Google Shape;1320;p29"/>
          <p:cNvSpPr/>
          <p:nvPr/>
        </p:nvSpPr>
        <p:spPr>
          <a:xfrm>
            <a:off x="1373187" y="1898650"/>
            <a:ext cx="93662" cy="3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754" y="120000"/>
                </a:moveTo>
                <a:lnTo>
                  <a:pt x="19245" y="56666"/>
                </a:lnTo>
                <a:lnTo>
                  <a:pt x="0" y="56666"/>
                </a:lnTo>
                <a:lnTo>
                  <a:pt x="0" y="120000"/>
                </a:lnTo>
                <a:lnTo>
                  <a:pt x="0" y="0"/>
                </a:lnTo>
                <a:lnTo>
                  <a:pt x="40754" y="0"/>
                </a:lnTo>
                <a:lnTo>
                  <a:pt x="61132" y="0"/>
                </a:lnTo>
                <a:lnTo>
                  <a:pt x="80377" y="0"/>
                </a:lnTo>
                <a:lnTo>
                  <a:pt x="99622" y="0"/>
                </a:lnTo>
                <a:lnTo>
                  <a:pt x="120000" y="56666"/>
                </a:lnTo>
                <a:lnTo>
                  <a:pt x="99622" y="56666"/>
                </a:lnTo>
                <a:lnTo>
                  <a:pt x="80377" y="120000"/>
                </a:lnTo>
                <a:lnTo>
                  <a:pt x="61132" y="120000"/>
                </a:lnTo>
                <a:lnTo>
                  <a:pt x="40754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1" name="Google Shape;1321;p29"/>
          <p:cNvSpPr/>
          <p:nvPr/>
        </p:nvSpPr>
        <p:spPr>
          <a:xfrm>
            <a:off x="1373187" y="1930400"/>
            <a:ext cx="79375" cy="46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818" y="41538"/>
                </a:moveTo>
                <a:lnTo>
                  <a:pt x="73636" y="80769"/>
                </a:lnTo>
                <a:lnTo>
                  <a:pt x="23181" y="120000"/>
                </a:lnTo>
                <a:lnTo>
                  <a:pt x="0" y="80769"/>
                </a:lnTo>
                <a:lnTo>
                  <a:pt x="0" y="41538"/>
                </a:lnTo>
                <a:lnTo>
                  <a:pt x="0" y="0"/>
                </a:lnTo>
                <a:lnTo>
                  <a:pt x="73636" y="0"/>
                </a:lnTo>
                <a:lnTo>
                  <a:pt x="96818" y="0"/>
                </a:lnTo>
                <a:lnTo>
                  <a:pt x="120000" y="0"/>
                </a:lnTo>
                <a:lnTo>
                  <a:pt x="120000" y="41538"/>
                </a:lnTo>
                <a:lnTo>
                  <a:pt x="96818" y="41538"/>
                </a:lnTo>
                <a:lnTo>
                  <a:pt x="73636" y="41538"/>
                </a:lnTo>
                <a:lnTo>
                  <a:pt x="96818" y="4153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2" name="Google Shape;1322;p29"/>
          <p:cNvSpPr/>
          <p:nvPr/>
        </p:nvSpPr>
        <p:spPr>
          <a:xfrm>
            <a:off x="1331912" y="1990725"/>
            <a:ext cx="30162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8285" y="0"/>
                </a:moveTo>
                <a:lnTo>
                  <a:pt x="0" y="0"/>
                </a:lnTo>
                <a:lnTo>
                  <a:pt x="58285" y="0"/>
                </a:lnTo>
                <a:lnTo>
                  <a:pt x="120000" y="0"/>
                </a:lnTo>
                <a:lnTo>
                  <a:pt x="58285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3" name="Google Shape;1323;p29"/>
          <p:cNvSpPr/>
          <p:nvPr/>
        </p:nvSpPr>
        <p:spPr>
          <a:xfrm>
            <a:off x="1577975" y="1990725"/>
            <a:ext cx="171450" cy="93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752" y="38857"/>
                </a:moveTo>
                <a:lnTo>
                  <a:pt x="11752" y="19428"/>
                </a:lnTo>
                <a:lnTo>
                  <a:pt x="0" y="0"/>
                </a:lnTo>
                <a:lnTo>
                  <a:pt x="11752" y="0"/>
                </a:lnTo>
                <a:lnTo>
                  <a:pt x="33402" y="19428"/>
                </a:lnTo>
                <a:lnTo>
                  <a:pt x="43917" y="60571"/>
                </a:lnTo>
                <a:lnTo>
                  <a:pt x="65567" y="60571"/>
                </a:lnTo>
                <a:lnTo>
                  <a:pt x="55051" y="60571"/>
                </a:lnTo>
                <a:lnTo>
                  <a:pt x="43917" y="38857"/>
                </a:lnTo>
                <a:lnTo>
                  <a:pt x="43917" y="19428"/>
                </a:lnTo>
                <a:lnTo>
                  <a:pt x="55051" y="38857"/>
                </a:lnTo>
                <a:lnTo>
                  <a:pt x="77319" y="38857"/>
                </a:lnTo>
                <a:lnTo>
                  <a:pt x="77319" y="60571"/>
                </a:lnTo>
                <a:lnTo>
                  <a:pt x="77319" y="38857"/>
                </a:lnTo>
                <a:lnTo>
                  <a:pt x="77319" y="19428"/>
                </a:lnTo>
                <a:lnTo>
                  <a:pt x="65567" y="19428"/>
                </a:lnTo>
                <a:lnTo>
                  <a:pt x="65567" y="0"/>
                </a:lnTo>
                <a:lnTo>
                  <a:pt x="77319" y="0"/>
                </a:lnTo>
                <a:lnTo>
                  <a:pt x="87835" y="19428"/>
                </a:lnTo>
                <a:lnTo>
                  <a:pt x="98969" y="19428"/>
                </a:lnTo>
                <a:lnTo>
                  <a:pt x="109484" y="19428"/>
                </a:lnTo>
                <a:lnTo>
                  <a:pt x="109484" y="0"/>
                </a:lnTo>
                <a:lnTo>
                  <a:pt x="109484" y="19428"/>
                </a:lnTo>
                <a:lnTo>
                  <a:pt x="120000" y="19428"/>
                </a:lnTo>
                <a:lnTo>
                  <a:pt x="120000" y="38857"/>
                </a:lnTo>
                <a:lnTo>
                  <a:pt x="120000" y="81142"/>
                </a:lnTo>
                <a:lnTo>
                  <a:pt x="109484" y="81142"/>
                </a:lnTo>
                <a:lnTo>
                  <a:pt x="109484" y="120000"/>
                </a:lnTo>
                <a:lnTo>
                  <a:pt x="98969" y="120000"/>
                </a:lnTo>
                <a:lnTo>
                  <a:pt x="87835" y="120000"/>
                </a:lnTo>
                <a:lnTo>
                  <a:pt x="77319" y="120000"/>
                </a:lnTo>
                <a:lnTo>
                  <a:pt x="77319" y="100571"/>
                </a:lnTo>
                <a:lnTo>
                  <a:pt x="77319" y="81142"/>
                </a:lnTo>
                <a:lnTo>
                  <a:pt x="87835" y="81142"/>
                </a:lnTo>
                <a:lnTo>
                  <a:pt x="77319" y="81142"/>
                </a:lnTo>
                <a:lnTo>
                  <a:pt x="55051" y="81142"/>
                </a:lnTo>
                <a:lnTo>
                  <a:pt x="43917" y="81142"/>
                </a:lnTo>
                <a:lnTo>
                  <a:pt x="33402" y="81142"/>
                </a:lnTo>
                <a:lnTo>
                  <a:pt x="22886" y="81142"/>
                </a:lnTo>
                <a:lnTo>
                  <a:pt x="22886" y="60571"/>
                </a:lnTo>
                <a:lnTo>
                  <a:pt x="11752" y="60571"/>
                </a:lnTo>
                <a:lnTo>
                  <a:pt x="11752" y="38857"/>
                </a:lnTo>
                <a:lnTo>
                  <a:pt x="11752" y="19428"/>
                </a:lnTo>
                <a:lnTo>
                  <a:pt x="11752" y="3885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4" name="Google Shape;1324;p29"/>
          <p:cNvSpPr/>
          <p:nvPr/>
        </p:nvSpPr>
        <p:spPr>
          <a:xfrm>
            <a:off x="1543050" y="1944687"/>
            <a:ext cx="34925" cy="3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6666"/>
                </a:moveTo>
                <a:lnTo>
                  <a:pt x="120000" y="120000"/>
                </a:lnTo>
                <a:lnTo>
                  <a:pt x="60000" y="120000"/>
                </a:lnTo>
                <a:lnTo>
                  <a:pt x="0" y="56666"/>
                </a:lnTo>
                <a:lnTo>
                  <a:pt x="0" y="0"/>
                </a:lnTo>
                <a:lnTo>
                  <a:pt x="60000" y="0"/>
                </a:lnTo>
                <a:lnTo>
                  <a:pt x="120000" y="5666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5" name="Google Shape;1325;p29"/>
          <p:cNvSpPr/>
          <p:nvPr/>
        </p:nvSpPr>
        <p:spPr>
          <a:xfrm>
            <a:off x="1577975" y="2049462"/>
            <a:ext cx="33337" cy="34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8461" y="0"/>
                </a:moveTo>
                <a:lnTo>
                  <a:pt x="120000" y="63333"/>
                </a:lnTo>
                <a:lnTo>
                  <a:pt x="58461" y="120000"/>
                </a:lnTo>
                <a:lnTo>
                  <a:pt x="0" y="120000"/>
                </a:lnTo>
                <a:lnTo>
                  <a:pt x="0" y="63333"/>
                </a:lnTo>
                <a:lnTo>
                  <a:pt x="0" y="0"/>
                </a:lnTo>
                <a:lnTo>
                  <a:pt x="58461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6" name="Google Shape;1326;p29"/>
          <p:cNvSpPr/>
          <p:nvPr/>
        </p:nvSpPr>
        <p:spPr>
          <a:xfrm>
            <a:off x="1638300" y="1930400"/>
            <a:ext cx="31750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64864" y="0"/>
                </a:lnTo>
                <a:lnTo>
                  <a:pt x="64864" y="120000"/>
                </a:lnTo>
                <a:lnTo>
                  <a:pt x="120000" y="120000"/>
                </a:lnTo>
                <a:lnTo>
                  <a:pt x="64864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7" name="Google Shape;1327;p29"/>
          <p:cNvSpPr/>
          <p:nvPr/>
        </p:nvSpPr>
        <p:spPr>
          <a:xfrm>
            <a:off x="1701800" y="1822450"/>
            <a:ext cx="31750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58378" y="120000"/>
                </a:lnTo>
                <a:lnTo>
                  <a:pt x="0" y="0"/>
                </a:lnTo>
                <a:lnTo>
                  <a:pt x="58378" y="0"/>
                </a:lnTo>
                <a:lnTo>
                  <a:pt x="12000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8" name="Google Shape;1328;p29"/>
          <p:cNvSpPr/>
          <p:nvPr/>
        </p:nvSpPr>
        <p:spPr>
          <a:xfrm>
            <a:off x="1563687" y="1854200"/>
            <a:ext cx="157162" cy="904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5139" y="98823"/>
                </a:moveTo>
                <a:lnTo>
                  <a:pt x="60335" y="78823"/>
                </a:lnTo>
                <a:lnTo>
                  <a:pt x="48938" y="78823"/>
                </a:lnTo>
                <a:lnTo>
                  <a:pt x="37541" y="78823"/>
                </a:lnTo>
                <a:lnTo>
                  <a:pt x="26145" y="78823"/>
                </a:lnTo>
                <a:lnTo>
                  <a:pt x="12737" y="78823"/>
                </a:lnTo>
                <a:lnTo>
                  <a:pt x="12737" y="58823"/>
                </a:lnTo>
                <a:lnTo>
                  <a:pt x="26145" y="58823"/>
                </a:lnTo>
                <a:lnTo>
                  <a:pt x="12737" y="58823"/>
                </a:lnTo>
                <a:lnTo>
                  <a:pt x="12737" y="38823"/>
                </a:lnTo>
                <a:lnTo>
                  <a:pt x="0" y="38823"/>
                </a:lnTo>
                <a:lnTo>
                  <a:pt x="0" y="17647"/>
                </a:lnTo>
                <a:lnTo>
                  <a:pt x="12737" y="17647"/>
                </a:lnTo>
                <a:lnTo>
                  <a:pt x="12737" y="0"/>
                </a:lnTo>
                <a:lnTo>
                  <a:pt x="26145" y="17647"/>
                </a:lnTo>
                <a:lnTo>
                  <a:pt x="37541" y="17647"/>
                </a:lnTo>
                <a:lnTo>
                  <a:pt x="48938" y="38823"/>
                </a:lnTo>
                <a:lnTo>
                  <a:pt x="48938" y="17647"/>
                </a:lnTo>
                <a:lnTo>
                  <a:pt x="60335" y="17647"/>
                </a:lnTo>
                <a:lnTo>
                  <a:pt x="72402" y="38823"/>
                </a:lnTo>
                <a:lnTo>
                  <a:pt x="72402" y="58823"/>
                </a:lnTo>
                <a:lnTo>
                  <a:pt x="85139" y="58823"/>
                </a:lnTo>
                <a:lnTo>
                  <a:pt x="85139" y="38823"/>
                </a:lnTo>
                <a:lnTo>
                  <a:pt x="96536" y="38823"/>
                </a:lnTo>
                <a:lnTo>
                  <a:pt x="96536" y="58823"/>
                </a:lnTo>
                <a:lnTo>
                  <a:pt x="107932" y="58823"/>
                </a:lnTo>
                <a:lnTo>
                  <a:pt x="96536" y="58823"/>
                </a:lnTo>
                <a:lnTo>
                  <a:pt x="107932" y="78823"/>
                </a:lnTo>
                <a:lnTo>
                  <a:pt x="120000" y="98823"/>
                </a:lnTo>
                <a:lnTo>
                  <a:pt x="120000" y="120000"/>
                </a:lnTo>
                <a:lnTo>
                  <a:pt x="107932" y="120000"/>
                </a:lnTo>
                <a:lnTo>
                  <a:pt x="96536" y="120000"/>
                </a:lnTo>
                <a:lnTo>
                  <a:pt x="96536" y="98823"/>
                </a:lnTo>
                <a:lnTo>
                  <a:pt x="85139" y="9882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9"/>
          <p:cNvSpPr/>
          <p:nvPr/>
        </p:nvSpPr>
        <p:spPr>
          <a:xfrm>
            <a:off x="1779587" y="1976437"/>
            <a:ext cx="419100" cy="1190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5210" y="91764"/>
                </a:moveTo>
                <a:lnTo>
                  <a:pt x="115210" y="105000"/>
                </a:lnTo>
                <a:lnTo>
                  <a:pt x="120000" y="105000"/>
                </a:lnTo>
                <a:lnTo>
                  <a:pt x="115210" y="120000"/>
                </a:lnTo>
                <a:lnTo>
                  <a:pt x="106386" y="120000"/>
                </a:lnTo>
                <a:lnTo>
                  <a:pt x="97815" y="120000"/>
                </a:lnTo>
                <a:lnTo>
                  <a:pt x="93277" y="120000"/>
                </a:lnTo>
                <a:lnTo>
                  <a:pt x="88991" y="120000"/>
                </a:lnTo>
                <a:lnTo>
                  <a:pt x="79915" y="120000"/>
                </a:lnTo>
                <a:lnTo>
                  <a:pt x="71092" y="120000"/>
                </a:lnTo>
                <a:lnTo>
                  <a:pt x="66806" y="120000"/>
                </a:lnTo>
                <a:lnTo>
                  <a:pt x="62268" y="120000"/>
                </a:lnTo>
                <a:lnTo>
                  <a:pt x="57478" y="120000"/>
                </a:lnTo>
                <a:lnTo>
                  <a:pt x="53193" y="120000"/>
                </a:lnTo>
                <a:lnTo>
                  <a:pt x="48403" y="120000"/>
                </a:lnTo>
                <a:lnTo>
                  <a:pt x="39579" y="120000"/>
                </a:lnTo>
                <a:lnTo>
                  <a:pt x="31008" y="105000"/>
                </a:lnTo>
                <a:lnTo>
                  <a:pt x="26470" y="91764"/>
                </a:lnTo>
                <a:lnTo>
                  <a:pt x="31008" y="91764"/>
                </a:lnTo>
                <a:lnTo>
                  <a:pt x="31008" y="76764"/>
                </a:lnTo>
                <a:lnTo>
                  <a:pt x="26470" y="76764"/>
                </a:lnTo>
                <a:lnTo>
                  <a:pt x="21680" y="45882"/>
                </a:lnTo>
                <a:lnTo>
                  <a:pt x="21680" y="30882"/>
                </a:lnTo>
                <a:lnTo>
                  <a:pt x="17394" y="45882"/>
                </a:lnTo>
                <a:lnTo>
                  <a:pt x="8571" y="30882"/>
                </a:lnTo>
                <a:lnTo>
                  <a:pt x="4285" y="15000"/>
                </a:lnTo>
                <a:lnTo>
                  <a:pt x="0" y="15000"/>
                </a:lnTo>
                <a:lnTo>
                  <a:pt x="4285" y="15000"/>
                </a:lnTo>
                <a:lnTo>
                  <a:pt x="4285" y="0"/>
                </a:lnTo>
                <a:lnTo>
                  <a:pt x="17394" y="15000"/>
                </a:lnTo>
                <a:lnTo>
                  <a:pt x="26470" y="30882"/>
                </a:lnTo>
                <a:lnTo>
                  <a:pt x="31008" y="30882"/>
                </a:lnTo>
                <a:lnTo>
                  <a:pt x="31008" y="15000"/>
                </a:lnTo>
                <a:lnTo>
                  <a:pt x="35294" y="15000"/>
                </a:lnTo>
                <a:lnTo>
                  <a:pt x="35294" y="30882"/>
                </a:lnTo>
                <a:lnTo>
                  <a:pt x="43865" y="45882"/>
                </a:lnTo>
                <a:lnTo>
                  <a:pt x="48403" y="45882"/>
                </a:lnTo>
                <a:lnTo>
                  <a:pt x="39579" y="45882"/>
                </a:lnTo>
                <a:lnTo>
                  <a:pt x="35294" y="45882"/>
                </a:lnTo>
                <a:lnTo>
                  <a:pt x="39579" y="76764"/>
                </a:lnTo>
                <a:lnTo>
                  <a:pt x="43865" y="76764"/>
                </a:lnTo>
                <a:lnTo>
                  <a:pt x="48403" y="76764"/>
                </a:lnTo>
                <a:lnTo>
                  <a:pt x="57478" y="76764"/>
                </a:lnTo>
                <a:lnTo>
                  <a:pt x="62268" y="91764"/>
                </a:lnTo>
                <a:lnTo>
                  <a:pt x="66806" y="91764"/>
                </a:lnTo>
                <a:lnTo>
                  <a:pt x="75378" y="76764"/>
                </a:lnTo>
                <a:lnTo>
                  <a:pt x="88991" y="76764"/>
                </a:lnTo>
                <a:lnTo>
                  <a:pt x="97815" y="76764"/>
                </a:lnTo>
                <a:lnTo>
                  <a:pt x="106386" y="76764"/>
                </a:lnTo>
                <a:lnTo>
                  <a:pt x="110672" y="76764"/>
                </a:lnTo>
                <a:lnTo>
                  <a:pt x="120000" y="91764"/>
                </a:lnTo>
                <a:lnTo>
                  <a:pt x="115210" y="9176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0" name="Google Shape;1330;p29"/>
          <p:cNvSpPr/>
          <p:nvPr/>
        </p:nvSpPr>
        <p:spPr>
          <a:xfrm>
            <a:off x="1779587" y="2049462"/>
            <a:ext cx="74612" cy="46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3720" y="40000"/>
                </a:moveTo>
                <a:lnTo>
                  <a:pt x="23720" y="0"/>
                </a:lnTo>
                <a:lnTo>
                  <a:pt x="72558" y="0"/>
                </a:lnTo>
                <a:lnTo>
                  <a:pt x="96279" y="0"/>
                </a:lnTo>
                <a:lnTo>
                  <a:pt x="96279" y="40000"/>
                </a:lnTo>
                <a:lnTo>
                  <a:pt x="120000" y="80000"/>
                </a:lnTo>
                <a:lnTo>
                  <a:pt x="96279" y="120000"/>
                </a:lnTo>
                <a:lnTo>
                  <a:pt x="72558" y="120000"/>
                </a:lnTo>
                <a:lnTo>
                  <a:pt x="23720" y="80000"/>
                </a:lnTo>
                <a:lnTo>
                  <a:pt x="0" y="80000"/>
                </a:lnTo>
                <a:lnTo>
                  <a:pt x="23720" y="4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1" name="Google Shape;1331;p29"/>
          <p:cNvSpPr/>
          <p:nvPr/>
        </p:nvSpPr>
        <p:spPr>
          <a:xfrm>
            <a:off x="1793875" y="1944687"/>
            <a:ext cx="6032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1267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91267" y="120000"/>
                </a:lnTo>
                <a:lnTo>
                  <a:pt x="62535" y="120000"/>
                </a:lnTo>
                <a:lnTo>
                  <a:pt x="0" y="0"/>
                </a:lnTo>
                <a:lnTo>
                  <a:pt x="62535" y="0"/>
                </a:lnTo>
                <a:lnTo>
                  <a:pt x="91267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2" name="Google Shape;1332;p29"/>
          <p:cNvSpPr/>
          <p:nvPr/>
        </p:nvSpPr>
        <p:spPr>
          <a:xfrm>
            <a:off x="1738312" y="1882775"/>
            <a:ext cx="92075" cy="619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9230" y="120000"/>
                </a:moveTo>
                <a:lnTo>
                  <a:pt x="39230" y="88695"/>
                </a:lnTo>
                <a:lnTo>
                  <a:pt x="19615" y="59130"/>
                </a:lnTo>
                <a:lnTo>
                  <a:pt x="0" y="29565"/>
                </a:lnTo>
                <a:lnTo>
                  <a:pt x="19615" y="0"/>
                </a:lnTo>
                <a:lnTo>
                  <a:pt x="39230" y="0"/>
                </a:lnTo>
                <a:lnTo>
                  <a:pt x="39230" y="29565"/>
                </a:lnTo>
                <a:lnTo>
                  <a:pt x="60000" y="29565"/>
                </a:lnTo>
                <a:lnTo>
                  <a:pt x="79615" y="29565"/>
                </a:lnTo>
                <a:lnTo>
                  <a:pt x="99230" y="29565"/>
                </a:lnTo>
                <a:lnTo>
                  <a:pt x="120000" y="59130"/>
                </a:lnTo>
                <a:lnTo>
                  <a:pt x="99230" y="59130"/>
                </a:lnTo>
                <a:lnTo>
                  <a:pt x="99230" y="88695"/>
                </a:lnTo>
                <a:lnTo>
                  <a:pt x="120000" y="120000"/>
                </a:lnTo>
                <a:lnTo>
                  <a:pt x="79615" y="120000"/>
                </a:lnTo>
                <a:lnTo>
                  <a:pt x="3923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3" name="Google Shape;1333;p29"/>
          <p:cNvSpPr/>
          <p:nvPr/>
        </p:nvSpPr>
        <p:spPr>
          <a:xfrm>
            <a:off x="1793875" y="1747837"/>
            <a:ext cx="249237" cy="18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2816" y="50526"/>
                </a:moveTo>
                <a:lnTo>
                  <a:pt x="90000" y="50526"/>
                </a:lnTo>
                <a:lnTo>
                  <a:pt x="90000" y="40765"/>
                </a:lnTo>
                <a:lnTo>
                  <a:pt x="97183" y="40765"/>
                </a:lnTo>
                <a:lnTo>
                  <a:pt x="97183" y="50526"/>
                </a:lnTo>
                <a:lnTo>
                  <a:pt x="97183" y="60861"/>
                </a:lnTo>
                <a:lnTo>
                  <a:pt x="105633" y="60861"/>
                </a:lnTo>
                <a:lnTo>
                  <a:pt x="112816" y="60861"/>
                </a:lnTo>
                <a:lnTo>
                  <a:pt x="120000" y="70622"/>
                </a:lnTo>
                <a:lnTo>
                  <a:pt x="120000" y="79234"/>
                </a:lnTo>
                <a:lnTo>
                  <a:pt x="105633" y="89569"/>
                </a:lnTo>
                <a:lnTo>
                  <a:pt x="97183" y="99330"/>
                </a:lnTo>
                <a:lnTo>
                  <a:pt x="90000" y="99330"/>
                </a:lnTo>
                <a:lnTo>
                  <a:pt x="90000" y="89569"/>
                </a:lnTo>
                <a:lnTo>
                  <a:pt x="90000" y="99330"/>
                </a:lnTo>
                <a:lnTo>
                  <a:pt x="82816" y="99330"/>
                </a:lnTo>
                <a:lnTo>
                  <a:pt x="90000" y="99330"/>
                </a:lnTo>
                <a:lnTo>
                  <a:pt x="90000" y="109090"/>
                </a:lnTo>
                <a:lnTo>
                  <a:pt x="82816" y="109090"/>
                </a:lnTo>
                <a:lnTo>
                  <a:pt x="82816" y="119999"/>
                </a:lnTo>
                <a:lnTo>
                  <a:pt x="74788" y="109090"/>
                </a:lnTo>
                <a:lnTo>
                  <a:pt x="74788" y="99330"/>
                </a:lnTo>
                <a:lnTo>
                  <a:pt x="67183" y="109090"/>
                </a:lnTo>
                <a:lnTo>
                  <a:pt x="67183" y="119999"/>
                </a:lnTo>
                <a:lnTo>
                  <a:pt x="59154" y="119999"/>
                </a:lnTo>
                <a:lnTo>
                  <a:pt x="51971" y="119999"/>
                </a:lnTo>
                <a:lnTo>
                  <a:pt x="44788" y="109090"/>
                </a:lnTo>
                <a:lnTo>
                  <a:pt x="44788" y="99330"/>
                </a:lnTo>
                <a:lnTo>
                  <a:pt x="30000" y="99330"/>
                </a:lnTo>
                <a:lnTo>
                  <a:pt x="30000" y="89569"/>
                </a:lnTo>
                <a:lnTo>
                  <a:pt x="37183" y="79234"/>
                </a:lnTo>
                <a:lnTo>
                  <a:pt x="44788" y="79234"/>
                </a:lnTo>
                <a:lnTo>
                  <a:pt x="59154" y="79234"/>
                </a:lnTo>
                <a:lnTo>
                  <a:pt x="51971" y="79234"/>
                </a:lnTo>
                <a:lnTo>
                  <a:pt x="44788" y="70622"/>
                </a:lnTo>
                <a:lnTo>
                  <a:pt x="37183" y="70622"/>
                </a:lnTo>
                <a:lnTo>
                  <a:pt x="37183" y="79234"/>
                </a:lnTo>
                <a:lnTo>
                  <a:pt x="30000" y="79234"/>
                </a:lnTo>
                <a:lnTo>
                  <a:pt x="22816" y="70622"/>
                </a:lnTo>
                <a:lnTo>
                  <a:pt x="22816" y="79234"/>
                </a:lnTo>
                <a:lnTo>
                  <a:pt x="14788" y="70622"/>
                </a:lnTo>
                <a:lnTo>
                  <a:pt x="22816" y="70622"/>
                </a:lnTo>
                <a:lnTo>
                  <a:pt x="22816" y="60861"/>
                </a:lnTo>
                <a:lnTo>
                  <a:pt x="14788" y="60861"/>
                </a:lnTo>
                <a:lnTo>
                  <a:pt x="0" y="60861"/>
                </a:lnTo>
                <a:lnTo>
                  <a:pt x="0" y="50526"/>
                </a:lnTo>
                <a:lnTo>
                  <a:pt x="7183" y="50526"/>
                </a:lnTo>
                <a:lnTo>
                  <a:pt x="14788" y="50526"/>
                </a:lnTo>
                <a:lnTo>
                  <a:pt x="22816" y="50526"/>
                </a:lnTo>
                <a:lnTo>
                  <a:pt x="14788" y="40765"/>
                </a:lnTo>
                <a:lnTo>
                  <a:pt x="7183" y="40765"/>
                </a:lnTo>
                <a:lnTo>
                  <a:pt x="0" y="31004"/>
                </a:lnTo>
                <a:lnTo>
                  <a:pt x="7183" y="31004"/>
                </a:lnTo>
                <a:lnTo>
                  <a:pt x="14788" y="31004"/>
                </a:lnTo>
                <a:lnTo>
                  <a:pt x="22816" y="31004"/>
                </a:lnTo>
                <a:lnTo>
                  <a:pt x="30000" y="31004"/>
                </a:lnTo>
                <a:lnTo>
                  <a:pt x="22816" y="31004"/>
                </a:lnTo>
                <a:lnTo>
                  <a:pt x="14788" y="31004"/>
                </a:lnTo>
                <a:lnTo>
                  <a:pt x="14788" y="20095"/>
                </a:lnTo>
                <a:lnTo>
                  <a:pt x="22816" y="9760"/>
                </a:lnTo>
                <a:lnTo>
                  <a:pt x="22816" y="20095"/>
                </a:lnTo>
                <a:lnTo>
                  <a:pt x="30000" y="20095"/>
                </a:lnTo>
                <a:lnTo>
                  <a:pt x="37183" y="20095"/>
                </a:lnTo>
                <a:lnTo>
                  <a:pt x="30000" y="9760"/>
                </a:lnTo>
                <a:lnTo>
                  <a:pt x="22816" y="9760"/>
                </a:lnTo>
                <a:lnTo>
                  <a:pt x="22816" y="0"/>
                </a:lnTo>
                <a:lnTo>
                  <a:pt x="30000" y="0"/>
                </a:lnTo>
                <a:lnTo>
                  <a:pt x="44788" y="0"/>
                </a:lnTo>
                <a:lnTo>
                  <a:pt x="44788" y="9760"/>
                </a:lnTo>
                <a:lnTo>
                  <a:pt x="51971" y="20095"/>
                </a:lnTo>
                <a:lnTo>
                  <a:pt x="51971" y="31004"/>
                </a:lnTo>
                <a:lnTo>
                  <a:pt x="59154" y="31004"/>
                </a:lnTo>
                <a:lnTo>
                  <a:pt x="67183" y="31004"/>
                </a:lnTo>
                <a:lnTo>
                  <a:pt x="74788" y="31004"/>
                </a:lnTo>
                <a:lnTo>
                  <a:pt x="82816" y="40765"/>
                </a:lnTo>
                <a:lnTo>
                  <a:pt x="82816" y="5052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4" name="Google Shape;1334;p29"/>
          <p:cNvSpPr/>
          <p:nvPr/>
        </p:nvSpPr>
        <p:spPr>
          <a:xfrm>
            <a:off x="1884362" y="1641475"/>
            <a:ext cx="749300" cy="379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188" y="4744"/>
                </a:moveTo>
                <a:lnTo>
                  <a:pt x="97500" y="9767"/>
                </a:lnTo>
                <a:lnTo>
                  <a:pt x="95094" y="9767"/>
                </a:lnTo>
                <a:lnTo>
                  <a:pt x="100188" y="9767"/>
                </a:lnTo>
                <a:lnTo>
                  <a:pt x="102594" y="4744"/>
                </a:lnTo>
                <a:lnTo>
                  <a:pt x="107547" y="4744"/>
                </a:lnTo>
                <a:lnTo>
                  <a:pt x="109952" y="9767"/>
                </a:lnTo>
                <a:lnTo>
                  <a:pt x="115188" y="14511"/>
                </a:lnTo>
                <a:lnTo>
                  <a:pt x="117594" y="14511"/>
                </a:lnTo>
                <a:lnTo>
                  <a:pt x="120000" y="14511"/>
                </a:lnTo>
                <a:lnTo>
                  <a:pt x="120000" y="19255"/>
                </a:lnTo>
                <a:lnTo>
                  <a:pt x="117594" y="19255"/>
                </a:lnTo>
                <a:lnTo>
                  <a:pt x="109952" y="24279"/>
                </a:lnTo>
                <a:lnTo>
                  <a:pt x="105141" y="29023"/>
                </a:lnTo>
                <a:lnTo>
                  <a:pt x="97500" y="33767"/>
                </a:lnTo>
                <a:lnTo>
                  <a:pt x="100188" y="33767"/>
                </a:lnTo>
                <a:lnTo>
                  <a:pt x="105141" y="33767"/>
                </a:lnTo>
                <a:lnTo>
                  <a:pt x="107547" y="33767"/>
                </a:lnTo>
                <a:lnTo>
                  <a:pt x="102594" y="38511"/>
                </a:lnTo>
                <a:lnTo>
                  <a:pt x="97500" y="43534"/>
                </a:lnTo>
                <a:lnTo>
                  <a:pt x="92547" y="48279"/>
                </a:lnTo>
                <a:lnTo>
                  <a:pt x="87735" y="48279"/>
                </a:lnTo>
                <a:lnTo>
                  <a:pt x="82500" y="57767"/>
                </a:lnTo>
                <a:lnTo>
                  <a:pt x="80094" y="62790"/>
                </a:lnTo>
                <a:lnTo>
                  <a:pt x="77688" y="62790"/>
                </a:lnTo>
                <a:lnTo>
                  <a:pt x="75141" y="62790"/>
                </a:lnTo>
                <a:lnTo>
                  <a:pt x="72735" y="62790"/>
                </a:lnTo>
                <a:lnTo>
                  <a:pt x="67641" y="67534"/>
                </a:lnTo>
                <a:lnTo>
                  <a:pt x="64952" y="71720"/>
                </a:lnTo>
                <a:lnTo>
                  <a:pt x="67641" y="71720"/>
                </a:lnTo>
                <a:lnTo>
                  <a:pt x="67641" y="76744"/>
                </a:lnTo>
                <a:lnTo>
                  <a:pt x="64952" y="76744"/>
                </a:lnTo>
                <a:lnTo>
                  <a:pt x="67641" y="81488"/>
                </a:lnTo>
                <a:lnTo>
                  <a:pt x="64952" y="86232"/>
                </a:lnTo>
                <a:lnTo>
                  <a:pt x="62405" y="90976"/>
                </a:lnTo>
                <a:lnTo>
                  <a:pt x="60000" y="96000"/>
                </a:lnTo>
                <a:lnTo>
                  <a:pt x="57594" y="96000"/>
                </a:lnTo>
                <a:lnTo>
                  <a:pt x="55047" y="96000"/>
                </a:lnTo>
                <a:lnTo>
                  <a:pt x="55047" y="100744"/>
                </a:lnTo>
                <a:lnTo>
                  <a:pt x="49952" y="105488"/>
                </a:lnTo>
                <a:lnTo>
                  <a:pt x="49952" y="110511"/>
                </a:lnTo>
                <a:lnTo>
                  <a:pt x="52641" y="110511"/>
                </a:lnTo>
                <a:lnTo>
                  <a:pt x="55047" y="110511"/>
                </a:lnTo>
                <a:lnTo>
                  <a:pt x="52641" y="115255"/>
                </a:lnTo>
                <a:lnTo>
                  <a:pt x="49952" y="120000"/>
                </a:lnTo>
                <a:lnTo>
                  <a:pt x="45000" y="120000"/>
                </a:lnTo>
                <a:lnTo>
                  <a:pt x="42594" y="120000"/>
                </a:lnTo>
                <a:lnTo>
                  <a:pt x="40188" y="115255"/>
                </a:lnTo>
                <a:lnTo>
                  <a:pt x="34952" y="115255"/>
                </a:lnTo>
                <a:lnTo>
                  <a:pt x="30141" y="115255"/>
                </a:lnTo>
                <a:lnTo>
                  <a:pt x="27735" y="115255"/>
                </a:lnTo>
                <a:lnTo>
                  <a:pt x="27735" y="120000"/>
                </a:lnTo>
                <a:lnTo>
                  <a:pt x="25188" y="120000"/>
                </a:lnTo>
                <a:lnTo>
                  <a:pt x="22783" y="120000"/>
                </a:lnTo>
                <a:lnTo>
                  <a:pt x="17547" y="115255"/>
                </a:lnTo>
                <a:lnTo>
                  <a:pt x="12735" y="115255"/>
                </a:lnTo>
                <a:lnTo>
                  <a:pt x="10047" y="115255"/>
                </a:lnTo>
                <a:lnTo>
                  <a:pt x="12735" y="110511"/>
                </a:lnTo>
                <a:lnTo>
                  <a:pt x="17547" y="105488"/>
                </a:lnTo>
                <a:lnTo>
                  <a:pt x="20094" y="105488"/>
                </a:lnTo>
                <a:lnTo>
                  <a:pt x="17547" y="100744"/>
                </a:lnTo>
                <a:lnTo>
                  <a:pt x="15141" y="96000"/>
                </a:lnTo>
                <a:lnTo>
                  <a:pt x="17547" y="96000"/>
                </a:lnTo>
                <a:lnTo>
                  <a:pt x="22783" y="96000"/>
                </a:lnTo>
                <a:lnTo>
                  <a:pt x="25188" y="96000"/>
                </a:lnTo>
                <a:lnTo>
                  <a:pt x="27735" y="100744"/>
                </a:lnTo>
                <a:lnTo>
                  <a:pt x="30141" y="100744"/>
                </a:lnTo>
                <a:lnTo>
                  <a:pt x="27735" y="96000"/>
                </a:lnTo>
                <a:lnTo>
                  <a:pt x="25188" y="96000"/>
                </a:lnTo>
                <a:lnTo>
                  <a:pt x="25188" y="90976"/>
                </a:lnTo>
                <a:lnTo>
                  <a:pt x="22783" y="90976"/>
                </a:lnTo>
                <a:lnTo>
                  <a:pt x="20094" y="90976"/>
                </a:lnTo>
                <a:lnTo>
                  <a:pt x="17547" y="90976"/>
                </a:lnTo>
                <a:lnTo>
                  <a:pt x="17547" y="86232"/>
                </a:lnTo>
                <a:lnTo>
                  <a:pt x="17547" y="81488"/>
                </a:lnTo>
                <a:lnTo>
                  <a:pt x="20094" y="81488"/>
                </a:lnTo>
                <a:lnTo>
                  <a:pt x="22783" y="81488"/>
                </a:lnTo>
                <a:lnTo>
                  <a:pt x="25188" y="81488"/>
                </a:lnTo>
                <a:lnTo>
                  <a:pt x="27735" y="76744"/>
                </a:lnTo>
                <a:lnTo>
                  <a:pt x="30141" y="71720"/>
                </a:lnTo>
                <a:lnTo>
                  <a:pt x="27735" y="62790"/>
                </a:lnTo>
                <a:lnTo>
                  <a:pt x="22783" y="62790"/>
                </a:lnTo>
                <a:lnTo>
                  <a:pt x="20094" y="57767"/>
                </a:lnTo>
                <a:lnTo>
                  <a:pt x="22783" y="57767"/>
                </a:lnTo>
                <a:lnTo>
                  <a:pt x="25188" y="57767"/>
                </a:lnTo>
                <a:lnTo>
                  <a:pt x="22783" y="57767"/>
                </a:lnTo>
                <a:lnTo>
                  <a:pt x="22783" y="53023"/>
                </a:lnTo>
                <a:lnTo>
                  <a:pt x="25188" y="53023"/>
                </a:lnTo>
                <a:lnTo>
                  <a:pt x="27735" y="53023"/>
                </a:lnTo>
                <a:lnTo>
                  <a:pt x="30141" y="53023"/>
                </a:lnTo>
                <a:lnTo>
                  <a:pt x="34952" y="57767"/>
                </a:lnTo>
                <a:lnTo>
                  <a:pt x="34952" y="62790"/>
                </a:lnTo>
                <a:lnTo>
                  <a:pt x="40188" y="62790"/>
                </a:lnTo>
                <a:lnTo>
                  <a:pt x="37783" y="62790"/>
                </a:lnTo>
                <a:lnTo>
                  <a:pt x="34952" y="57767"/>
                </a:lnTo>
                <a:lnTo>
                  <a:pt x="34952" y="53023"/>
                </a:lnTo>
                <a:lnTo>
                  <a:pt x="37783" y="53023"/>
                </a:lnTo>
                <a:lnTo>
                  <a:pt x="40188" y="53023"/>
                </a:lnTo>
                <a:lnTo>
                  <a:pt x="42594" y="53023"/>
                </a:lnTo>
                <a:lnTo>
                  <a:pt x="45000" y="48279"/>
                </a:lnTo>
                <a:lnTo>
                  <a:pt x="47547" y="48279"/>
                </a:lnTo>
                <a:lnTo>
                  <a:pt x="49952" y="48279"/>
                </a:lnTo>
                <a:lnTo>
                  <a:pt x="47547" y="48279"/>
                </a:lnTo>
                <a:lnTo>
                  <a:pt x="42594" y="48279"/>
                </a:lnTo>
                <a:lnTo>
                  <a:pt x="40188" y="48279"/>
                </a:lnTo>
                <a:lnTo>
                  <a:pt x="34952" y="48279"/>
                </a:lnTo>
                <a:lnTo>
                  <a:pt x="32547" y="48279"/>
                </a:lnTo>
                <a:lnTo>
                  <a:pt x="30141" y="48279"/>
                </a:lnTo>
                <a:lnTo>
                  <a:pt x="27735" y="48279"/>
                </a:lnTo>
                <a:lnTo>
                  <a:pt x="25188" y="48279"/>
                </a:lnTo>
                <a:lnTo>
                  <a:pt x="22783" y="48279"/>
                </a:lnTo>
                <a:lnTo>
                  <a:pt x="20094" y="48279"/>
                </a:lnTo>
                <a:lnTo>
                  <a:pt x="17547" y="48279"/>
                </a:lnTo>
                <a:lnTo>
                  <a:pt x="12735" y="48279"/>
                </a:lnTo>
                <a:lnTo>
                  <a:pt x="10047" y="43534"/>
                </a:lnTo>
                <a:lnTo>
                  <a:pt x="12735" y="43534"/>
                </a:lnTo>
                <a:lnTo>
                  <a:pt x="15141" y="38511"/>
                </a:lnTo>
                <a:lnTo>
                  <a:pt x="12735" y="38511"/>
                </a:lnTo>
                <a:lnTo>
                  <a:pt x="10047" y="38511"/>
                </a:lnTo>
                <a:lnTo>
                  <a:pt x="10047" y="33767"/>
                </a:lnTo>
                <a:lnTo>
                  <a:pt x="12735" y="33767"/>
                </a:lnTo>
                <a:lnTo>
                  <a:pt x="17547" y="33767"/>
                </a:lnTo>
                <a:lnTo>
                  <a:pt x="15141" y="33767"/>
                </a:lnTo>
                <a:lnTo>
                  <a:pt x="12735" y="33767"/>
                </a:lnTo>
                <a:lnTo>
                  <a:pt x="10047" y="33767"/>
                </a:lnTo>
                <a:lnTo>
                  <a:pt x="7500" y="33767"/>
                </a:lnTo>
                <a:lnTo>
                  <a:pt x="10047" y="33767"/>
                </a:lnTo>
                <a:lnTo>
                  <a:pt x="7500" y="33767"/>
                </a:lnTo>
                <a:lnTo>
                  <a:pt x="5094" y="33767"/>
                </a:lnTo>
                <a:lnTo>
                  <a:pt x="2405" y="33767"/>
                </a:lnTo>
                <a:lnTo>
                  <a:pt x="0" y="33767"/>
                </a:lnTo>
                <a:lnTo>
                  <a:pt x="2405" y="29023"/>
                </a:lnTo>
                <a:lnTo>
                  <a:pt x="10047" y="24279"/>
                </a:lnTo>
                <a:lnTo>
                  <a:pt x="15141" y="19255"/>
                </a:lnTo>
                <a:lnTo>
                  <a:pt x="17547" y="19255"/>
                </a:lnTo>
                <a:lnTo>
                  <a:pt x="22783" y="14511"/>
                </a:lnTo>
                <a:lnTo>
                  <a:pt x="25188" y="14511"/>
                </a:lnTo>
                <a:lnTo>
                  <a:pt x="27735" y="14511"/>
                </a:lnTo>
                <a:lnTo>
                  <a:pt x="30141" y="14511"/>
                </a:lnTo>
                <a:lnTo>
                  <a:pt x="34952" y="19255"/>
                </a:lnTo>
                <a:lnTo>
                  <a:pt x="34952" y="14511"/>
                </a:lnTo>
                <a:lnTo>
                  <a:pt x="37783" y="9767"/>
                </a:lnTo>
                <a:lnTo>
                  <a:pt x="40188" y="9767"/>
                </a:lnTo>
                <a:lnTo>
                  <a:pt x="42594" y="9767"/>
                </a:lnTo>
                <a:lnTo>
                  <a:pt x="42594" y="4744"/>
                </a:lnTo>
                <a:lnTo>
                  <a:pt x="45000" y="4744"/>
                </a:lnTo>
                <a:lnTo>
                  <a:pt x="49952" y="4744"/>
                </a:lnTo>
                <a:lnTo>
                  <a:pt x="55047" y="4744"/>
                </a:lnTo>
                <a:lnTo>
                  <a:pt x="60000" y="4744"/>
                </a:lnTo>
                <a:lnTo>
                  <a:pt x="62405" y="0"/>
                </a:lnTo>
                <a:lnTo>
                  <a:pt x="64952" y="0"/>
                </a:lnTo>
                <a:lnTo>
                  <a:pt x="67641" y="4744"/>
                </a:lnTo>
                <a:lnTo>
                  <a:pt x="70047" y="4744"/>
                </a:lnTo>
                <a:lnTo>
                  <a:pt x="70047" y="0"/>
                </a:lnTo>
                <a:lnTo>
                  <a:pt x="72735" y="0"/>
                </a:lnTo>
                <a:lnTo>
                  <a:pt x="75141" y="0"/>
                </a:lnTo>
                <a:lnTo>
                  <a:pt x="77688" y="0"/>
                </a:lnTo>
                <a:lnTo>
                  <a:pt x="80094" y="0"/>
                </a:lnTo>
                <a:lnTo>
                  <a:pt x="85188" y="0"/>
                </a:lnTo>
                <a:lnTo>
                  <a:pt x="92547" y="4744"/>
                </a:lnTo>
                <a:lnTo>
                  <a:pt x="100188" y="474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5" name="Google Shape;1335;p29"/>
          <p:cNvSpPr/>
          <p:nvPr/>
        </p:nvSpPr>
        <p:spPr>
          <a:xfrm>
            <a:off x="1638300" y="2143125"/>
            <a:ext cx="155575" cy="106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685" y="33277"/>
                </a:moveTo>
                <a:lnTo>
                  <a:pt x="96685" y="50420"/>
                </a:lnTo>
                <a:lnTo>
                  <a:pt x="96685" y="67563"/>
                </a:lnTo>
                <a:lnTo>
                  <a:pt x="108342" y="67563"/>
                </a:lnTo>
                <a:lnTo>
                  <a:pt x="119999" y="67563"/>
                </a:lnTo>
                <a:lnTo>
                  <a:pt x="108342" y="85714"/>
                </a:lnTo>
                <a:lnTo>
                  <a:pt x="108342" y="102857"/>
                </a:lnTo>
                <a:lnTo>
                  <a:pt x="84342" y="120000"/>
                </a:lnTo>
                <a:lnTo>
                  <a:pt x="72685" y="120000"/>
                </a:lnTo>
                <a:lnTo>
                  <a:pt x="61028" y="120000"/>
                </a:lnTo>
                <a:lnTo>
                  <a:pt x="61028" y="102857"/>
                </a:lnTo>
                <a:lnTo>
                  <a:pt x="37028" y="85714"/>
                </a:lnTo>
                <a:lnTo>
                  <a:pt x="24000" y="67563"/>
                </a:lnTo>
                <a:lnTo>
                  <a:pt x="0" y="67563"/>
                </a:lnTo>
                <a:lnTo>
                  <a:pt x="0" y="50420"/>
                </a:lnTo>
                <a:lnTo>
                  <a:pt x="0" y="33277"/>
                </a:lnTo>
                <a:lnTo>
                  <a:pt x="12342" y="50420"/>
                </a:lnTo>
                <a:lnTo>
                  <a:pt x="24000" y="50420"/>
                </a:lnTo>
                <a:lnTo>
                  <a:pt x="37028" y="50420"/>
                </a:lnTo>
                <a:lnTo>
                  <a:pt x="37028" y="33277"/>
                </a:lnTo>
                <a:lnTo>
                  <a:pt x="37028" y="15126"/>
                </a:lnTo>
                <a:lnTo>
                  <a:pt x="24000" y="15126"/>
                </a:lnTo>
                <a:lnTo>
                  <a:pt x="24000" y="0"/>
                </a:lnTo>
                <a:lnTo>
                  <a:pt x="37028" y="0"/>
                </a:lnTo>
                <a:lnTo>
                  <a:pt x="48685" y="0"/>
                </a:lnTo>
                <a:lnTo>
                  <a:pt x="72685" y="0"/>
                </a:lnTo>
                <a:lnTo>
                  <a:pt x="84342" y="0"/>
                </a:lnTo>
                <a:lnTo>
                  <a:pt x="96685" y="0"/>
                </a:lnTo>
                <a:lnTo>
                  <a:pt x="96685" y="15126"/>
                </a:lnTo>
                <a:lnTo>
                  <a:pt x="84342" y="33277"/>
                </a:lnTo>
                <a:lnTo>
                  <a:pt x="72685" y="33277"/>
                </a:lnTo>
                <a:lnTo>
                  <a:pt x="84342" y="33277"/>
                </a:lnTo>
                <a:lnTo>
                  <a:pt x="96685" y="3327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9"/>
          <p:cNvSpPr/>
          <p:nvPr/>
        </p:nvSpPr>
        <p:spPr>
          <a:xfrm>
            <a:off x="1716087" y="2308225"/>
            <a:ext cx="90487" cy="650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194" y="119999"/>
                </a:moveTo>
                <a:lnTo>
                  <a:pt x="60582" y="92054"/>
                </a:lnTo>
                <a:lnTo>
                  <a:pt x="19805" y="60821"/>
                </a:lnTo>
                <a:lnTo>
                  <a:pt x="0" y="60821"/>
                </a:lnTo>
                <a:lnTo>
                  <a:pt x="19805" y="60821"/>
                </a:lnTo>
                <a:lnTo>
                  <a:pt x="19805" y="31232"/>
                </a:lnTo>
                <a:lnTo>
                  <a:pt x="39611" y="0"/>
                </a:lnTo>
                <a:lnTo>
                  <a:pt x="80388" y="31232"/>
                </a:lnTo>
                <a:lnTo>
                  <a:pt x="100194" y="60821"/>
                </a:lnTo>
                <a:lnTo>
                  <a:pt x="120000" y="92054"/>
                </a:lnTo>
                <a:lnTo>
                  <a:pt x="100194" y="92054"/>
                </a:lnTo>
                <a:lnTo>
                  <a:pt x="100194" y="11999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7" name="Google Shape;1337;p29"/>
          <p:cNvSpPr/>
          <p:nvPr/>
        </p:nvSpPr>
        <p:spPr>
          <a:xfrm>
            <a:off x="1793875" y="2111375"/>
            <a:ext cx="138112" cy="106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33719"/>
                </a:moveTo>
                <a:lnTo>
                  <a:pt x="107169" y="33719"/>
                </a:lnTo>
                <a:lnTo>
                  <a:pt x="94339" y="33719"/>
                </a:lnTo>
                <a:lnTo>
                  <a:pt x="81509" y="68429"/>
                </a:lnTo>
                <a:lnTo>
                  <a:pt x="81509" y="85289"/>
                </a:lnTo>
                <a:lnTo>
                  <a:pt x="53584" y="85289"/>
                </a:lnTo>
                <a:lnTo>
                  <a:pt x="40754" y="85289"/>
                </a:lnTo>
                <a:lnTo>
                  <a:pt x="40754" y="102148"/>
                </a:lnTo>
                <a:lnTo>
                  <a:pt x="40754" y="120000"/>
                </a:lnTo>
                <a:lnTo>
                  <a:pt x="26415" y="120000"/>
                </a:lnTo>
                <a:lnTo>
                  <a:pt x="12830" y="120000"/>
                </a:lnTo>
                <a:lnTo>
                  <a:pt x="12830" y="102148"/>
                </a:lnTo>
                <a:lnTo>
                  <a:pt x="12830" y="85289"/>
                </a:lnTo>
                <a:lnTo>
                  <a:pt x="12830" y="68429"/>
                </a:lnTo>
                <a:lnTo>
                  <a:pt x="0" y="33719"/>
                </a:lnTo>
                <a:lnTo>
                  <a:pt x="12830" y="33719"/>
                </a:lnTo>
                <a:lnTo>
                  <a:pt x="26415" y="33719"/>
                </a:lnTo>
                <a:lnTo>
                  <a:pt x="26415" y="16859"/>
                </a:lnTo>
                <a:lnTo>
                  <a:pt x="40754" y="16859"/>
                </a:lnTo>
                <a:lnTo>
                  <a:pt x="40754" y="0"/>
                </a:lnTo>
                <a:lnTo>
                  <a:pt x="66415" y="16859"/>
                </a:lnTo>
                <a:lnTo>
                  <a:pt x="81509" y="16859"/>
                </a:lnTo>
                <a:lnTo>
                  <a:pt x="120000" y="16859"/>
                </a:lnTo>
                <a:lnTo>
                  <a:pt x="120000" y="3371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29"/>
          <p:cNvSpPr/>
          <p:nvPr/>
        </p:nvSpPr>
        <p:spPr>
          <a:xfrm>
            <a:off x="2259012" y="2384425"/>
            <a:ext cx="44450" cy="3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63333"/>
                </a:moveTo>
                <a:lnTo>
                  <a:pt x="39230" y="120000"/>
                </a:lnTo>
                <a:lnTo>
                  <a:pt x="0" y="120000"/>
                </a:lnTo>
                <a:lnTo>
                  <a:pt x="0" y="63333"/>
                </a:lnTo>
                <a:lnTo>
                  <a:pt x="0" y="0"/>
                </a:lnTo>
                <a:lnTo>
                  <a:pt x="80769" y="0"/>
                </a:lnTo>
                <a:lnTo>
                  <a:pt x="120000" y="6333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9" name="Google Shape;1339;p29"/>
          <p:cNvSpPr/>
          <p:nvPr/>
        </p:nvSpPr>
        <p:spPr>
          <a:xfrm>
            <a:off x="2149475" y="2143125"/>
            <a:ext cx="125412" cy="4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33" y="120000"/>
                </a:moveTo>
                <a:lnTo>
                  <a:pt x="31267" y="120000"/>
                </a:lnTo>
                <a:lnTo>
                  <a:pt x="31267" y="79200"/>
                </a:lnTo>
                <a:lnTo>
                  <a:pt x="16056" y="36000"/>
                </a:lnTo>
                <a:lnTo>
                  <a:pt x="0" y="36000"/>
                </a:lnTo>
                <a:lnTo>
                  <a:pt x="0" y="0"/>
                </a:lnTo>
                <a:lnTo>
                  <a:pt x="16056" y="0"/>
                </a:lnTo>
                <a:lnTo>
                  <a:pt x="45633" y="0"/>
                </a:lnTo>
                <a:lnTo>
                  <a:pt x="60000" y="0"/>
                </a:lnTo>
                <a:lnTo>
                  <a:pt x="91267" y="0"/>
                </a:lnTo>
                <a:lnTo>
                  <a:pt x="105633" y="36000"/>
                </a:lnTo>
                <a:lnTo>
                  <a:pt x="120000" y="79200"/>
                </a:lnTo>
                <a:lnTo>
                  <a:pt x="105633" y="79200"/>
                </a:lnTo>
                <a:lnTo>
                  <a:pt x="105633" y="120000"/>
                </a:lnTo>
                <a:lnTo>
                  <a:pt x="91267" y="120000"/>
                </a:lnTo>
                <a:lnTo>
                  <a:pt x="76056" y="79200"/>
                </a:lnTo>
                <a:lnTo>
                  <a:pt x="76056" y="120000"/>
                </a:lnTo>
                <a:lnTo>
                  <a:pt x="60000" y="120000"/>
                </a:lnTo>
                <a:lnTo>
                  <a:pt x="45633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0" name="Google Shape;1340;p29"/>
          <p:cNvSpPr/>
          <p:nvPr/>
        </p:nvSpPr>
        <p:spPr>
          <a:xfrm>
            <a:off x="2198687" y="2339975"/>
            <a:ext cx="1270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1" name="Google Shape;1341;p29"/>
          <p:cNvSpPr/>
          <p:nvPr/>
        </p:nvSpPr>
        <p:spPr>
          <a:xfrm>
            <a:off x="1931987" y="2143125"/>
            <a:ext cx="701675" cy="473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1849" y="84785"/>
                </a:moveTo>
                <a:lnTo>
                  <a:pt x="111849" y="88598"/>
                </a:lnTo>
                <a:lnTo>
                  <a:pt x="109283" y="88598"/>
                </a:lnTo>
                <a:lnTo>
                  <a:pt x="104150" y="88598"/>
                </a:lnTo>
                <a:lnTo>
                  <a:pt x="101433" y="80971"/>
                </a:lnTo>
                <a:lnTo>
                  <a:pt x="96301" y="77607"/>
                </a:lnTo>
                <a:lnTo>
                  <a:pt x="93433" y="77607"/>
                </a:lnTo>
                <a:lnTo>
                  <a:pt x="93433" y="80971"/>
                </a:lnTo>
                <a:lnTo>
                  <a:pt x="96301" y="80971"/>
                </a:lnTo>
                <a:lnTo>
                  <a:pt x="93433" y="80971"/>
                </a:lnTo>
                <a:lnTo>
                  <a:pt x="93433" y="84785"/>
                </a:lnTo>
                <a:lnTo>
                  <a:pt x="96301" y="84785"/>
                </a:lnTo>
                <a:lnTo>
                  <a:pt x="96301" y="88598"/>
                </a:lnTo>
                <a:lnTo>
                  <a:pt x="98867" y="88598"/>
                </a:lnTo>
                <a:lnTo>
                  <a:pt x="101433" y="88598"/>
                </a:lnTo>
                <a:lnTo>
                  <a:pt x="101433" y="92635"/>
                </a:lnTo>
                <a:lnTo>
                  <a:pt x="104150" y="92635"/>
                </a:lnTo>
                <a:lnTo>
                  <a:pt x="106716" y="92635"/>
                </a:lnTo>
                <a:lnTo>
                  <a:pt x="106716" y="96448"/>
                </a:lnTo>
                <a:lnTo>
                  <a:pt x="106716" y="100261"/>
                </a:lnTo>
                <a:lnTo>
                  <a:pt x="106716" y="104523"/>
                </a:lnTo>
                <a:lnTo>
                  <a:pt x="106716" y="108560"/>
                </a:lnTo>
                <a:lnTo>
                  <a:pt x="106716" y="112373"/>
                </a:lnTo>
                <a:lnTo>
                  <a:pt x="101433" y="108560"/>
                </a:lnTo>
                <a:lnTo>
                  <a:pt x="96301" y="104523"/>
                </a:lnTo>
                <a:lnTo>
                  <a:pt x="90716" y="100261"/>
                </a:lnTo>
                <a:lnTo>
                  <a:pt x="93433" y="108560"/>
                </a:lnTo>
                <a:lnTo>
                  <a:pt x="98867" y="112373"/>
                </a:lnTo>
                <a:lnTo>
                  <a:pt x="98867" y="116186"/>
                </a:lnTo>
                <a:lnTo>
                  <a:pt x="98867" y="120000"/>
                </a:lnTo>
                <a:lnTo>
                  <a:pt x="98867" y="116186"/>
                </a:lnTo>
                <a:lnTo>
                  <a:pt x="93433" y="112373"/>
                </a:lnTo>
                <a:lnTo>
                  <a:pt x="90716" y="112373"/>
                </a:lnTo>
                <a:lnTo>
                  <a:pt x="88150" y="112373"/>
                </a:lnTo>
                <a:lnTo>
                  <a:pt x="80301" y="112373"/>
                </a:lnTo>
                <a:lnTo>
                  <a:pt x="77735" y="108560"/>
                </a:lnTo>
                <a:lnTo>
                  <a:pt x="77735" y="100261"/>
                </a:lnTo>
                <a:lnTo>
                  <a:pt x="72150" y="100261"/>
                </a:lnTo>
                <a:lnTo>
                  <a:pt x="69584" y="96448"/>
                </a:lnTo>
                <a:lnTo>
                  <a:pt x="64150" y="92635"/>
                </a:lnTo>
                <a:lnTo>
                  <a:pt x="64150" y="96448"/>
                </a:lnTo>
                <a:lnTo>
                  <a:pt x="61433" y="92635"/>
                </a:lnTo>
                <a:lnTo>
                  <a:pt x="58867" y="92635"/>
                </a:lnTo>
                <a:lnTo>
                  <a:pt x="56000" y="96448"/>
                </a:lnTo>
                <a:lnTo>
                  <a:pt x="50716" y="92635"/>
                </a:lnTo>
                <a:lnTo>
                  <a:pt x="50716" y="88598"/>
                </a:lnTo>
                <a:lnTo>
                  <a:pt x="53433" y="88598"/>
                </a:lnTo>
                <a:lnTo>
                  <a:pt x="56000" y="88598"/>
                </a:lnTo>
                <a:lnTo>
                  <a:pt x="58867" y="88598"/>
                </a:lnTo>
                <a:lnTo>
                  <a:pt x="61433" y="88598"/>
                </a:lnTo>
                <a:lnTo>
                  <a:pt x="64150" y="88598"/>
                </a:lnTo>
                <a:lnTo>
                  <a:pt x="66716" y="88598"/>
                </a:lnTo>
                <a:lnTo>
                  <a:pt x="69584" y="84785"/>
                </a:lnTo>
                <a:lnTo>
                  <a:pt x="66716" y="84785"/>
                </a:lnTo>
                <a:lnTo>
                  <a:pt x="66716" y="80971"/>
                </a:lnTo>
                <a:lnTo>
                  <a:pt x="64150" y="80971"/>
                </a:lnTo>
                <a:lnTo>
                  <a:pt x="66716" y="77607"/>
                </a:lnTo>
                <a:lnTo>
                  <a:pt x="69584" y="77607"/>
                </a:lnTo>
                <a:lnTo>
                  <a:pt x="72150" y="77607"/>
                </a:lnTo>
                <a:lnTo>
                  <a:pt x="72150" y="73570"/>
                </a:lnTo>
                <a:lnTo>
                  <a:pt x="72150" y="69757"/>
                </a:lnTo>
                <a:lnTo>
                  <a:pt x="72150" y="61906"/>
                </a:lnTo>
                <a:lnTo>
                  <a:pt x="66716" y="54280"/>
                </a:lnTo>
                <a:lnTo>
                  <a:pt x="61433" y="50467"/>
                </a:lnTo>
                <a:lnTo>
                  <a:pt x="61433" y="54280"/>
                </a:lnTo>
                <a:lnTo>
                  <a:pt x="58867" y="54280"/>
                </a:lnTo>
                <a:lnTo>
                  <a:pt x="56000" y="54280"/>
                </a:lnTo>
                <a:lnTo>
                  <a:pt x="56000" y="50467"/>
                </a:lnTo>
                <a:lnTo>
                  <a:pt x="58867" y="50467"/>
                </a:lnTo>
                <a:lnTo>
                  <a:pt x="56000" y="45981"/>
                </a:lnTo>
                <a:lnTo>
                  <a:pt x="53433" y="38355"/>
                </a:lnTo>
                <a:lnTo>
                  <a:pt x="48150" y="38355"/>
                </a:lnTo>
                <a:lnTo>
                  <a:pt x="45584" y="38355"/>
                </a:lnTo>
                <a:lnTo>
                  <a:pt x="45584" y="42168"/>
                </a:lnTo>
                <a:lnTo>
                  <a:pt x="43018" y="45981"/>
                </a:lnTo>
                <a:lnTo>
                  <a:pt x="40301" y="45981"/>
                </a:lnTo>
                <a:lnTo>
                  <a:pt x="40301" y="42168"/>
                </a:lnTo>
                <a:lnTo>
                  <a:pt x="34867" y="38355"/>
                </a:lnTo>
                <a:lnTo>
                  <a:pt x="27018" y="42168"/>
                </a:lnTo>
                <a:lnTo>
                  <a:pt x="18867" y="42168"/>
                </a:lnTo>
                <a:lnTo>
                  <a:pt x="18867" y="38355"/>
                </a:lnTo>
                <a:lnTo>
                  <a:pt x="16301" y="38355"/>
                </a:lnTo>
                <a:lnTo>
                  <a:pt x="13735" y="38355"/>
                </a:lnTo>
                <a:lnTo>
                  <a:pt x="11018" y="38355"/>
                </a:lnTo>
                <a:lnTo>
                  <a:pt x="8452" y="38355"/>
                </a:lnTo>
                <a:lnTo>
                  <a:pt x="5886" y="34542"/>
                </a:lnTo>
                <a:lnTo>
                  <a:pt x="3018" y="30504"/>
                </a:lnTo>
                <a:lnTo>
                  <a:pt x="5886" y="30504"/>
                </a:lnTo>
                <a:lnTo>
                  <a:pt x="8452" y="30504"/>
                </a:lnTo>
                <a:lnTo>
                  <a:pt x="11018" y="30504"/>
                </a:lnTo>
                <a:lnTo>
                  <a:pt x="11018" y="26691"/>
                </a:lnTo>
                <a:lnTo>
                  <a:pt x="8452" y="26691"/>
                </a:lnTo>
                <a:lnTo>
                  <a:pt x="3018" y="26691"/>
                </a:lnTo>
                <a:lnTo>
                  <a:pt x="3018" y="22878"/>
                </a:lnTo>
                <a:lnTo>
                  <a:pt x="0" y="22878"/>
                </a:lnTo>
                <a:lnTo>
                  <a:pt x="3018" y="15028"/>
                </a:lnTo>
                <a:lnTo>
                  <a:pt x="3018" y="11214"/>
                </a:lnTo>
                <a:lnTo>
                  <a:pt x="3018" y="7401"/>
                </a:lnTo>
                <a:lnTo>
                  <a:pt x="8452" y="0"/>
                </a:lnTo>
                <a:lnTo>
                  <a:pt x="11018" y="0"/>
                </a:lnTo>
                <a:lnTo>
                  <a:pt x="16301" y="0"/>
                </a:lnTo>
                <a:lnTo>
                  <a:pt x="18867" y="0"/>
                </a:lnTo>
                <a:lnTo>
                  <a:pt x="18867" y="3364"/>
                </a:lnTo>
                <a:lnTo>
                  <a:pt x="16301" y="7401"/>
                </a:lnTo>
                <a:lnTo>
                  <a:pt x="13735" y="11214"/>
                </a:lnTo>
                <a:lnTo>
                  <a:pt x="13735" y="15028"/>
                </a:lnTo>
                <a:lnTo>
                  <a:pt x="16301" y="15028"/>
                </a:lnTo>
                <a:lnTo>
                  <a:pt x="16301" y="19065"/>
                </a:lnTo>
                <a:lnTo>
                  <a:pt x="18867" y="19065"/>
                </a:lnTo>
                <a:lnTo>
                  <a:pt x="18867" y="15028"/>
                </a:lnTo>
                <a:lnTo>
                  <a:pt x="18867" y="11214"/>
                </a:lnTo>
                <a:lnTo>
                  <a:pt x="21584" y="3364"/>
                </a:lnTo>
                <a:lnTo>
                  <a:pt x="29584" y="0"/>
                </a:lnTo>
                <a:lnTo>
                  <a:pt x="34867" y="0"/>
                </a:lnTo>
                <a:lnTo>
                  <a:pt x="37433" y="0"/>
                </a:lnTo>
                <a:lnTo>
                  <a:pt x="37433" y="7401"/>
                </a:lnTo>
                <a:lnTo>
                  <a:pt x="40301" y="15028"/>
                </a:lnTo>
                <a:lnTo>
                  <a:pt x="43018" y="15028"/>
                </a:lnTo>
                <a:lnTo>
                  <a:pt x="45584" y="15028"/>
                </a:lnTo>
                <a:lnTo>
                  <a:pt x="48150" y="15028"/>
                </a:lnTo>
                <a:lnTo>
                  <a:pt x="50716" y="15028"/>
                </a:lnTo>
                <a:lnTo>
                  <a:pt x="53433" y="11214"/>
                </a:lnTo>
                <a:lnTo>
                  <a:pt x="56000" y="11214"/>
                </a:lnTo>
                <a:lnTo>
                  <a:pt x="58867" y="15028"/>
                </a:lnTo>
                <a:lnTo>
                  <a:pt x="64150" y="15028"/>
                </a:lnTo>
                <a:lnTo>
                  <a:pt x="64150" y="19065"/>
                </a:lnTo>
                <a:lnTo>
                  <a:pt x="66716" y="22878"/>
                </a:lnTo>
                <a:lnTo>
                  <a:pt x="72150" y="26691"/>
                </a:lnTo>
                <a:lnTo>
                  <a:pt x="74867" y="26691"/>
                </a:lnTo>
                <a:lnTo>
                  <a:pt x="77735" y="26691"/>
                </a:lnTo>
                <a:lnTo>
                  <a:pt x="80301" y="26691"/>
                </a:lnTo>
                <a:lnTo>
                  <a:pt x="82867" y="30504"/>
                </a:lnTo>
                <a:lnTo>
                  <a:pt x="88150" y="34542"/>
                </a:lnTo>
                <a:lnTo>
                  <a:pt x="90716" y="34542"/>
                </a:lnTo>
                <a:lnTo>
                  <a:pt x="90716" y="38355"/>
                </a:lnTo>
                <a:lnTo>
                  <a:pt x="93433" y="38355"/>
                </a:lnTo>
                <a:lnTo>
                  <a:pt x="96301" y="38355"/>
                </a:lnTo>
                <a:lnTo>
                  <a:pt x="98867" y="42168"/>
                </a:lnTo>
                <a:lnTo>
                  <a:pt x="96301" y="42168"/>
                </a:lnTo>
                <a:lnTo>
                  <a:pt x="93433" y="45981"/>
                </a:lnTo>
                <a:lnTo>
                  <a:pt x="90716" y="45981"/>
                </a:lnTo>
                <a:lnTo>
                  <a:pt x="93433" y="45981"/>
                </a:lnTo>
                <a:lnTo>
                  <a:pt x="96301" y="45981"/>
                </a:lnTo>
                <a:lnTo>
                  <a:pt x="98867" y="45981"/>
                </a:lnTo>
                <a:lnTo>
                  <a:pt x="98867" y="50467"/>
                </a:lnTo>
                <a:lnTo>
                  <a:pt x="96301" y="50467"/>
                </a:lnTo>
                <a:lnTo>
                  <a:pt x="93433" y="54280"/>
                </a:lnTo>
                <a:lnTo>
                  <a:pt x="96301" y="54280"/>
                </a:lnTo>
                <a:lnTo>
                  <a:pt x="98867" y="54280"/>
                </a:lnTo>
                <a:lnTo>
                  <a:pt x="98867" y="58093"/>
                </a:lnTo>
                <a:lnTo>
                  <a:pt x="101433" y="61906"/>
                </a:lnTo>
                <a:lnTo>
                  <a:pt x="104150" y="65943"/>
                </a:lnTo>
                <a:lnTo>
                  <a:pt x="106716" y="65943"/>
                </a:lnTo>
                <a:lnTo>
                  <a:pt x="106716" y="69757"/>
                </a:lnTo>
                <a:lnTo>
                  <a:pt x="109283" y="69757"/>
                </a:lnTo>
                <a:lnTo>
                  <a:pt x="111849" y="69757"/>
                </a:lnTo>
                <a:lnTo>
                  <a:pt x="114867" y="73570"/>
                </a:lnTo>
                <a:lnTo>
                  <a:pt x="117433" y="73570"/>
                </a:lnTo>
                <a:lnTo>
                  <a:pt x="117433" y="77607"/>
                </a:lnTo>
                <a:lnTo>
                  <a:pt x="120000" y="77607"/>
                </a:lnTo>
                <a:lnTo>
                  <a:pt x="117433" y="77607"/>
                </a:lnTo>
                <a:lnTo>
                  <a:pt x="117433" y="80971"/>
                </a:lnTo>
                <a:lnTo>
                  <a:pt x="117433" y="84785"/>
                </a:lnTo>
                <a:lnTo>
                  <a:pt x="114867" y="84785"/>
                </a:lnTo>
                <a:lnTo>
                  <a:pt x="111849" y="8478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2" name="Google Shape;1342;p29"/>
          <p:cNvSpPr/>
          <p:nvPr/>
        </p:nvSpPr>
        <p:spPr>
          <a:xfrm>
            <a:off x="2351087" y="1609725"/>
            <a:ext cx="1425575" cy="1063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420" y="83970"/>
                </a:moveTo>
                <a:lnTo>
                  <a:pt x="41681" y="83970"/>
                </a:lnTo>
                <a:lnTo>
                  <a:pt x="41681" y="82282"/>
                </a:lnTo>
                <a:lnTo>
                  <a:pt x="42941" y="80496"/>
                </a:lnTo>
                <a:lnTo>
                  <a:pt x="44425" y="77121"/>
                </a:lnTo>
                <a:lnTo>
                  <a:pt x="41681" y="77121"/>
                </a:lnTo>
                <a:lnTo>
                  <a:pt x="37824" y="77121"/>
                </a:lnTo>
                <a:lnTo>
                  <a:pt x="36563" y="73647"/>
                </a:lnTo>
                <a:lnTo>
                  <a:pt x="37824" y="73647"/>
                </a:lnTo>
                <a:lnTo>
                  <a:pt x="39085" y="75434"/>
                </a:lnTo>
                <a:lnTo>
                  <a:pt x="40420" y="75434"/>
                </a:lnTo>
                <a:lnTo>
                  <a:pt x="41681" y="75434"/>
                </a:lnTo>
                <a:lnTo>
                  <a:pt x="41681" y="73647"/>
                </a:lnTo>
                <a:lnTo>
                  <a:pt x="41681" y="71960"/>
                </a:lnTo>
                <a:lnTo>
                  <a:pt x="39085" y="70272"/>
                </a:lnTo>
                <a:lnTo>
                  <a:pt x="37824" y="68585"/>
                </a:lnTo>
                <a:lnTo>
                  <a:pt x="37824" y="70272"/>
                </a:lnTo>
                <a:lnTo>
                  <a:pt x="36563" y="70272"/>
                </a:lnTo>
                <a:lnTo>
                  <a:pt x="35302" y="71960"/>
                </a:lnTo>
                <a:lnTo>
                  <a:pt x="33967" y="70272"/>
                </a:lnTo>
                <a:lnTo>
                  <a:pt x="33967" y="68585"/>
                </a:lnTo>
                <a:lnTo>
                  <a:pt x="33967" y="66799"/>
                </a:lnTo>
                <a:lnTo>
                  <a:pt x="35302" y="66799"/>
                </a:lnTo>
                <a:lnTo>
                  <a:pt x="35302" y="65111"/>
                </a:lnTo>
                <a:lnTo>
                  <a:pt x="33967" y="63424"/>
                </a:lnTo>
                <a:lnTo>
                  <a:pt x="33967" y="61637"/>
                </a:lnTo>
                <a:lnTo>
                  <a:pt x="33967" y="58461"/>
                </a:lnTo>
                <a:lnTo>
                  <a:pt x="31297" y="54789"/>
                </a:lnTo>
                <a:lnTo>
                  <a:pt x="30037" y="51414"/>
                </a:lnTo>
                <a:lnTo>
                  <a:pt x="26032" y="49727"/>
                </a:lnTo>
                <a:lnTo>
                  <a:pt x="23436" y="46253"/>
                </a:lnTo>
                <a:lnTo>
                  <a:pt x="19505" y="46253"/>
                </a:lnTo>
                <a:lnTo>
                  <a:pt x="18170" y="46253"/>
                </a:lnTo>
                <a:lnTo>
                  <a:pt x="16909" y="46253"/>
                </a:lnTo>
                <a:lnTo>
                  <a:pt x="15648" y="47940"/>
                </a:lnTo>
                <a:lnTo>
                  <a:pt x="14313" y="47940"/>
                </a:lnTo>
                <a:lnTo>
                  <a:pt x="14313" y="46253"/>
                </a:lnTo>
                <a:lnTo>
                  <a:pt x="13053" y="46253"/>
                </a:lnTo>
                <a:lnTo>
                  <a:pt x="13053" y="47940"/>
                </a:lnTo>
                <a:lnTo>
                  <a:pt x="11644" y="47940"/>
                </a:lnTo>
                <a:lnTo>
                  <a:pt x="10383" y="47940"/>
                </a:lnTo>
                <a:lnTo>
                  <a:pt x="9048" y="46253"/>
                </a:lnTo>
                <a:lnTo>
                  <a:pt x="7787" y="46253"/>
                </a:lnTo>
                <a:lnTo>
                  <a:pt x="7787" y="44565"/>
                </a:lnTo>
                <a:lnTo>
                  <a:pt x="9048" y="44565"/>
                </a:lnTo>
                <a:lnTo>
                  <a:pt x="9048" y="42878"/>
                </a:lnTo>
                <a:lnTo>
                  <a:pt x="7787" y="42878"/>
                </a:lnTo>
                <a:lnTo>
                  <a:pt x="6526" y="42878"/>
                </a:lnTo>
                <a:lnTo>
                  <a:pt x="5265" y="42878"/>
                </a:lnTo>
                <a:lnTo>
                  <a:pt x="3930" y="42878"/>
                </a:lnTo>
                <a:lnTo>
                  <a:pt x="3930" y="41091"/>
                </a:lnTo>
                <a:lnTo>
                  <a:pt x="5265" y="41091"/>
                </a:lnTo>
                <a:lnTo>
                  <a:pt x="6526" y="41091"/>
                </a:lnTo>
                <a:lnTo>
                  <a:pt x="7787" y="41091"/>
                </a:lnTo>
                <a:lnTo>
                  <a:pt x="9048" y="41091"/>
                </a:lnTo>
                <a:lnTo>
                  <a:pt x="9048" y="39404"/>
                </a:lnTo>
                <a:lnTo>
                  <a:pt x="11644" y="39404"/>
                </a:lnTo>
                <a:lnTo>
                  <a:pt x="13053" y="39404"/>
                </a:lnTo>
                <a:lnTo>
                  <a:pt x="13053" y="37717"/>
                </a:lnTo>
                <a:lnTo>
                  <a:pt x="11644" y="37717"/>
                </a:lnTo>
                <a:lnTo>
                  <a:pt x="10383" y="37717"/>
                </a:lnTo>
                <a:lnTo>
                  <a:pt x="9048" y="37717"/>
                </a:lnTo>
                <a:lnTo>
                  <a:pt x="7787" y="37717"/>
                </a:lnTo>
                <a:lnTo>
                  <a:pt x="5265" y="37717"/>
                </a:lnTo>
                <a:lnTo>
                  <a:pt x="2669" y="37717"/>
                </a:lnTo>
                <a:lnTo>
                  <a:pt x="0" y="34243"/>
                </a:lnTo>
                <a:lnTo>
                  <a:pt x="1260" y="32555"/>
                </a:lnTo>
                <a:lnTo>
                  <a:pt x="2669" y="32555"/>
                </a:lnTo>
                <a:lnTo>
                  <a:pt x="3930" y="32555"/>
                </a:lnTo>
                <a:lnTo>
                  <a:pt x="5265" y="32555"/>
                </a:lnTo>
                <a:lnTo>
                  <a:pt x="6526" y="30868"/>
                </a:lnTo>
                <a:lnTo>
                  <a:pt x="7787" y="30868"/>
                </a:lnTo>
                <a:lnTo>
                  <a:pt x="9048" y="30868"/>
                </a:lnTo>
                <a:lnTo>
                  <a:pt x="11644" y="30868"/>
                </a:lnTo>
                <a:lnTo>
                  <a:pt x="13053" y="29081"/>
                </a:lnTo>
                <a:lnTo>
                  <a:pt x="14313" y="27593"/>
                </a:lnTo>
                <a:lnTo>
                  <a:pt x="15648" y="25905"/>
                </a:lnTo>
                <a:lnTo>
                  <a:pt x="13053" y="24119"/>
                </a:lnTo>
                <a:lnTo>
                  <a:pt x="11644" y="24119"/>
                </a:lnTo>
                <a:lnTo>
                  <a:pt x="10383" y="22431"/>
                </a:lnTo>
                <a:lnTo>
                  <a:pt x="11644" y="20744"/>
                </a:lnTo>
                <a:lnTo>
                  <a:pt x="14313" y="20744"/>
                </a:lnTo>
                <a:lnTo>
                  <a:pt x="16909" y="19057"/>
                </a:lnTo>
                <a:lnTo>
                  <a:pt x="18170" y="15384"/>
                </a:lnTo>
                <a:lnTo>
                  <a:pt x="19505" y="15384"/>
                </a:lnTo>
                <a:lnTo>
                  <a:pt x="20766" y="17071"/>
                </a:lnTo>
                <a:lnTo>
                  <a:pt x="22027" y="15384"/>
                </a:lnTo>
                <a:lnTo>
                  <a:pt x="22027" y="13697"/>
                </a:lnTo>
                <a:lnTo>
                  <a:pt x="23436" y="12009"/>
                </a:lnTo>
                <a:lnTo>
                  <a:pt x="26032" y="12009"/>
                </a:lnTo>
                <a:lnTo>
                  <a:pt x="27292" y="10223"/>
                </a:lnTo>
                <a:lnTo>
                  <a:pt x="30037" y="10223"/>
                </a:lnTo>
                <a:lnTo>
                  <a:pt x="31297" y="8535"/>
                </a:lnTo>
                <a:lnTo>
                  <a:pt x="33967" y="8535"/>
                </a:lnTo>
                <a:lnTo>
                  <a:pt x="35302" y="8535"/>
                </a:lnTo>
                <a:lnTo>
                  <a:pt x="36563" y="10223"/>
                </a:lnTo>
                <a:lnTo>
                  <a:pt x="37824" y="12009"/>
                </a:lnTo>
                <a:lnTo>
                  <a:pt x="37824" y="10223"/>
                </a:lnTo>
                <a:lnTo>
                  <a:pt x="37824" y="8535"/>
                </a:lnTo>
                <a:lnTo>
                  <a:pt x="39085" y="10223"/>
                </a:lnTo>
                <a:lnTo>
                  <a:pt x="41681" y="10223"/>
                </a:lnTo>
                <a:lnTo>
                  <a:pt x="41681" y="8535"/>
                </a:lnTo>
                <a:lnTo>
                  <a:pt x="42941" y="8535"/>
                </a:lnTo>
                <a:lnTo>
                  <a:pt x="45686" y="8535"/>
                </a:lnTo>
                <a:lnTo>
                  <a:pt x="48207" y="8535"/>
                </a:lnTo>
                <a:lnTo>
                  <a:pt x="49542" y="10223"/>
                </a:lnTo>
                <a:lnTo>
                  <a:pt x="50803" y="10223"/>
                </a:lnTo>
                <a:lnTo>
                  <a:pt x="52064" y="10223"/>
                </a:lnTo>
                <a:lnTo>
                  <a:pt x="50803" y="10223"/>
                </a:lnTo>
                <a:lnTo>
                  <a:pt x="49542" y="8535"/>
                </a:lnTo>
                <a:lnTo>
                  <a:pt x="48207" y="6848"/>
                </a:lnTo>
                <a:lnTo>
                  <a:pt x="49542" y="6848"/>
                </a:lnTo>
                <a:lnTo>
                  <a:pt x="50803" y="6848"/>
                </a:lnTo>
                <a:lnTo>
                  <a:pt x="50803" y="5161"/>
                </a:lnTo>
                <a:lnTo>
                  <a:pt x="52064" y="3374"/>
                </a:lnTo>
                <a:lnTo>
                  <a:pt x="54808" y="3374"/>
                </a:lnTo>
                <a:lnTo>
                  <a:pt x="56069" y="3374"/>
                </a:lnTo>
                <a:lnTo>
                  <a:pt x="57330" y="3374"/>
                </a:lnTo>
                <a:lnTo>
                  <a:pt x="59925" y="3374"/>
                </a:lnTo>
                <a:lnTo>
                  <a:pt x="61334" y="3374"/>
                </a:lnTo>
                <a:lnTo>
                  <a:pt x="62595" y="3374"/>
                </a:lnTo>
                <a:lnTo>
                  <a:pt x="63930" y="3374"/>
                </a:lnTo>
                <a:lnTo>
                  <a:pt x="65339" y="3374"/>
                </a:lnTo>
                <a:lnTo>
                  <a:pt x="67861" y="1687"/>
                </a:lnTo>
                <a:lnTo>
                  <a:pt x="71718" y="0"/>
                </a:lnTo>
                <a:lnTo>
                  <a:pt x="74462" y="0"/>
                </a:lnTo>
                <a:lnTo>
                  <a:pt x="78244" y="0"/>
                </a:lnTo>
                <a:lnTo>
                  <a:pt x="80840" y="0"/>
                </a:lnTo>
                <a:lnTo>
                  <a:pt x="86106" y="0"/>
                </a:lnTo>
                <a:lnTo>
                  <a:pt x="88702" y="1687"/>
                </a:lnTo>
                <a:lnTo>
                  <a:pt x="92632" y="3374"/>
                </a:lnTo>
                <a:lnTo>
                  <a:pt x="95377" y="5161"/>
                </a:lnTo>
                <a:lnTo>
                  <a:pt x="97898" y="5161"/>
                </a:lnTo>
                <a:lnTo>
                  <a:pt x="99233" y="5161"/>
                </a:lnTo>
                <a:lnTo>
                  <a:pt x="101755" y="6848"/>
                </a:lnTo>
                <a:lnTo>
                  <a:pt x="100494" y="8535"/>
                </a:lnTo>
                <a:lnTo>
                  <a:pt x="97898" y="8535"/>
                </a:lnTo>
                <a:lnTo>
                  <a:pt x="93967" y="8535"/>
                </a:lnTo>
                <a:lnTo>
                  <a:pt x="92632" y="10223"/>
                </a:lnTo>
                <a:lnTo>
                  <a:pt x="87367" y="10223"/>
                </a:lnTo>
                <a:lnTo>
                  <a:pt x="80840" y="10223"/>
                </a:lnTo>
                <a:lnTo>
                  <a:pt x="79579" y="10223"/>
                </a:lnTo>
                <a:lnTo>
                  <a:pt x="80840" y="12009"/>
                </a:lnTo>
                <a:lnTo>
                  <a:pt x="86106" y="10223"/>
                </a:lnTo>
                <a:lnTo>
                  <a:pt x="89962" y="10223"/>
                </a:lnTo>
                <a:lnTo>
                  <a:pt x="93967" y="10223"/>
                </a:lnTo>
                <a:lnTo>
                  <a:pt x="92632" y="12009"/>
                </a:lnTo>
                <a:lnTo>
                  <a:pt x="91223" y="15384"/>
                </a:lnTo>
                <a:lnTo>
                  <a:pt x="89962" y="15384"/>
                </a:lnTo>
                <a:lnTo>
                  <a:pt x="93967" y="15384"/>
                </a:lnTo>
                <a:lnTo>
                  <a:pt x="96637" y="12009"/>
                </a:lnTo>
                <a:lnTo>
                  <a:pt x="99233" y="10223"/>
                </a:lnTo>
                <a:lnTo>
                  <a:pt x="100494" y="10223"/>
                </a:lnTo>
                <a:lnTo>
                  <a:pt x="100494" y="12009"/>
                </a:lnTo>
                <a:lnTo>
                  <a:pt x="101755" y="13697"/>
                </a:lnTo>
                <a:lnTo>
                  <a:pt x="99233" y="15384"/>
                </a:lnTo>
                <a:lnTo>
                  <a:pt x="97898" y="19057"/>
                </a:lnTo>
                <a:lnTo>
                  <a:pt x="96637" y="20744"/>
                </a:lnTo>
                <a:lnTo>
                  <a:pt x="99233" y="19057"/>
                </a:lnTo>
                <a:lnTo>
                  <a:pt x="101755" y="15384"/>
                </a:lnTo>
                <a:lnTo>
                  <a:pt x="103016" y="13697"/>
                </a:lnTo>
                <a:lnTo>
                  <a:pt x="104351" y="13697"/>
                </a:lnTo>
                <a:lnTo>
                  <a:pt x="107021" y="13697"/>
                </a:lnTo>
                <a:lnTo>
                  <a:pt x="108281" y="13697"/>
                </a:lnTo>
                <a:lnTo>
                  <a:pt x="109616" y="13697"/>
                </a:lnTo>
                <a:lnTo>
                  <a:pt x="110877" y="13697"/>
                </a:lnTo>
                <a:lnTo>
                  <a:pt x="110877" y="12009"/>
                </a:lnTo>
                <a:lnTo>
                  <a:pt x="112138" y="12009"/>
                </a:lnTo>
                <a:lnTo>
                  <a:pt x="114734" y="12009"/>
                </a:lnTo>
                <a:lnTo>
                  <a:pt x="116143" y="12009"/>
                </a:lnTo>
                <a:lnTo>
                  <a:pt x="116143" y="10223"/>
                </a:lnTo>
                <a:lnTo>
                  <a:pt x="118739" y="10223"/>
                </a:lnTo>
                <a:lnTo>
                  <a:pt x="120000" y="12009"/>
                </a:lnTo>
                <a:lnTo>
                  <a:pt x="120000" y="13697"/>
                </a:lnTo>
                <a:lnTo>
                  <a:pt x="120000" y="15384"/>
                </a:lnTo>
                <a:lnTo>
                  <a:pt x="116143" y="17071"/>
                </a:lnTo>
                <a:lnTo>
                  <a:pt x="114734" y="19057"/>
                </a:lnTo>
                <a:lnTo>
                  <a:pt x="112138" y="20744"/>
                </a:lnTo>
                <a:lnTo>
                  <a:pt x="113473" y="20744"/>
                </a:lnTo>
                <a:lnTo>
                  <a:pt x="112138" y="22431"/>
                </a:lnTo>
                <a:lnTo>
                  <a:pt x="110877" y="22431"/>
                </a:lnTo>
                <a:lnTo>
                  <a:pt x="110877" y="24119"/>
                </a:lnTo>
                <a:lnTo>
                  <a:pt x="109616" y="25905"/>
                </a:lnTo>
                <a:lnTo>
                  <a:pt x="108281" y="25905"/>
                </a:lnTo>
                <a:lnTo>
                  <a:pt x="107021" y="25905"/>
                </a:lnTo>
                <a:lnTo>
                  <a:pt x="107021" y="27593"/>
                </a:lnTo>
                <a:lnTo>
                  <a:pt x="107021" y="29081"/>
                </a:lnTo>
                <a:lnTo>
                  <a:pt x="105760" y="30868"/>
                </a:lnTo>
                <a:lnTo>
                  <a:pt x="104351" y="32555"/>
                </a:lnTo>
                <a:lnTo>
                  <a:pt x="103016" y="32555"/>
                </a:lnTo>
                <a:lnTo>
                  <a:pt x="103016" y="34243"/>
                </a:lnTo>
                <a:lnTo>
                  <a:pt x="103016" y="35930"/>
                </a:lnTo>
                <a:lnTo>
                  <a:pt x="104351" y="35930"/>
                </a:lnTo>
                <a:lnTo>
                  <a:pt x="105760" y="35930"/>
                </a:lnTo>
                <a:lnTo>
                  <a:pt x="107021" y="35930"/>
                </a:lnTo>
                <a:lnTo>
                  <a:pt x="107021" y="37717"/>
                </a:lnTo>
                <a:lnTo>
                  <a:pt x="108281" y="37717"/>
                </a:lnTo>
                <a:lnTo>
                  <a:pt x="107021" y="37717"/>
                </a:lnTo>
                <a:lnTo>
                  <a:pt x="109616" y="39404"/>
                </a:lnTo>
                <a:lnTo>
                  <a:pt x="109616" y="41091"/>
                </a:lnTo>
                <a:lnTo>
                  <a:pt x="108281" y="42878"/>
                </a:lnTo>
                <a:lnTo>
                  <a:pt x="107021" y="42878"/>
                </a:lnTo>
                <a:lnTo>
                  <a:pt x="104351" y="42878"/>
                </a:lnTo>
                <a:lnTo>
                  <a:pt x="103016" y="42878"/>
                </a:lnTo>
                <a:lnTo>
                  <a:pt x="103016" y="44565"/>
                </a:lnTo>
                <a:lnTo>
                  <a:pt x="104351" y="44565"/>
                </a:lnTo>
                <a:lnTo>
                  <a:pt x="105760" y="44565"/>
                </a:lnTo>
                <a:lnTo>
                  <a:pt x="107021" y="47940"/>
                </a:lnTo>
                <a:lnTo>
                  <a:pt x="107021" y="49727"/>
                </a:lnTo>
                <a:lnTo>
                  <a:pt x="107021" y="51414"/>
                </a:lnTo>
                <a:lnTo>
                  <a:pt x="105760" y="51414"/>
                </a:lnTo>
                <a:lnTo>
                  <a:pt x="104351" y="51414"/>
                </a:lnTo>
                <a:lnTo>
                  <a:pt x="104351" y="53101"/>
                </a:lnTo>
                <a:lnTo>
                  <a:pt x="105760" y="54789"/>
                </a:lnTo>
                <a:lnTo>
                  <a:pt x="107021" y="54789"/>
                </a:lnTo>
                <a:lnTo>
                  <a:pt x="105760" y="56774"/>
                </a:lnTo>
                <a:lnTo>
                  <a:pt x="104351" y="56774"/>
                </a:lnTo>
                <a:lnTo>
                  <a:pt x="104351" y="58461"/>
                </a:lnTo>
                <a:lnTo>
                  <a:pt x="103016" y="60148"/>
                </a:lnTo>
                <a:lnTo>
                  <a:pt x="101755" y="61637"/>
                </a:lnTo>
                <a:lnTo>
                  <a:pt x="100494" y="61637"/>
                </a:lnTo>
                <a:lnTo>
                  <a:pt x="99233" y="60148"/>
                </a:lnTo>
                <a:lnTo>
                  <a:pt x="97898" y="60148"/>
                </a:lnTo>
                <a:lnTo>
                  <a:pt x="99233" y="61637"/>
                </a:lnTo>
                <a:lnTo>
                  <a:pt x="100494" y="61637"/>
                </a:lnTo>
                <a:lnTo>
                  <a:pt x="101755" y="65111"/>
                </a:lnTo>
                <a:lnTo>
                  <a:pt x="101755" y="66799"/>
                </a:lnTo>
                <a:lnTo>
                  <a:pt x="100494" y="66799"/>
                </a:lnTo>
                <a:lnTo>
                  <a:pt x="99233" y="66799"/>
                </a:lnTo>
                <a:lnTo>
                  <a:pt x="97898" y="65111"/>
                </a:lnTo>
                <a:lnTo>
                  <a:pt x="96637" y="61637"/>
                </a:lnTo>
                <a:lnTo>
                  <a:pt x="95377" y="61637"/>
                </a:lnTo>
                <a:lnTo>
                  <a:pt x="95377" y="63424"/>
                </a:lnTo>
                <a:lnTo>
                  <a:pt x="99233" y="66799"/>
                </a:lnTo>
                <a:lnTo>
                  <a:pt x="101755" y="70272"/>
                </a:lnTo>
                <a:lnTo>
                  <a:pt x="103016" y="73647"/>
                </a:lnTo>
                <a:lnTo>
                  <a:pt x="103016" y="75434"/>
                </a:lnTo>
                <a:lnTo>
                  <a:pt x="101755" y="75434"/>
                </a:lnTo>
                <a:lnTo>
                  <a:pt x="99233" y="73647"/>
                </a:lnTo>
                <a:lnTo>
                  <a:pt x="97898" y="71960"/>
                </a:lnTo>
                <a:lnTo>
                  <a:pt x="95377" y="71960"/>
                </a:lnTo>
                <a:lnTo>
                  <a:pt x="93967" y="71960"/>
                </a:lnTo>
                <a:lnTo>
                  <a:pt x="95377" y="71960"/>
                </a:lnTo>
                <a:lnTo>
                  <a:pt x="93967" y="73647"/>
                </a:lnTo>
                <a:lnTo>
                  <a:pt x="95377" y="77121"/>
                </a:lnTo>
                <a:lnTo>
                  <a:pt x="99233" y="77121"/>
                </a:lnTo>
                <a:lnTo>
                  <a:pt x="101755" y="77121"/>
                </a:lnTo>
                <a:lnTo>
                  <a:pt x="100494" y="77121"/>
                </a:lnTo>
                <a:lnTo>
                  <a:pt x="99233" y="78808"/>
                </a:lnTo>
                <a:lnTo>
                  <a:pt x="96637" y="80496"/>
                </a:lnTo>
                <a:lnTo>
                  <a:pt x="93967" y="82282"/>
                </a:lnTo>
                <a:lnTo>
                  <a:pt x="89962" y="83970"/>
                </a:lnTo>
                <a:lnTo>
                  <a:pt x="88702" y="83970"/>
                </a:lnTo>
                <a:lnTo>
                  <a:pt x="86106" y="85657"/>
                </a:lnTo>
                <a:lnTo>
                  <a:pt x="83436" y="85657"/>
                </a:lnTo>
                <a:lnTo>
                  <a:pt x="82101" y="85657"/>
                </a:lnTo>
                <a:lnTo>
                  <a:pt x="80840" y="85657"/>
                </a:lnTo>
                <a:lnTo>
                  <a:pt x="80840" y="87444"/>
                </a:lnTo>
                <a:lnTo>
                  <a:pt x="80840" y="89131"/>
                </a:lnTo>
                <a:lnTo>
                  <a:pt x="79579" y="89131"/>
                </a:lnTo>
                <a:lnTo>
                  <a:pt x="78244" y="90818"/>
                </a:lnTo>
                <a:lnTo>
                  <a:pt x="76983" y="92506"/>
                </a:lnTo>
                <a:lnTo>
                  <a:pt x="76983" y="94491"/>
                </a:lnTo>
                <a:lnTo>
                  <a:pt x="75723" y="94491"/>
                </a:lnTo>
                <a:lnTo>
                  <a:pt x="72978" y="95980"/>
                </a:lnTo>
                <a:lnTo>
                  <a:pt x="71718" y="95980"/>
                </a:lnTo>
                <a:lnTo>
                  <a:pt x="70457" y="95980"/>
                </a:lnTo>
                <a:lnTo>
                  <a:pt x="70457" y="94491"/>
                </a:lnTo>
                <a:lnTo>
                  <a:pt x="69196" y="94491"/>
                </a:lnTo>
                <a:lnTo>
                  <a:pt x="69196" y="95980"/>
                </a:lnTo>
                <a:lnTo>
                  <a:pt x="69196" y="97667"/>
                </a:lnTo>
                <a:lnTo>
                  <a:pt x="67861" y="99354"/>
                </a:lnTo>
                <a:lnTo>
                  <a:pt x="63930" y="99354"/>
                </a:lnTo>
                <a:lnTo>
                  <a:pt x="63930" y="101141"/>
                </a:lnTo>
                <a:lnTo>
                  <a:pt x="63930" y="102828"/>
                </a:lnTo>
                <a:lnTo>
                  <a:pt x="63930" y="104516"/>
                </a:lnTo>
                <a:lnTo>
                  <a:pt x="63930" y="106203"/>
                </a:lnTo>
                <a:lnTo>
                  <a:pt x="61334" y="106203"/>
                </a:lnTo>
                <a:lnTo>
                  <a:pt x="61334" y="109677"/>
                </a:lnTo>
                <a:lnTo>
                  <a:pt x="59925" y="109677"/>
                </a:lnTo>
                <a:lnTo>
                  <a:pt x="59925" y="111364"/>
                </a:lnTo>
                <a:lnTo>
                  <a:pt x="61334" y="114838"/>
                </a:lnTo>
                <a:lnTo>
                  <a:pt x="59925" y="114838"/>
                </a:lnTo>
                <a:lnTo>
                  <a:pt x="59925" y="118213"/>
                </a:lnTo>
                <a:lnTo>
                  <a:pt x="58590" y="120000"/>
                </a:lnTo>
                <a:lnTo>
                  <a:pt x="57330" y="120000"/>
                </a:lnTo>
                <a:lnTo>
                  <a:pt x="57330" y="118213"/>
                </a:lnTo>
                <a:lnTo>
                  <a:pt x="56069" y="118213"/>
                </a:lnTo>
                <a:lnTo>
                  <a:pt x="56069" y="120000"/>
                </a:lnTo>
                <a:lnTo>
                  <a:pt x="54808" y="118213"/>
                </a:lnTo>
                <a:lnTo>
                  <a:pt x="53473" y="114838"/>
                </a:lnTo>
                <a:lnTo>
                  <a:pt x="52064" y="114838"/>
                </a:lnTo>
                <a:lnTo>
                  <a:pt x="50803" y="114838"/>
                </a:lnTo>
                <a:lnTo>
                  <a:pt x="49542" y="114838"/>
                </a:lnTo>
                <a:lnTo>
                  <a:pt x="48207" y="114838"/>
                </a:lnTo>
                <a:lnTo>
                  <a:pt x="46946" y="114838"/>
                </a:lnTo>
                <a:lnTo>
                  <a:pt x="46946" y="113151"/>
                </a:lnTo>
                <a:lnTo>
                  <a:pt x="46946" y="111364"/>
                </a:lnTo>
                <a:lnTo>
                  <a:pt x="45686" y="109677"/>
                </a:lnTo>
                <a:lnTo>
                  <a:pt x="42941" y="106203"/>
                </a:lnTo>
                <a:lnTo>
                  <a:pt x="41681" y="104516"/>
                </a:lnTo>
                <a:lnTo>
                  <a:pt x="41681" y="102828"/>
                </a:lnTo>
                <a:lnTo>
                  <a:pt x="42941" y="102828"/>
                </a:lnTo>
                <a:lnTo>
                  <a:pt x="42941" y="101141"/>
                </a:lnTo>
                <a:lnTo>
                  <a:pt x="41681" y="101141"/>
                </a:lnTo>
                <a:lnTo>
                  <a:pt x="40420" y="101141"/>
                </a:lnTo>
                <a:lnTo>
                  <a:pt x="40420" y="99354"/>
                </a:lnTo>
                <a:lnTo>
                  <a:pt x="39085" y="99354"/>
                </a:lnTo>
                <a:lnTo>
                  <a:pt x="37824" y="95980"/>
                </a:lnTo>
                <a:lnTo>
                  <a:pt x="37824" y="94491"/>
                </a:lnTo>
                <a:lnTo>
                  <a:pt x="37824" y="92506"/>
                </a:lnTo>
                <a:lnTo>
                  <a:pt x="37824" y="90818"/>
                </a:lnTo>
                <a:lnTo>
                  <a:pt x="37824" y="89131"/>
                </a:lnTo>
                <a:lnTo>
                  <a:pt x="39085" y="87444"/>
                </a:lnTo>
                <a:lnTo>
                  <a:pt x="40420" y="85657"/>
                </a:lnTo>
                <a:lnTo>
                  <a:pt x="40420" y="8397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3" name="Google Shape;1343;p29"/>
          <p:cNvSpPr/>
          <p:nvPr/>
        </p:nvSpPr>
        <p:spPr>
          <a:xfrm>
            <a:off x="2771775" y="2293937"/>
            <a:ext cx="76200" cy="46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3720" y="120000"/>
                </a:moveTo>
                <a:lnTo>
                  <a:pt x="23720" y="78461"/>
                </a:lnTo>
                <a:lnTo>
                  <a:pt x="0" y="39230"/>
                </a:lnTo>
                <a:lnTo>
                  <a:pt x="0" y="0"/>
                </a:lnTo>
                <a:lnTo>
                  <a:pt x="23720" y="0"/>
                </a:lnTo>
                <a:lnTo>
                  <a:pt x="47441" y="0"/>
                </a:lnTo>
                <a:lnTo>
                  <a:pt x="71162" y="0"/>
                </a:lnTo>
                <a:lnTo>
                  <a:pt x="120000" y="39230"/>
                </a:lnTo>
                <a:lnTo>
                  <a:pt x="96279" y="78461"/>
                </a:lnTo>
                <a:lnTo>
                  <a:pt x="71162" y="120000"/>
                </a:lnTo>
                <a:lnTo>
                  <a:pt x="47441" y="120000"/>
                </a:lnTo>
                <a:lnTo>
                  <a:pt x="2372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9"/>
          <p:cNvSpPr/>
          <p:nvPr/>
        </p:nvSpPr>
        <p:spPr>
          <a:xfrm>
            <a:off x="2198687" y="2339975"/>
            <a:ext cx="1270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5" name="Google Shape;1345;p29"/>
          <p:cNvSpPr/>
          <p:nvPr/>
        </p:nvSpPr>
        <p:spPr>
          <a:xfrm>
            <a:off x="3605212" y="2455862"/>
            <a:ext cx="233362" cy="92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7087"/>
                </a:moveTo>
                <a:lnTo>
                  <a:pt x="110943" y="57087"/>
                </a:lnTo>
                <a:lnTo>
                  <a:pt x="103245" y="80388"/>
                </a:lnTo>
                <a:lnTo>
                  <a:pt x="103245" y="100194"/>
                </a:lnTo>
                <a:lnTo>
                  <a:pt x="87849" y="100194"/>
                </a:lnTo>
                <a:lnTo>
                  <a:pt x="79698" y="120000"/>
                </a:lnTo>
                <a:lnTo>
                  <a:pt x="63396" y="120000"/>
                </a:lnTo>
                <a:lnTo>
                  <a:pt x="47547" y="120000"/>
                </a:lnTo>
                <a:lnTo>
                  <a:pt x="39849" y="120000"/>
                </a:lnTo>
                <a:lnTo>
                  <a:pt x="24000" y="100194"/>
                </a:lnTo>
                <a:lnTo>
                  <a:pt x="15396" y="80388"/>
                </a:lnTo>
                <a:lnTo>
                  <a:pt x="7698" y="80388"/>
                </a:lnTo>
                <a:lnTo>
                  <a:pt x="15396" y="80388"/>
                </a:lnTo>
                <a:lnTo>
                  <a:pt x="15396" y="57087"/>
                </a:lnTo>
                <a:lnTo>
                  <a:pt x="7698" y="57087"/>
                </a:lnTo>
                <a:lnTo>
                  <a:pt x="0" y="57087"/>
                </a:lnTo>
                <a:lnTo>
                  <a:pt x="15396" y="57087"/>
                </a:lnTo>
                <a:lnTo>
                  <a:pt x="24000" y="37281"/>
                </a:lnTo>
                <a:lnTo>
                  <a:pt x="15396" y="37281"/>
                </a:lnTo>
                <a:lnTo>
                  <a:pt x="7698" y="37281"/>
                </a:lnTo>
                <a:lnTo>
                  <a:pt x="0" y="17475"/>
                </a:lnTo>
                <a:lnTo>
                  <a:pt x="0" y="0"/>
                </a:lnTo>
                <a:lnTo>
                  <a:pt x="0" y="17475"/>
                </a:lnTo>
                <a:lnTo>
                  <a:pt x="0" y="0"/>
                </a:lnTo>
                <a:lnTo>
                  <a:pt x="7698" y="0"/>
                </a:lnTo>
                <a:lnTo>
                  <a:pt x="15396" y="0"/>
                </a:lnTo>
                <a:lnTo>
                  <a:pt x="24000" y="17475"/>
                </a:lnTo>
                <a:lnTo>
                  <a:pt x="24000" y="37281"/>
                </a:lnTo>
                <a:lnTo>
                  <a:pt x="24000" y="17475"/>
                </a:lnTo>
                <a:lnTo>
                  <a:pt x="32150" y="17475"/>
                </a:lnTo>
                <a:lnTo>
                  <a:pt x="32150" y="0"/>
                </a:lnTo>
                <a:lnTo>
                  <a:pt x="32150" y="17475"/>
                </a:lnTo>
                <a:lnTo>
                  <a:pt x="39849" y="17475"/>
                </a:lnTo>
                <a:lnTo>
                  <a:pt x="47547" y="17475"/>
                </a:lnTo>
                <a:lnTo>
                  <a:pt x="47547" y="0"/>
                </a:lnTo>
                <a:lnTo>
                  <a:pt x="55698" y="0"/>
                </a:lnTo>
                <a:lnTo>
                  <a:pt x="63396" y="0"/>
                </a:lnTo>
                <a:lnTo>
                  <a:pt x="72000" y="17475"/>
                </a:lnTo>
                <a:lnTo>
                  <a:pt x="72000" y="0"/>
                </a:lnTo>
                <a:lnTo>
                  <a:pt x="79698" y="0"/>
                </a:lnTo>
                <a:lnTo>
                  <a:pt x="87849" y="0"/>
                </a:lnTo>
                <a:lnTo>
                  <a:pt x="95547" y="0"/>
                </a:lnTo>
                <a:lnTo>
                  <a:pt x="103245" y="0"/>
                </a:lnTo>
                <a:lnTo>
                  <a:pt x="103245" y="37281"/>
                </a:lnTo>
                <a:lnTo>
                  <a:pt x="120000" y="5708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6" name="Google Shape;1346;p29"/>
          <p:cNvSpPr/>
          <p:nvPr/>
        </p:nvSpPr>
        <p:spPr>
          <a:xfrm>
            <a:off x="2303462" y="2384425"/>
            <a:ext cx="34925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6666" y="120000"/>
                </a:moveTo>
                <a:lnTo>
                  <a:pt x="0" y="120000"/>
                </a:lnTo>
                <a:lnTo>
                  <a:pt x="0" y="0"/>
                </a:lnTo>
                <a:lnTo>
                  <a:pt x="56666" y="0"/>
                </a:lnTo>
                <a:lnTo>
                  <a:pt x="120000" y="120000"/>
                </a:lnTo>
                <a:lnTo>
                  <a:pt x="56666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7" name="Google Shape;1347;p29"/>
          <p:cNvSpPr/>
          <p:nvPr/>
        </p:nvSpPr>
        <p:spPr>
          <a:xfrm>
            <a:off x="3624262" y="2049462"/>
            <a:ext cx="61912" cy="34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9565" y="120000"/>
                </a:moveTo>
                <a:lnTo>
                  <a:pt x="29565" y="63333"/>
                </a:lnTo>
                <a:lnTo>
                  <a:pt x="0" y="63333"/>
                </a:lnTo>
                <a:lnTo>
                  <a:pt x="29565" y="63333"/>
                </a:lnTo>
                <a:lnTo>
                  <a:pt x="29565" y="0"/>
                </a:lnTo>
                <a:lnTo>
                  <a:pt x="60869" y="0"/>
                </a:lnTo>
                <a:lnTo>
                  <a:pt x="60869" y="63333"/>
                </a:lnTo>
                <a:lnTo>
                  <a:pt x="90434" y="63333"/>
                </a:lnTo>
                <a:lnTo>
                  <a:pt x="120000" y="63333"/>
                </a:lnTo>
                <a:lnTo>
                  <a:pt x="90434" y="63333"/>
                </a:lnTo>
                <a:lnTo>
                  <a:pt x="60869" y="120000"/>
                </a:lnTo>
                <a:lnTo>
                  <a:pt x="29565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8" name="Google Shape;1348;p29"/>
          <p:cNvSpPr/>
          <p:nvPr/>
        </p:nvSpPr>
        <p:spPr>
          <a:xfrm>
            <a:off x="71437" y="2241550"/>
            <a:ext cx="903287" cy="8588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16307"/>
                </a:moveTo>
                <a:lnTo>
                  <a:pt x="120000" y="116307"/>
                </a:lnTo>
                <a:lnTo>
                  <a:pt x="120000" y="110400"/>
                </a:lnTo>
                <a:lnTo>
                  <a:pt x="113900" y="106338"/>
                </a:lnTo>
                <a:lnTo>
                  <a:pt x="107565" y="94523"/>
                </a:lnTo>
                <a:lnTo>
                  <a:pt x="105571" y="94523"/>
                </a:lnTo>
                <a:lnTo>
                  <a:pt x="103577" y="88615"/>
                </a:lnTo>
                <a:lnTo>
                  <a:pt x="99472" y="90461"/>
                </a:lnTo>
                <a:lnTo>
                  <a:pt x="97478" y="92676"/>
                </a:lnTo>
                <a:lnTo>
                  <a:pt x="91378" y="86769"/>
                </a:lnTo>
                <a:lnTo>
                  <a:pt x="91378" y="84553"/>
                </a:lnTo>
                <a:lnTo>
                  <a:pt x="85278" y="86769"/>
                </a:lnTo>
                <a:lnTo>
                  <a:pt x="85278" y="84553"/>
                </a:lnTo>
                <a:lnTo>
                  <a:pt x="85278" y="15876"/>
                </a:lnTo>
                <a:lnTo>
                  <a:pt x="79178" y="11815"/>
                </a:lnTo>
                <a:lnTo>
                  <a:pt x="73196" y="13784"/>
                </a:lnTo>
                <a:lnTo>
                  <a:pt x="69090" y="11815"/>
                </a:lnTo>
                <a:lnTo>
                  <a:pt x="65102" y="11815"/>
                </a:lnTo>
                <a:lnTo>
                  <a:pt x="59002" y="7876"/>
                </a:lnTo>
                <a:lnTo>
                  <a:pt x="50909" y="7876"/>
                </a:lnTo>
                <a:lnTo>
                  <a:pt x="48797" y="4061"/>
                </a:lnTo>
                <a:lnTo>
                  <a:pt x="42697" y="4061"/>
                </a:lnTo>
                <a:lnTo>
                  <a:pt x="40703" y="1969"/>
                </a:lnTo>
                <a:lnTo>
                  <a:pt x="36715" y="0"/>
                </a:lnTo>
                <a:lnTo>
                  <a:pt x="32609" y="4061"/>
                </a:lnTo>
                <a:lnTo>
                  <a:pt x="28621" y="5907"/>
                </a:lnTo>
                <a:lnTo>
                  <a:pt x="22521" y="9969"/>
                </a:lnTo>
                <a:lnTo>
                  <a:pt x="20410" y="9969"/>
                </a:lnTo>
                <a:lnTo>
                  <a:pt x="16422" y="13784"/>
                </a:lnTo>
                <a:lnTo>
                  <a:pt x="14428" y="21784"/>
                </a:lnTo>
                <a:lnTo>
                  <a:pt x="6099" y="23630"/>
                </a:lnTo>
                <a:lnTo>
                  <a:pt x="3988" y="27692"/>
                </a:lnTo>
                <a:lnTo>
                  <a:pt x="12082" y="33600"/>
                </a:lnTo>
                <a:lnTo>
                  <a:pt x="14428" y="37415"/>
                </a:lnTo>
                <a:lnTo>
                  <a:pt x="18416" y="43323"/>
                </a:lnTo>
                <a:lnTo>
                  <a:pt x="18416" y="45415"/>
                </a:lnTo>
                <a:lnTo>
                  <a:pt x="12082" y="45415"/>
                </a:lnTo>
                <a:lnTo>
                  <a:pt x="12082" y="41353"/>
                </a:lnTo>
                <a:lnTo>
                  <a:pt x="10087" y="41353"/>
                </a:lnTo>
                <a:lnTo>
                  <a:pt x="1994" y="45415"/>
                </a:lnTo>
                <a:lnTo>
                  <a:pt x="0" y="49230"/>
                </a:lnTo>
                <a:lnTo>
                  <a:pt x="3988" y="51323"/>
                </a:lnTo>
                <a:lnTo>
                  <a:pt x="3988" y="53169"/>
                </a:lnTo>
                <a:lnTo>
                  <a:pt x="3988" y="55138"/>
                </a:lnTo>
                <a:lnTo>
                  <a:pt x="8093" y="57230"/>
                </a:lnTo>
                <a:lnTo>
                  <a:pt x="12082" y="57230"/>
                </a:lnTo>
                <a:lnTo>
                  <a:pt x="16422" y="57230"/>
                </a:lnTo>
                <a:lnTo>
                  <a:pt x="20410" y="55138"/>
                </a:lnTo>
                <a:lnTo>
                  <a:pt x="20410" y="57230"/>
                </a:lnTo>
                <a:lnTo>
                  <a:pt x="22521" y="60923"/>
                </a:lnTo>
                <a:lnTo>
                  <a:pt x="20410" y="64984"/>
                </a:lnTo>
                <a:lnTo>
                  <a:pt x="16422" y="64984"/>
                </a:lnTo>
                <a:lnTo>
                  <a:pt x="14428" y="66830"/>
                </a:lnTo>
                <a:lnTo>
                  <a:pt x="12082" y="66830"/>
                </a:lnTo>
                <a:lnTo>
                  <a:pt x="10087" y="66830"/>
                </a:lnTo>
                <a:lnTo>
                  <a:pt x="6099" y="76800"/>
                </a:lnTo>
                <a:lnTo>
                  <a:pt x="12082" y="88615"/>
                </a:lnTo>
                <a:lnTo>
                  <a:pt x="14428" y="88615"/>
                </a:lnTo>
                <a:lnTo>
                  <a:pt x="18416" y="86769"/>
                </a:lnTo>
                <a:lnTo>
                  <a:pt x="18416" y="90461"/>
                </a:lnTo>
                <a:lnTo>
                  <a:pt x="18416" y="92676"/>
                </a:lnTo>
                <a:lnTo>
                  <a:pt x="20410" y="94523"/>
                </a:lnTo>
                <a:lnTo>
                  <a:pt x="26510" y="94523"/>
                </a:lnTo>
                <a:lnTo>
                  <a:pt x="28621" y="96369"/>
                </a:lnTo>
                <a:lnTo>
                  <a:pt x="28621" y="94523"/>
                </a:lnTo>
                <a:lnTo>
                  <a:pt x="32609" y="94523"/>
                </a:lnTo>
                <a:lnTo>
                  <a:pt x="32609" y="98584"/>
                </a:lnTo>
                <a:lnTo>
                  <a:pt x="32609" y="102276"/>
                </a:lnTo>
                <a:lnTo>
                  <a:pt x="22521" y="110400"/>
                </a:lnTo>
                <a:lnTo>
                  <a:pt x="16422" y="112246"/>
                </a:lnTo>
                <a:lnTo>
                  <a:pt x="14428" y="114092"/>
                </a:lnTo>
                <a:lnTo>
                  <a:pt x="8093" y="118153"/>
                </a:lnTo>
                <a:lnTo>
                  <a:pt x="10087" y="120000"/>
                </a:lnTo>
                <a:lnTo>
                  <a:pt x="20410" y="114092"/>
                </a:lnTo>
                <a:lnTo>
                  <a:pt x="28621" y="110400"/>
                </a:lnTo>
                <a:lnTo>
                  <a:pt x="30615" y="108184"/>
                </a:lnTo>
                <a:lnTo>
                  <a:pt x="34604" y="104492"/>
                </a:lnTo>
                <a:lnTo>
                  <a:pt x="44809" y="96369"/>
                </a:lnTo>
                <a:lnTo>
                  <a:pt x="46803" y="94523"/>
                </a:lnTo>
                <a:lnTo>
                  <a:pt x="42697" y="92676"/>
                </a:lnTo>
                <a:lnTo>
                  <a:pt x="44809" y="90461"/>
                </a:lnTo>
                <a:lnTo>
                  <a:pt x="48797" y="86769"/>
                </a:lnTo>
                <a:lnTo>
                  <a:pt x="48797" y="82707"/>
                </a:lnTo>
                <a:lnTo>
                  <a:pt x="54897" y="78646"/>
                </a:lnTo>
                <a:lnTo>
                  <a:pt x="56891" y="78646"/>
                </a:lnTo>
                <a:lnTo>
                  <a:pt x="54897" y="80861"/>
                </a:lnTo>
                <a:lnTo>
                  <a:pt x="52903" y="82707"/>
                </a:lnTo>
                <a:lnTo>
                  <a:pt x="50909" y="88615"/>
                </a:lnTo>
                <a:lnTo>
                  <a:pt x="52903" y="90461"/>
                </a:lnTo>
                <a:lnTo>
                  <a:pt x="50909" y="92676"/>
                </a:lnTo>
                <a:lnTo>
                  <a:pt x="52903" y="92676"/>
                </a:lnTo>
                <a:lnTo>
                  <a:pt x="59002" y="88615"/>
                </a:lnTo>
                <a:lnTo>
                  <a:pt x="60997" y="88615"/>
                </a:lnTo>
                <a:lnTo>
                  <a:pt x="62991" y="84553"/>
                </a:lnTo>
                <a:lnTo>
                  <a:pt x="60997" y="80861"/>
                </a:lnTo>
                <a:lnTo>
                  <a:pt x="67096" y="82707"/>
                </a:lnTo>
                <a:lnTo>
                  <a:pt x="75190" y="86769"/>
                </a:lnTo>
                <a:lnTo>
                  <a:pt x="81290" y="86769"/>
                </a:lnTo>
                <a:lnTo>
                  <a:pt x="87390" y="88615"/>
                </a:lnTo>
                <a:lnTo>
                  <a:pt x="89384" y="88615"/>
                </a:lnTo>
                <a:lnTo>
                  <a:pt x="89384" y="90461"/>
                </a:lnTo>
                <a:lnTo>
                  <a:pt x="99472" y="98584"/>
                </a:lnTo>
                <a:lnTo>
                  <a:pt x="105571" y="110400"/>
                </a:lnTo>
                <a:lnTo>
                  <a:pt x="103577" y="100430"/>
                </a:lnTo>
                <a:lnTo>
                  <a:pt x="101583" y="98584"/>
                </a:lnTo>
                <a:lnTo>
                  <a:pt x="103577" y="98584"/>
                </a:lnTo>
                <a:lnTo>
                  <a:pt x="103577" y="94523"/>
                </a:lnTo>
                <a:lnTo>
                  <a:pt x="105571" y="104492"/>
                </a:lnTo>
                <a:lnTo>
                  <a:pt x="107565" y="102276"/>
                </a:lnTo>
                <a:lnTo>
                  <a:pt x="111671" y="106338"/>
                </a:lnTo>
                <a:lnTo>
                  <a:pt x="107565" y="104492"/>
                </a:lnTo>
                <a:lnTo>
                  <a:pt x="107565" y="106338"/>
                </a:lnTo>
                <a:lnTo>
                  <a:pt x="107565" y="110400"/>
                </a:lnTo>
                <a:lnTo>
                  <a:pt x="109677" y="108184"/>
                </a:lnTo>
                <a:lnTo>
                  <a:pt x="109677" y="112246"/>
                </a:lnTo>
                <a:lnTo>
                  <a:pt x="113900" y="118153"/>
                </a:lnTo>
                <a:lnTo>
                  <a:pt x="113900" y="114092"/>
                </a:lnTo>
                <a:lnTo>
                  <a:pt x="111671" y="110400"/>
                </a:lnTo>
                <a:lnTo>
                  <a:pt x="113900" y="110400"/>
                </a:lnTo>
                <a:lnTo>
                  <a:pt x="113900" y="112246"/>
                </a:lnTo>
                <a:lnTo>
                  <a:pt x="115894" y="116307"/>
                </a:lnTo>
                <a:lnTo>
                  <a:pt x="118005" y="118153"/>
                </a:lnTo>
                <a:lnTo>
                  <a:pt x="120000" y="11630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9" name="Google Shape;1349;p29"/>
          <p:cNvSpPr/>
          <p:nvPr/>
        </p:nvSpPr>
        <p:spPr>
          <a:xfrm>
            <a:off x="2179637" y="3016250"/>
            <a:ext cx="3175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5454"/>
                </a:moveTo>
                <a:lnTo>
                  <a:pt x="0" y="65454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65454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0" name="Google Shape;1350;p29"/>
          <p:cNvSpPr/>
          <p:nvPr/>
        </p:nvSpPr>
        <p:spPr>
          <a:xfrm>
            <a:off x="2133600" y="3143250"/>
            <a:ext cx="31750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1" name="Google Shape;1351;p29"/>
          <p:cNvSpPr/>
          <p:nvPr/>
        </p:nvSpPr>
        <p:spPr>
          <a:xfrm>
            <a:off x="71437" y="2846387"/>
            <a:ext cx="4603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5454"/>
                </a:moveTo>
                <a:lnTo>
                  <a:pt x="0" y="65454"/>
                </a:lnTo>
                <a:lnTo>
                  <a:pt x="78461" y="120000"/>
                </a:lnTo>
                <a:lnTo>
                  <a:pt x="120000" y="65454"/>
                </a:lnTo>
                <a:lnTo>
                  <a:pt x="78461" y="0"/>
                </a:lnTo>
                <a:lnTo>
                  <a:pt x="0" y="65454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2" name="Google Shape;1352;p29"/>
          <p:cNvSpPr/>
          <p:nvPr/>
        </p:nvSpPr>
        <p:spPr>
          <a:xfrm>
            <a:off x="377825" y="2930525"/>
            <a:ext cx="76200" cy="71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7777"/>
                </a:moveTo>
                <a:lnTo>
                  <a:pt x="0" y="97777"/>
                </a:lnTo>
                <a:lnTo>
                  <a:pt x="23448" y="120000"/>
                </a:lnTo>
                <a:lnTo>
                  <a:pt x="71724" y="71111"/>
                </a:lnTo>
                <a:lnTo>
                  <a:pt x="95172" y="71111"/>
                </a:lnTo>
                <a:lnTo>
                  <a:pt x="95172" y="48888"/>
                </a:lnTo>
                <a:lnTo>
                  <a:pt x="71724" y="48888"/>
                </a:lnTo>
                <a:lnTo>
                  <a:pt x="120000" y="26666"/>
                </a:lnTo>
                <a:lnTo>
                  <a:pt x="95172" y="0"/>
                </a:lnTo>
                <a:lnTo>
                  <a:pt x="0" y="9777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3" name="Google Shape;1353;p29"/>
          <p:cNvSpPr/>
          <p:nvPr/>
        </p:nvSpPr>
        <p:spPr>
          <a:xfrm>
            <a:off x="911225" y="3100387"/>
            <a:ext cx="47625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41250"/>
                </a:lnTo>
                <a:lnTo>
                  <a:pt x="42222" y="101250"/>
                </a:lnTo>
                <a:lnTo>
                  <a:pt x="120000" y="120000"/>
                </a:lnTo>
                <a:lnTo>
                  <a:pt x="42222" y="81250"/>
                </a:lnTo>
                <a:lnTo>
                  <a:pt x="80000" y="60000"/>
                </a:lnTo>
                <a:lnTo>
                  <a:pt x="42222" y="41250"/>
                </a:lnTo>
                <a:lnTo>
                  <a:pt x="8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4" name="Google Shape;1354;p29"/>
          <p:cNvSpPr/>
          <p:nvPr/>
        </p:nvSpPr>
        <p:spPr>
          <a:xfrm>
            <a:off x="1019175" y="3227387"/>
            <a:ext cx="123825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4571" y="41250"/>
                </a:lnTo>
                <a:lnTo>
                  <a:pt x="44571" y="60000"/>
                </a:lnTo>
                <a:lnTo>
                  <a:pt x="73714" y="81250"/>
                </a:lnTo>
                <a:lnTo>
                  <a:pt x="73714" y="101250"/>
                </a:lnTo>
                <a:lnTo>
                  <a:pt x="103714" y="120000"/>
                </a:lnTo>
                <a:lnTo>
                  <a:pt x="120000" y="120000"/>
                </a:lnTo>
                <a:lnTo>
                  <a:pt x="59142" y="21250"/>
                </a:lnTo>
                <a:lnTo>
                  <a:pt x="14571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55" name="Google Shape;1355;p29"/>
          <p:cNvCxnSpPr/>
          <p:nvPr/>
        </p:nvCxnSpPr>
        <p:spPr>
          <a:xfrm rot="10800000" flipH="1">
            <a:off x="50800" y="3135312"/>
            <a:ext cx="15875" cy="57150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356" name="Google Shape;1356;p29"/>
          <p:cNvSpPr/>
          <p:nvPr/>
        </p:nvSpPr>
        <p:spPr>
          <a:xfrm>
            <a:off x="71437" y="3116262"/>
            <a:ext cx="31750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60000" y="0"/>
                </a:lnTo>
                <a:lnTo>
                  <a:pt x="60000" y="12000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7" name="Google Shape;1357;p29"/>
          <p:cNvSpPr/>
          <p:nvPr/>
        </p:nvSpPr>
        <p:spPr>
          <a:xfrm>
            <a:off x="714375" y="2220912"/>
            <a:ext cx="2060575" cy="130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6330" y="114884"/>
                </a:moveTo>
                <a:lnTo>
                  <a:pt x="86330" y="114884"/>
                </a:lnTo>
                <a:lnTo>
                  <a:pt x="87100" y="114884"/>
                </a:lnTo>
                <a:lnTo>
                  <a:pt x="87100" y="116102"/>
                </a:lnTo>
                <a:lnTo>
                  <a:pt x="83558" y="117483"/>
                </a:lnTo>
                <a:lnTo>
                  <a:pt x="82686" y="118782"/>
                </a:lnTo>
                <a:lnTo>
                  <a:pt x="80889" y="120000"/>
                </a:lnTo>
                <a:lnTo>
                  <a:pt x="82686" y="116102"/>
                </a:lnTo>
                <a:lnTo>
                  <a:pt x="81813" y="116102"/>
                </a:lnTo>
                <a:lnTo>
                  <a:pt x="83558" y="114884"/>
                </a:lnTo>
                <a:lnTo>
                  <a:pt x="83558" y="109688"/>
                </a:lnTo>
                <a:lnTo>
                  <a:pt x="85355" y="112205"/>
                </a:lnTo>
                <a:lnTo>
                  <a:pt x="86330" y="110987"/>
                </a:lnTo>
                <a:lnTo>
                  <a:pt x="84431" y="108308"/>
                </a:lnTo>
                <a:lnTo>
                  <a:pt x="80017" y="107090"/>
                </a:lnTo>
                <a:lnTo>
                  <a:pt x="79144" y="105791"/>
                </a:lnTo>
                <a:lnTo>
                  <a:pt x="78272" y="101894"/>
                </a:lnTo>
                <a:lnTo>
                  <a:pt x="77348" y="101894"/>
                </a:lnTo>
                <a:lnTo>
                  <a:pt x="76475" y="99296"/>
                </a:lnTo>
                <a:lnTo>
                  <a:pt x="74679" y="97997"/>
                </a:lnTo>
                <a:lnTo>
                  <a:pt x="72061" y="101894"/>
                </a:lnTo>
                <a:lnTo>
                  <a:pt x="69392" y="101894"/>
                </a:lnTo>
                <a:lnTo>
                  <a:pt x="67596" y="99296"/>
                </a:lnTo>
                <a:lnTo>
                  <a:pt x="65748" y="99296"/>
                </a:lnTo>
                <a:lnTo>
                  <a:pt x="64927" y="96617"/>
                </a:lnTo>
                <a:lnTo>
                  <a:pt x="64054" y="97997"/>
                </a:lnTo>
                <a:lnTo>
                  <a:pt x="25714" y="97997"/>
                </a:lnTo>
                <a:lnTo>
                  <a:pt x="24944" y="97997"/>
                </a:lnTo>
                <a:lnTo>
                  <a:pt x="24944" y="96617"/>
                </a:lnTo>
                <a:lnTo>
                  <a:pt x="23969" y="96617"/>
                </a:lnTo>
                <a:lnTo>
                  <a:pt x="21300" y="94100"/>
                </a:lnTo>
                <a:lnTo>
                  <a:pt x="18631" y="91502"/>
                </a:lnTo>
                <a:lnTo>
                  <a:pt x="17758" y="87604"/>
                </a:lnTo>
                <a:lnTo>
                  <a:pt x="16834" y="86305"/>
                </a:lnTo>
                <a:lnTo>
                  <a:pt x="14217" y="82408"/>
                </a:lnTo>
                <a:lnTo>
                  <a:pt x="15089" y="81028"/>
                </a:lnTo>
                <a:lnTo>
                  <a:pt x="15089" y="78592"/>
                </a:lnTo>
                <a:lnTo>
                  <a:pt x="15089" y="74695"/>
                </a:lnTo>
                <a:lnTo>
                  <a:pt x="12420" y="72016"/>
                </a:lnTo>
                <a:lnTo>
                  <a:pt x="9649" y="64221"/>
                </a:lnTo>
                <a:lnTo>
                  <a:pt x="8879" y="64221"/>
                </a:lnTo>
                <a:lnTo>
                  <a:pt x="8006" y="60324"/>
                </a:lnTo>
                <a:lnTo>
                  <a:pt x="6210" y="61542"/>
                </a:lnTo>
                <a:lnTo>
                  <a:pt x="5337" y="63004"/>
                </a:lnTo>
                <a:lnTo>
                  <a:pt x="2668" y="59106"/>
                </a:lnTo>
                <a:lnTo>
                  <a:pt x="2668" y="57645"/>
                </a:lnTo>
                <a:lnTo>
                  <a:pt x="0" y="59106"/>
                </a:lnTo>
                <a:lnTo>
                  <a:pt x="0" y="57645"/>
                </a:lnTo>
                <a:lnTo>
                  <a:pt x="0" y="12341"/>
                </a:lnTo>
                <a:lnTo>
                  <a:pt x="1693" y="12341"/>
                </a:lnTo>
                <a:lnTo>
                  <a:pt x="7031" y="17456"/>
                </a:lnTo>
                <a:lnTo>
                  <a:pt x="7031" y="14857"/>
                </a:lnTo>
                <a:lnTo>
                  <a:pt x="8006" y="13558"/>
                </a:lnTo>
                <a:lnTo>
                  <a:pt x="9649" y="12341"/>
                </a:lnTo>
                <a:lnTo>
                  <a:pt x="10675" y="13558"/>
                </a:lnTo>
                <a:lnTo>
                  <a:pt x="15962" y="8443"/>
                </a:lnTo>
                <a:lnTo>
                  <a:pt x="15962" y="10960"/>
                </a:lnTo>
                <a:lnTo>
                  <a:pt x="17758" y="10960"/>
                </a:lnTo>
                <a:lnTo>
                  <a:pt x="18631" y="7063"/>
                </a:lnTo>
                <a:lnTo>
                  <a:pt x="20427" y="9661"/>
                </a:lnTo>
                <a:lnTo>
                  <a:pt x="20427" y="12341"/>
                </a:lnTo>
                <a:lnTo>
                  <a:pt x="22275" y="13558"/>
                </a:lnTo>
                <a:lnTo>
                  <a:pt x="23045" y="10960"/>
                </a:lnTo>
                <a:lnTo>
                  <a:pt x="23045" y="13558"/>
                </a:lnTo>
                <a:lnTo>
                  <a:pt x="24944" y="13558"/>
                </a:lnTo>
                <a:lnTo>
                  <a:pt x="24944" y="10960"/>
                </a:lnTo>
                <a:lnTo>
                  <a:pt x="27613" y="10960"/>
                </a:lnTo>
                <a:lnTo>
                  <a:pt x="29255" y="13558"/>
                </a:lnTo>
                <a:lnTo>
                  <a:pt x="31052" y="14857"/>
                </a:lnTo>
                <a:lnTo>
                  <a:pt x="32899" y="16238"/>
                </a:lnTo>
                <a:lnTo>
                  <a:pt x="34696" y="16238"/>
                </a:lnTo>
                <a:lnTo>
                  <a:pt x="37365" y="17456"/>
                </a:lnTo>
                <a:lnTo>
                  <a:pt x="37365" y="20135"/>
                </a:lnTo>
                <a:lnTo>
                  <a:pt x="36390" y="21353"/>
                </a:lnTo>
                <a:lnTo>
                  <a:pt x="36390" y="22652"/>
                </a:lnTo>
                <a:lnTo>
                  <a:pt x="39007" y="24032"/>
                </a:lnTo>
                <a:lnTo>
                  <a:pt x="43575" y="21353"/>
                </a:lnTo>
                <a:lnTo>
                  <a:pt x="46244" y="24032"/>
                </a:lnTo>
                <a:lnTo>
                  <a:pt x="46244" y="21353"/>
                </a:lnTo>
                <a:lnTo>
                  <a:pt x="45320" y="20135"/>
                </a:lnTo>
                <a:lnTo>
                  <a:pt x="46244" y="18755"/>
                </a:lnTo>
                <a:lnTo>
                  <a:pt x="49786" y="16238"/>
                </a:lnTo>
                <a:lnTo>
                  <a:pt x="50658" y="20135"/>
                </a:lnTo>
                <a:lnTo>
                  <a:pt x="55072" y="22652"/>
                </a:lnTo>
                <a:lnTo>
                  <a:pt x="57741" y="24032"/>
                </a:lnTo>
                <a:lnTo>
                  <a:pt x="59640" y="24032"/>
                </a:lnTo>
                <a:lnTo>
                  <a:pt x="59640" y="20135"/>
                </a:lnTo>
                <a:lnTo>
                  <a:pt x="60410" y="18755"/>
                </a:lnTo>
                <a:lnTo>
                  <a:pt x="57741" y="16238"/>
                </a:lnTo>
                <a:lnTo>
                  <a:pt x="59640" y="14857"/>
                </a:lnTo>
                <a:lnTo>
                  <a:pt x="60410" y="10960"/>
                </a:lnTo>
                <a:lnTo>
                  <a:pt x="62309" y="14857"/>
                </a:lnTo>
                <a:lnTo>
                  <a:pt x="64054" y="17456"/>
                </a:lnTo>
                <a:lnTo>
                  <a:pt x="62309" y="20135"/>
                </a:lnTo>
                <a:lnTo>
                  <a:pt x="62309" y="22652"/>
                </a:lnTo>
                <a:lnTo>
                  <a:pt x="63079" y="24032"/>
                </a:lnTo>
                <a:lnTo>
                  <a:pt x="64054" y="21353"/>
                </a:lnTo>
                <a:lnTo>
                  <a:pt x="65748" y="18755"/>
                </a:lnTo>
                <a:lnTo>
                  <a:pt x="64927" y="16238"/>
                </a:lnTo>
                <a:lnTo>
                  <a:pt x="65748" y="13558"/>
                </a:lnTo>
                <a:lnTo>
                  <a:pt x="64054" y="10960"/>
                </a:lnTo>
                <a:lnTo>
                  <a:pt x="62309" y="8443"/>
                </a:lnTo>
                <a:lnTo>
                  <a:pt x="63079" y="649"/>
                </a:lnTo>
                <a:lnTo>
                  <a:pt x="65851" y="0"/>
                </a:lnTo>
                <a:lnTo>
                  <a:pt x="69392" y="9661"/>
                </a:lnTo>
                <a:lnTo>
                  <a:pt x="68417" y="12341"/>
                </a:lnTo>
                <a:lnTo>
                  <a:pt x="69392" y="13558"/>
                </a:lnTo>
                <a:lnTo>
                  <a:pt x="72061" y="18755"/>
                </a:lnTo>
                <a:lnTo>
                  <a:pt x="72934" y="14857"/>
                </a:lnTo>
                <a:lnTo>
                  <a:pt x="74679" y="17456"/>
                </a:lnTo>
                <a:lnTo>
                  <a:pt x="73704" y="22652"/>
                </a:lnTo>
                <a:lnTo>
                  <a:pt x="75603" y="25250"/>
                </a:lnTo>
                <a:lnTo>
                  <a:pt x="76475" y="25250"/>
                </a:lnTo>
                <a:lnTo>
                  <a:pt x="76475" y="22652"/>
                </a:lnTo>
                <a:lnTo>
                  <a:pt x="78272" y="21353"/>
                </a:lnTo>
                <a:lnTo>
                  <a:pt x="78272" y="10960"/>
                </a:lnTo>
                <a:lnTo>
                  <a:pt x="80017" y="10960"/>
                </a:lnTo>
                <a:lnTo>
                  <a:pt x="81813" y="12341"/>
                </a:lnTo>
                <a:lnTo>
                  <a:pt x="81813" y="14857"/>
                </a:lnTo>
                <a:lnTo>
                  <a:pt x="83558" y="14857"/>
                </a:lnTo>
                <a:lnTo>
                  <a:pt x="83558" y="18755"/>
                </a:lnTo>
                <a:lnTo>
                  <a:pt x="81813" y="20135"/>
                </a:lnTo>
                <a:lnTo>
                  <a:pt x="81813" y="22652"/>
                </a:lnTo>
                <a:lnTo>
                  <a:pt x="83558" y="24032"/>
                </a:lnTo>
                <a:lnTo>
                  <a:pt x="83558" y="26549"/>
                </a:lnTo>
                <a:lnTo>
                  <a:pt x="80017" y="31826"/>
                </a:lnTo>
                <a:lnTo>
                  <a:pt x="78272" y="30446"/>
                </a:lnTo>
                <a:lnTo>
                  <a:pt x="78272" y="29147"/>
                </a:lnTo>
                <a:lnTo>
                  <a:pt x="76475" y="29147"/>
                </a:lnTo>
                <a:lnTo>
                  <a:pt x="77348" y="31826"/>
                </a:lnTo>
                <a:lnTo>
                  <a:pt x="75603" y="34343"/>
                </a:lnTo>
                <a:lnTo>
                  <a:pt x="75603" y="36941"/>
                </a:lnTo>
                <a:lnTo>
                  <a:pt x="73704" y="42056"/>
                </a:lnTo>
                <a:lnTo>
                  <a:pt x="72061" y="42056"/>
                </a:lnTo>
                <a:lnTo>
                  <a:pt x="70265" y="44736"/>
                </a:lnTo>
                <a:lnTo>
                  <a:pt x="71035" y="47415"/>
                </a:lnTo>
                <a:lnTo>
                  <a:pt x="68417" y="48633"/>
                </a:lnTo>
                <a:lnTo>
                  <a:pt x="68417" y="51312"/>
                </a:lnTo>
                <a:lnTo>
                  <a:pt x="67596" y="51312"/>
                </a:lnTo>
                <a:lnTo>
                  <a:pt x="66723" y="52530"/>
                </a:lnTo>
                <a:lnTo>
                  <a:pt x="64927" y="59106"/>
                </a:lnTo>
                <a:lnTo>
                  <a:pt x="64927" y="63004"/>
                </a:lnTo>
                <a:lnTo>
                  <a:pt x="65748" y="64221"/>
                </a:lnTo>
                <a:lnTo>
                  <a:pt x="67596" y="64221"/>
                </a:lnTo>
                <a:lnTo>
                  <a:pt x="68417" y="72016"/>
                </a:lnTo>
                <a:lnTo>
                  <a:pt x="70265" y="70798"/>
                </a:lnTo>
                <a:lnTo>
                  <a:pt x="72934" y="72016"/>
                </a:lnTo>
                <a:lnTo>
                  <a:pt x="74679" y="74695"/>
                </a:lnTo>
                <a:lnTo>
                  <a:pt x="78272" y="77131"/>
                </a:lnTo>
                <a:lnTo>
                  <a:pt x="81813" y="77131"/>
                </a:lnTo>
                <a:lnTo>
                  <a:pt x="82686" y="78592"/>
                </a:lnTo>
                <a:lnTo>
                  <a:pt x="82686" y="86305"/>
                </a:lnTo>
                <a:lnTo>
                  <a:pt x="86330" y="91502"/>
                </a:lnTo>
                <a:lnTo>
                  <a:pt x="88023" y="88822"/>
                </a:lnTo>
                <a:lnTo>
                  <a:pt x="86330" y="79810"/>
                </a:lnTo>
                <a:lnTo>
                  <a:pt x="88023" y="78592"/>
                </a:lnTo>
                <a:lnTo>
                  <a:pt x="89769" y="74695"/>
                </a:lnTo>
                <a:lnTo>
                  <a:pt x="88999" y="66901"/>
                </a:lnTo>
                <a:lnTo>
                  <a:pt x="87100" y="64221"/>
                </a:lnTo>
                <a:lnTo>
                  <a:pt x="88023" y="63004"/>
                </a:lnTo>
                <a:lnTo>
                  <a:pt x="88999" y="63004"/>
                </a:lnTo>
                <a:lnTo>
                  <a:pt x="88999" y="61542"/>
                </a:lnTo>
                <a:lnTo>
                  <a:pt x="88999" y="57645"/>
                </a:lnTo>
                <a:lnTo>
                  <a:pt x="88023" y="56427"/>
                </a:lnTo>
                <a:lnTo>
                  <a:pt x="88999" y="52530"/>
                </a:lnTo>
                <a:lnTo>
                  <a:pt x="88023" y="51312"/>
                </a:lnTo>
                <a:lnTo>
                  <a:pt x="88023" y="49851"/>
                </a:lnTo>
                <a:lnTo>
                  <a:pt x="88999" y="48633"/>
                </a:lnTo>
                <a:lnTo>
                  <a:pt x="91668" y="49851"/>
                </a:lnTo>
                <a:lnTo>
                  <a:pt x="94285" y="48633"/>
                </a:lnTo>
                <a:lnTo>
                  <a:pt x="97775" y="52530"/>
                </a:lnTo>
                <a:lnTo>
                  <a:pt x="96954" y="53748"/>
                </a:lnTo>
                <a:lnTo>
                  <a:pt x="97775" y="55209"/>
                </a:lnTo>
                <a:lnTo>
                  <a:pt x="100393" y="55209"/>
                </a:lnTo>
                <a:lnTo>
                  <a:pt x="100393" y="63004"/>
                </a:lnTo>
                <a:lnTo>
                  <a:pt x="103062" y="66901"/>
                </a:lnTo>
                <a:lnTo>
                  <a:pt x="104037" y="65439"/>
                </a:lnTo>
                <a:lnTo>
                  <a:pt x="105731" y="63004"/>
                </a:lnTo>
                <a:lnTo>
                  <a:pt x="106706" y="61542"/>
                </a:lnTo>
                <a:lnTo>
                  <a:pt x="105731" y="60324"/>
                </a:lnTo>
                <a:lnTo>
                  <a:pt x="106706" y="57645"/>
                </a:lnTo>
                <a:lnTo>
                  <a:pt x="112044" y="70798"/>
                </a:lnTo>
                <a:lnTo>
                  <a:pt x="111171" y="72016"/>
                </a:lnTo>
                <a:lnTo>
                  <a:pt x="111171" y="74695"/>
                </a:lnTo>
                <a:lnTo>
                  <a:pt x="112917" y="75913"/>
                </a:lnTo>
                <a:lnTo>
                  <a:pt x="112917" y="77131"/>
                </a:lnTo>
                <a:lnTo>
                  <a:pt x="114713" y="78592"/>
                </a:lnTo>
                <a:lnTo>
                  <a:pt x="115585" y="78592"/>
                </a:lnTo>
                <a:lnTo>
                  <a:pt x="117382" y="79810"/>
                </a:lnTo>
                <a:lnTo>
                  <a:pt x="115585" y="81028"/>
                </a:lnTo>
                <a:lnTo>
                  <a:pt x="117382" y="81028"/>
                </a:lnTo>
                <a:lnTo>
                  <a:pt x="117382" y="83707"/>
                </a:lnTo>
                <a:lnTo>
                  <a:pt x="118357" y="83707"/>
                </a:lnTo>
                <a:lnTo>
                  <a:pt x="119127" y="84925"/>
                </a:lnTo>
                <a:lnTo>
                  <a:pt x="119127" y="86305"/>
                </a:lnTo>
                <a:lnTo>
                  <a:pt x="120000" y="88822"/>
                </a:lnTo>
                <a:lnTo>
                  <a:pt x="118357" y="90202"/>
                </a:lnTo>
                <a:lnTo>
                  <a:pt x="115585" y="91502"/>
                </a:lnTo>
                <a:lnTo>
                  <a:pt x="113840" y="95399"/>
                </a:lnTo>
                <a:lnTo>
                  <a:pt x="111171" y="95399"/>
                </a:lnTo>
                <a:lnTo>
                  <a:pt x="108502" y="94100"/>
                </a:lnTo>
                <a:lnTo>
                  <a:pt x="104037" y="95399"/>
                </a:lnTo>
                <a:lnTo>
                  <a:pt x="103062" y="97997"/>
                </a:lnTo>
                <a:lnTo>
                  <a:pt x="102292" y="97997"/>
                </a:lnTo>
                <a:lnTo>
                  <a:pt x="100393" y="99296"/>
                </a:lnTo>
                <a:lnTo>
                  <a:pt x="97775" y="104411"/>
                </a:lnTo>
                <a:lnTo>
                  <a:pt x="98751" y="104411"/>
                </a:lnTo>
                <a:lnTo>
                  <a:pt x="101420" y="100514"/>
                </a:lnTo>
                <a:lnTo>
                  <a:pt x="104037" y="97997"/>
                </a:lnTo>
                <a:lnTo>
                  <a:pt x="106706" y="97997"/>
                </a:lnTo>
                <a:lnTo>
                  <a:pt x="107630" y="97997"/>
                </a:lnTo>
                <a:lnTo>
                  <a:pt x="107630" y="100514"/>
                </a:lnTo>
                <a:lnTo>
                  <a:pt x="105731" y="101894"/>
                </a:lnTo>
                <a:lnTo>
                  <a:pt x="104961" y="101894"/>
                </a:lnTo>
                <a:lnTo>
                  <a:pt x="105731" y="103193"/>
                </a:lnTo>
                <a:lnTo>
                  <a:pt x="106706" y="101894"/>
                </a:lnTo>
                <a:lnTo>
                  <a:pt x="106706" y="105791"/>
                </a:lnTo>
                <a:lnTo>
                  <a:pt x="107630" y="107090"/>
                </a:lnTo>
                <a:lnTo>
                  <a:pt x="109375" y="108308"/>
                </a:lnTo>
                <a:lnTo>
                  <a:pt x="111171" y="108308"/>
                </a:lnTo>
                <a:lnTo>
                  <a:pt x="111171" y="107090"/>
                </a:lnTo>
                <a:lnTo>
                  <a:pt x="112917" y="104411"/>
                </a:lnTo>
                <a:lnTo>
                  <a:pt x="112917" y="107090"/>
                </a:lnTo>
                <a:lnTo>
                  <a:pt x="113840" y="107090"/>
                </a:lnTo>
                <a:lnTo>
                  <a:pt x="112044" y="108308"/>
                </a:lnTo>
                <a:lnTo>
                  <a:pt x="112044" y="109688"/>
                </a:lnTo>
                <a:lnTo>
                  <a:pt x="107630" y="112205"/>
                </a:lnTo>
                <a:lnTo>
                  <a:pt x="105731" y="114884"/>
                </a:lnTo>
                <a:lnTo>
                  <a:pt x="104961" y="112205"/>
                </a:lnTo>
                <a:lnTo>
                  <a:pt x="107630" y="109688"/>
                </a:lnTo>
                <a:lnTo>
                  <a:pt x="106706" y="109688"/>
                </a:lnTo>
                <a:lnTo>
                  <a:pt x="106706" y="108308"/>
                </a:lnTo>
                <a:lnTo>
                  <a:pt x="104961" y="109688"/>
                </a:lnTo>
                <a:lnTo>
                  <a:pt x="104037" y="109688"/>
                </a:lnTo>
                <a:lnTo>
                  <a:pt x="103062" y="108308"/>
                </a:lnTo>
                <a:lnTo>
                  <a:pt x="102292" y="104411"/>
                </a:lnTo>
                <a:lnTo>
                  <a:pt x="102292" y="103193"/>
                </a:lnTo>
                <a:lnTo>
                  <a:pt x="101420" y="104411"/>
                </a:lnTo>
                <a:lnTo>
                  <a:pt x="100393" y="103193"/>
                </a:lnTo>
                <a:lnTo>
                  <a:pt x="98751" y="109688"/>
                </a:lnTo>
                <a:lnTo>
                  <a:pt x="96954" y="110987"/>
                </a:lnTo>
                <a:lnTo>
                  <a:pt x="92437" y="110987"/>
                </a:lnTo>
                <a:lnTo>
                  <a:pt x="90641" y="112205"/>
                </a:lnTo>
                <a:lnTo>
                  <a:pt x="89769" y="113585"/>
                </a:lnTo>
                <a:lnTo>
                  <a:pt x="86330" y="114884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8" name="Google Shape;1358;p29"/>
          <p:cNvSpPr/>
          <p:nvPr/>
        </p:nvSpPr>
        <p:spPr>
          <a:xfrm>
            <a:off x="2378075" y="4087812"/>
            <a:ext cx="92075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1428"/>
                </a:moveTo>
                <a:lnTo>
                  <a:pt x="0" y="91428"/>
                </a:lnTo>
                <a:lnTo>
                  <a:pt x="0" y="0"/>
                </a:lnTo>
                <a:lnTo>
                  <a:pt x="60000" y="0"/>
                </a:lnTo>
                <a:lnTo>
                  <a:pt x="60000" y="28571"/>
                </a:lnTo>
                <a:lnTo>
                  <a:pt x="79615" y="28571"/>
                </a:lnTo>
                <a:lnTo>
                  <a:pt x="120000" y="59047"/>
                </a:lnTo>
                <a:lnTo>
                  <a:pt x="100384" y="91428"/>
                </a:lnTo>
                <a:lnTo>
                  <a:pt x="100384" y="59047"/>
                </a:lnTo>
                <a:lnTo>
                  <a:pt x="40384" y="91428"/>
                </a:lnTo>
                <a:lnTo>
                  <a:pt x="40384" y="59047"/>
                </a:lnTo>
                <a:lnTo>
                  <a:pt x="20769" y="91428"/>
                </a:lnTo>
                <a:lnTo>
                  <a:pt x="20769" y="120000"/>
                </a:lnTo>
                <a:lnTo>
                  <a:pt x="0" y="9142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29"/>
          <p:cNvSpPr/>
          <p:nvPr/>
        </p:nvSpPr>
        <p:spPr>
          <a:xfrm>
            <a:off x="2316162" y="4087812"/>
            <a:ext cx="6191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60869" y="0"/>
                </a:lnTo>
                <a:lnTo>
                  <a:pt x="90434" y="77500"/>
                </a:lnTo>
                <a:lnTo>
                  <a:pt x="0" y="120000"/>
                </a:lnTo>
                <a:lnTo>
                  <a:pt x="31304" y="12000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29"/>
          <p:cNvSpPr/>
          <p:nvPr/>
        </p:nvSpPr>
        <p:spPr>
          <a:xfrm>
            <a:off x="2622550" y="4298950"/>
            <a:ext cx="14287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1" name="Google Shape;1361;p29"/>
          <p:cNvSpPr/>
          <p:nvPr/>
        </p:nvSpPr>
        <p:spPr>
          <a:xfrm>
            <a:off x="2225675" y="4114800"/>
            <a:ext cx="4445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3750"/>
                </a:moveTo>
                <a:lnTo>
                  <a:pt x="0" y="63750"/>
                </a:lnTo>
                <a:lnTo>
                  <a:pt x="80000" y="120000"/>
                </a:lnTo>
                <a:lnTo>
                  <a:pt x="120000" y="63750"/>
                </a:lnTo>
                <a:lnTo>
                  <a:pt x="40000" y="0"/>
                </a:lnTo>
                <a:lnTo>
                  <a:pt x="0" y="637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9"/>
          <p:cNvSpPr/>
          <p:nvPr/>
        </p:nvSpPr>
        <p:spPr>
          <a:xfrm>
            <a:off x="2073275" y="4002087"/>
            <a:ext cx="242887" cy="85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lnTo>
                  <a:pt x="7391" y="60000"/>
                </a:lnTo>
                <a:lnTo>
                  <a:pt x="22608" y="18750"/>
                </a:lnTo>
                <a:lnTo>
                  <a:pt x="37391" y="38750"/>
                </a:lnTo>
                <a:lnTo>
                  <a:pt x="30000" y="38750"/>
                </a:lnTo>
                <a:lnTo>
                  <a:pt x="37391" y="38750"/>
                </a:lnTo>
                <a:lnTo>
                  <a:pt x="67391" y="60000"/>
                </a:lnTo>
                <a:lnTo>
                  <a:pt x="75217" y="98750"/>
                </a:lnTo>
                <a:lnTo>
                  <a:pt x="90000" y="98750"/>
                </a:lnTo>
                <a:lnTo>
                  <a:pt x="82608" y="120000"/>
                </a:lnTo>
                <a:lnTo>
                  <a:pt x="120000" y="120000"/>
                </a:lnTo>
                <a:lnTo>
                  <a:pt x="112608" y="98750"/>
                </a:lnTo>
                <a:lnTo>
                  <a:pt x="105217" y="98750"/>
                </a:lnTo>
                <a:lnTo>
                  <a:pt x="105217" y="78750"/>
                </a:lnTo>
                <a:lnTo>
                  <a:pt x="75217" y="38750"/>
                </a:lnTo>
                <a:lnTo>
                  <a:pt x="37391" y="0"/>
                </a:lnTo>
                <a:lnTo>
                  <a:pt x="14782" y="18750"/>
                </a:lnTo>
                <a:lnTo>
                  <a:pt x="0" y="6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3" name="Google Shape;1363;p29"/>
          <p:cNvSpPr/>
          <p:nvPr/>
        </p:nvSpPr>
        <p:spPr>
          <a:xfrm>
            <a:off x="2501900" y="4114800"/>
            <a:ext cx="285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4" name="Google Shape;1364;p29"/>
          <p:cNvSpPr/>
          <p:nvPr/>
        </p:nvSpPr>
        <p:spPr>
          <a:xfrm>
            <a:off x="2622550" y="4171950"/>
            <a:ext cx="14287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5" name="Google Shape;1365;p29"/>
          <p:cNvSpPr/>
          <p:nvPr/>
        </p:nvSpPr>
        <p:spPr>
          <a:xfrm>
            <a:off x="2225675" y="3960812"/>
            <a:ext cx="15875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37500"/>
                </a:lnTo>
                <a:lnTo>
                  <a:pt x="120000" y="120000"/>
                </a:lnTo>
                <a:lnTo>
                  <a:pt x="120000" y="3750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6" name="Google Shape;1366;p29"/>
          <p:cNvSpPr/>
          <p:nvPr/>
        </p:nvSpPr>
        <p:spPr>
          <a:xfrm>
            <a:off x="2332037" y="3538537"/>
            <a:ext cx="46037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120000" y="0"/>
                </a:lnTo>
                <a:lnTo>
                  <a:pt x="8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7" name="Google Shape;1367;p29"/>
          <p:cNvSpPr/>
          <p:nvPr/>
        </p:nvSpPr>
        <p:spPr>
          <a:xfrm>
            <a:off x="2559050" y="3255962"/>
            <a:ext cx="63500" cy="30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7464" y="120000"/>
                </a:lnTo>
                <a:lnTo>
                  <a:pt x="120000" y="120000"/>
                </a:lnTo>
                <a:lnTo>
                  <a:pt x="57464" y="5625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8" name="Google Shape;1368;p29"/>
          <p:cNvSpPr/>
          <p:nvPr/>
        </p:nvSpPr>
        <p:spPr>
          <a:xfrm>
            <a:off x="2559050" y="3354387"/>
            <a:ext cx="63500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42500"/>
                </a:moveTo>
                <a:lnTo>
                  <a:pt x="0" y="42500"/>
                </a:lnTo>
                <a:lnTo>
                  <a:pt x="87887" y="120000"/>
                </a:lnTo>
                <a:lnTo>
                  <a:pt x="87887" y="82500"/>
                </a:lnTo>
                <a:lnTo>
                  <a:pt x="120000" y="42500"/>
                </a:lnTo>
                <a:lnTo>
                  <a:pt x="57464" y="42500"/>
                </a:lnTo>
                <a:lnTo>
                  <a:pt x="28732" y="42500"/>
                </a:lnTo>
                <a:lnTo>
                  <a:pt x="28732" y="0"/>
                </a:lnTo>
                <a:lnTo>
                  <a:pt x="0" y="42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9" name="Google Shape;1369;p29"/>
          <p:cNvSpPr/>
          <p:nvPr/>
        </p:nvSpPr>
        <p:spPr>
          <a:xfrm>
            <a:off x="2681287" y="3200400"/>
            <a:ext cx="155575" cy="169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0000"/>
                </a:moveTo>
                <a:lnTo>
                  <a:pt x="0" y="90000"/>
                </a:lnTo>
                <a:lnTo>
                  <a:pt x="0" y="100000"/>
                </a:lnTo>
                <a:lnTo>
                  <a:pt x="11657" y="100000"/>
                </a:lnTo>
                <a:lnTo>
                  <a:pt x="71314" y="100000"/>
                </a:lnTo>
                <a:lnTo>
                  <a:pt x="71314" y="109375"/>
                </a:lnTo>
                <a:lnTo>
                  <a:pt x="58971" y="109375"/>
                </a:lnTo>
                <a:lnTo>
                  <a:pt x="71314" y="109375"/>
                </a:lnTo>
                <a:lnTo>
                  <a:pt x="82971" y="100000"/>
                </a:lnTo>
                <a:lnTo>
                  <a:pt x="96000" y="100000"/>
                </a:lnTo>
                <a:lnTo>
                  <a:pt x="96000" y="109375"/>
                </a:lnTo>
                <a:lnTo>
                  <a:pt x="107657" y="109375"/>
                </a:lnTo>
                <a:lnTo>
                  <a:pt x="107657" y="120000"/>
                </a:lnTo>
                <a:lnTo>
                  <a:pt x="119999" y="120000"/>
                </a:lnTo>
                <a:lnTo>
                  <a:pt x="119999" y="100000"/>
                </a:lnTo>
                <a:lnTo>
                  <a:pt x="107657" y="100000"/>
                </a:lnTo>
                <a:lnTo>
                  <a:pt x="119999" y="90000"/>
                </a:lnTo>
                <a:lnTo>
                  <a:pt x="107657" y="100000"/>
                </a:lnTo>
                <a:lnTo>
                  <a:pt x="96000" y="90000"/>
                </a:lnTo>
                <a:lnTo>
                  <a:pt x="119999" y="70000"/>
                </a:lnTo>
                <a:lnTo>
                  <a:pt x="107657" y="79375"/>
                </a:lnTo>
                <a:lnTo>
                  <a:pt x="96000" y="70000"/>
                </a:lnTo>
                <a:lnTo>
                  <a:pt x="107657" y="60000"/>
                </a:lnTo>
                <a:lnTo>
                  <a:pt x="71314" y="60000"/>
                </a:lnTo>
                <a:lnTo>
                  <a:pt x="58971" y="49375"/>
                </a:lnTo>
                <a:lnTo>
                  <a:pt x="71314" y="40000"/>
                </a:lnTo>
                <a:lnTo>
                  <a:pt x="58971" y="40000"/>
                </a:lnTo>
                <a:lnTo>
                  <a:pt x="47314" y="49375"/>
                </a:lnTo>
                <a:lnTo>
                  <a:pt x="71314" y="0"/>
                </a:lnTo>
                <a:lnTo>
                  <a:pt x="47314" y="10000"/>
                </a:lnTo>
                <a:lnTo>
                  <a:pt x="11657" y="70000"/>
                </a:lnTo>
                <a:lnTo>
                  <a:pt x="11657" y="79375"/>
                </a:lnTo>
                <a:lnTo>
                  <a:pt x="0" y="9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0" name="Google Shape;1370;p29"/>
          <p:cNvCxnSpPr/>
          <p:nvPr/>
        </p:nvCxnSpPr>
        <p:spPr>
          <a:xfrm>
            <a:off x="2644775" y="4221162"/>
            <a:ext cx="15875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371" name="Google Shape;1371;p29"/>
          <p:cNvCxnSpPr/>
          <p:nvPr/>
        </p:nvCxnSpPr>
        <p:spPr>
          <a:xfrm>
            <a:off x="2216150" y="3938587"/>
            <a:ext cx="33337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372" name="Google Shape;1372;p29"/>
          <p:cNvSpPr/>
          <p:nvPr/>
        </p:nvSpPr>
        <p:spPr>
          <a:xfrm>
            <a:off x="2241550" y="3917950"/>
            <a:ext cx="1428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58064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3" name="Google Shape;1373;p29"/>
          <p:cNvSpPr/>
          <p:nvPr/>
        </p:nvSpPr>
        <p:spPr>
          <a:xfrm>
            <a:off x="2255837" y="3946525"/>
            <a:ext cx="1428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6375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4" name="Google Shape;1374;p29"/>
          <p:cNvSpPr/>
          <p:nvPr/>
        </p:nvSpPr>
        <p:spPr>
          <a:xfrm>
            <a:off x="2316162" y="4016375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5" name="Google Shape;1375;p29"/>
          <p:cNvSpPr/>
          <p:nvPr/>
        </p:nvSpPr>
        <p:spPr>
          <a:xfrm>
            <a:off x="2363787" y="4044950"/>
            <a:ext cx="28575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4545" y="0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376" name="Google Shape;1376;p29"/>
          <p:cNvCxnSpPr/>
          <p:nvPr/>
        </p:nvCxnSpPr>
        <p:spPr>
          <a:xfrm>
            <a:off x="2295525" y="3995737"/>
            <a:ext cx="12700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377" name="Google Shape;1377;p29"/>
          <p:cNvCxnSpPr/>
          <p:nvPr/>
        </p:nvCxnSpPr>
        <p:spPr>
          <a:xfrm rot="10800000" flipH="1">
            <a:off x="2295525" y="3698875"/>
            <a:ext cx="12700" cy="42862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378" name="Google Shape;1378;p29"/>
          <p:cNvSpPr/>
          <p:nvPr/>
        </p:nvSpPr>
        <p:spPr>
          <a:xfrm>
            <a:off x="1111250" y="3270250"/>
            <a:ext cx="1390650" cy="690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954" y="2598"/>
                </a:moveTo>
                <a:lnTo>
                  <a:pt x="3954" y="2598"/>
                </a:lnTo>
                <a:lnTo>
                  <a:pt x="60608" y="2598"/>
                </a:lnTo>
                <a:lnTo>
                  <a:pt x="61901" y="0"/>
                </a:lnTo>
                <a:lnTo>
                  <a:pt x="63269" y="5044"/>
                </a:lnTo>
                <a:lnTo>
                  <a:pt x="65855" y="5044"/>
                </a:lnTo>
                <a:lnTo>
                  <a:pt x="68669" y="9936"/>
                </a:lnTo>
                <a:lnTo>
                  <a:pt x="72623" y="9936"/>
                </a:lnTo>
                <a:lnTo>
                  <a:pt x="67224" y="17273"/>
                </a:lnTo>
                <a:lnTo>
                  <a:pt x="69961" y="14675"/>
                </a:lnTo>
                <a:lnTo>
                  <a:pt x="71254" y="17273"/>
                </a:lnTo>
                <a:lnTo>
                  <a:pt x="75209" y="14675"/>
                </a:lnTo>
                <a:lnTo>
                  <a:pt x="75209" y="17273"/>
                </a:lnTo>
                <a:lnTo>
                  <a:pt x="76501" y="14675"/>
                </a:lnTo>
                <a:lnTo>
                  <a:pt x="77870" y="17273"/>
                </a:lnTo>
                <a:lnTo>
                  <a:pt x="81825" y="17273"/>
                </a:lnTo>
                <a:lnTo>
                  <a:pt x="83117" y="17273"/>
                </a:lnTo>
                <a:lnTo>
                  <a:pt x="84410" y="19719"/>
                </a:lnTo>
                <a:lnTo>
                  <a:pt x="84410" y="22012"/>
                </a:lnTo>
                <a:lnTo>
                  <a:pt x="77870" y="22012"/>
                </a:lnTo>
                <a:lnTo>
                  <a:pt x="76501" y="29350"/>
                </a:lnTo>
                <a:lnTo>
                  <a:pt x="77870" y="27057"/>
                </a:lnTo>
                <a:lnTo>
                  <a:pt x="76501" y="36687"/>
                </a:lnTo>
                <a:lnTo>
                  <a:pt x="76501" y="41732"/>
                </a:lnTo>
                <a:lnTo>
                  <a:pt x="76501" y="44025"/>
                </a:lnTo>
                <a:lnTo>
                  <a:pt x="77870" y="44025"/>
                </a:lnTo>
                <a:lnTo>
                  <a:pt x="79163" y="41732"/>
                </a:lnTo>
                <a:lnTo>
                  <a:pt x="79163" y="31949"/>
                </a:lnTo>
                <a:lnTo>
                  <a:pt x="80456" y="27057"/>
                </a:lnTo>
                <a:lnTo>
                  <a:pt x="81825" y="24611"/>
                </a:lnTo>
                <a:lnTo>
                  <a:pt x="81825" y="22012"/>
                </a:lnTo>
                <a:lnTo>
                  <a:pt x="85703" y="24611"/>
                </a:lnTo>
                <a:lnTo>
                  <a:pt x="85703" y="29350"/>
                </a:lnTo>
                <a:lnTo>
                  <a:pt x="84410" y="34394"/>
                </a:lnTo>
                <a:lnTo>
                  <a:pt x="87072" y="31949"/>
                </a:lnTo>
                <a:lnTo>
                  <a:pt x="87072" y="36687"/>
                </a:lnTo>
                <a:lnTo>
                  <a:pt x="88365" y="36687"/>
                </a:lnTo>
                <a:lnTo>
                  <a:pt x="85703" y="44025"/>
                </a:lnTo>
                <a:lnTo>
                  <a:pt x="87072" y="44025"/>
                </a:lnTo>
                <a:lnTo>
                  <a:pt x="89657" y="44025"/>
                </a:lnTo>
                <a:lnTo>
                  <a:pt x="94904" y="36687"/>
                </a:lnTo>
                <a:lnTo>
                  <a:pt x="94904" y="34394"/>
                </a:lnTo>
                <a:lnTo>
                  <a:pt x="100152" y="34394"/>
                </a:lnTo>
                <a:lnTo>
                  <a:pt x="100152" y="29350"/>
                </a:lnTo>
                <a:lnTo>
                  <a:pt x="102813" y="27057"/>
                </a:lnTo>
                <a:lnTo>
                  <a:pt x="109353" y="27057"/>
                </a:lnTo>
                <a:lnTo>
                  <a:pt x="112167" y="24611"/>
                </a:lnTo>
                <a:lnTo>
                  <a:pt x="114752" y="12382"/>
                </a:lnTo>
                <a:lnTo>
                  <a:pt x="116121" y="14675"/>
                </a:lnTo>
                <a:lnTo>
                  <a:pt x="117414" y="12382"/>
                </a:lnTo>
                <a:lnTo>
                  <a:pt x="117414" y="14675"/>
                </a:lnTo>
                <a:lnTo>
                  <a:pt x="118707" y="22012"/>
                </a:lnTo>
                <a:lnTo>
                  <a:pt x="120000" y="24611"/>
                </a:lnTo>
                <a:lnTo>
                  <a:pt x="120000" y="27057"/>
                </a:lnTo>
                <a:lnTo>
                  <a:pt x="118707" y="29350"/>
                </a:lnTo>
                <a:lnTo>
                  <a:pt x="116121" y="29350"/>
                </a:lnTo>
                <a:lnTo>
                  <a:pt x="114752" y="31949"/>
                </a:lnTo>
                <a:lnTo>
                  <a:pt x="113460" y="34394"/>
                </a:lnTo>
                <a:lnTo>
                  <a:pt x="110722" y="39286"/>
                </a:lnTo>
                <a:lnTo>
                  <a:pt x="112167" y="44025"/>
                </a:lnTo>
                <a:lnTo>
                  <a:pt x="113460" y="44025"/>
                </a:lnTo>
                <a:lnTo>
                  <a:pt x="113460" y="41732"/>
                </a:lnTo>
                <a:lnTo>
                  <a:pt x="113460" y="44025"/>
                </a:lnTo>
                <a:lnTo>
                  <a:pt x="110722" y="44025"/>
                </a:lnTo>
                <a:lnTo>
                  <a:pt x="106768" y="46624"/>
                </a:lnTo>
                <a:lnTo>
                  <a:pt x="105475" y="49070"/>
                </a:lnTo>
                <a:lnTo>
                  <a:pt x="104106" y="56407"/>
                </a:lnTo>
                <a:lnTo>
                  <a:pt x="102813" y="56407"/>
                </a:lnTo>
                <a:lnTo>
                  <a:pt x="101520" y="53961"/>
                </a:lnTo>
                <a:lnTo>
                  <a:pt x="102813" y="58700"/>
                </a:lnTo>
                <a:lnTo>
                  <a:pt x="101520" y="66038"/>
                </a:lnTo>
                <a:lnTo>
                  <a:pt x="101520" y="61299"/>
                </a:lnTo>
                <a:lnTo>
                  <a:pt x="100152" y="58700"/>
                </a:lnTo>
                <a:lnTo>
                  <a:pt x="101520" y="53961"/>
                </a:lnTo>
                <a:lnTo>
                  <a:pt x="100152" y="56407"/>
                </a:lnTo>
                <a:lnTo>
                  <a:pt x="100152" y="61299"/>
                </a:lnTo>
                <a:lnTo>
                  <a:pt x="98859" y="61299"/>
                </a:lnTo>
                <a:lnTo>
                  <a:pt x="100152" y="61299"/>
                </a:lnTo>
                <a:lnTo>
                  <a:pt x="100152" y="66038"/>
                </a:lnTo>
                <a:lnTo>
                  <a:pt x="101520" y="73375"/>
                </a:lnTo>
                <a:lnTo>
                  <a:pt x="100152" y="78267"/>
                </a:lnTo>
                <a:lnTo>
                  <a:pt x="94904" y="83312"/>
                </a:lnTo>
                <a:lnTo>
                  <a:pt x="90950" y="90649"/>
                </a:lnTo>
                <a:lnTo>
                  <a:pt x="89657" y="95388"/>
                </a:lnTo>
                <a:lnTo>
                  <a:pt x="92319" y="112662"/>
                </a:lnTo>
                <a:lnTo>
                  <a:pt x="92319" y="120000"/>
                </a:lnTo>
                <a:lnTo>
                  <a:pt x="90950" y="120000"/>
                </a:lnTo>
                <a:lnTo>
                  <a:pt x="89657" y="117401"/>
                </a:lnTo>
                <a:lnTo>
                  <a:pt x="87072" y="112662"/>
                </a:lnTo>
                <a:lnTo>
                  <a:pt x="87072" y="102726"/>
                </a:lnTo>
                <a:lnTo>
                  <a:pt x="84410" y="97987"/>
                </a:lnTo>
                <a:lnTo>
                  <a:pt x="81825" y="100280"/>
                </a:lnTo>
                <a:lnTo>
                  <a:pt x="81825" y="97987"/>
                </a:lnTo>
                <a:lnTo>
                  <a:pt x="79163" y="97987"/>
                </a:lnTo>
                <a:lnTo>
                  <a:pt x="76501" y="97987"/>
                </a:lnTo>
                <a:lnTo>
                  <a:pt x="76501" y="95388"/>
                </a:lnTo>
                <a:lnTo>
                  <a:pt x="72623" y="97987"/>
                </a:lnTo>
                <a:lnTo>
                  <a:pt x="71254" y="97987"/>
                </a:lnTo>
                <a:lnTo>
                  <a:pt x="73916" y="97987"/>
                </a:lnTo>
                <a:lnTo>
                  <a:pt x="72623" y="100280"/>
                </a:lnTo>
                <a:lnTo>
                  <a:pt x="73916" y="102726"/>
                </a:lnTo>
                <a:lnTo>
                  <a:pt x="72623" y="102726"/>
                </a:lnTo>
                <a:lnTo>
                  <a:pt x="69961" y="102726"/>
                </a:lnTo>
                <a:lnTo>
                  <a:pt x="68669" y="100280"/>
                </a:lnTo>
                <a:lnTo>
                  <a:pt x="67224" y="100280"/>
                </a:lnTo>
                <a:lnTo>
                  <a:pt x="64562" y="100280"/>
                </a:lnTo>
                <a:lnTo>
                  <a:pt x="61901" y="102726"/>
                </a:lnTo>
                <a:lnTo>
                  <a:pt x="61901" y="100280"/>
                </a:lnTo>
                <a:lnTo>
                  <a:pt x="60608" y="100280"/>
                </a:lnTo>
                <a:lnTo>
                  <a:pt x="61901" y="102726"/>
                </a:lnTo>
                <a:lnTo>
                  <a:pt x="56653" y="110063"/>
                </a:lnTo>
                <a:lnTo>
                  <a:pt x="56653" y="117401"/>
                </a:lnTo>
                <a:lnTo>
                  <a:pt x="52699" y="114955"/>
                </a:lnTo>
                <a:lnTo>
                  <a:pt x="47452" y="100280"/>
                </a:lnTo>
                <a:lnTo>
                  <a:pt x="46159" y="100280"/>
                </a:lnTo>
                <a:lnTo>
                  <a:pt x="44866" y="102726"/>
                </a:lnTo>
                <a:lnTo>
                  <a:pt x="43574" y="102726"/>
                </a:lnTo>
                <a:lnTo>
                  <a:pt x="40912" y="100280"/>
                </a:lnTo>
                <a:lnTo>
                  <a:pt x="40912" y="95388"/>
                </a:lnTo>
                <a:lnTo>
                  <a:pt x="38250" y="90649"/>
                </a:lnTo>
                <a:lnTo>
                  <a:pt x="27756" y="92942"/>
                </a:lnTo>
                <a:lnTo>
                  <a:pt x="19771" y="88050"/>
                </a:lnTo>
                <a:lnTo>
                  <a:pt x="15817" y="88050"/>
                </a:lnTo>
                <a:lnTo>
                  <a:pt x="14448" y="83312"/>
                </a:lnTo>
                <a:lnTo>
                  <a:pt x="13155" y="83312"/>
                </a:lnTo>
                <a:lnTo>
                  <a:pt x="13155" y="80713"/>
                </a:lnTo>
                <a:lnTo>
                  <a:pt x="7908" y="78267"/>
                </a:lnTo>
                <a:lnTo>
                  <a:pt x="7908" y="75974"/>
                </a:lnTo>
                <a:lnTo>
                  <a:pt x="5323" y="70929"/>
                </a:lnTo>
                <a:lnTo>
                  <a:pt x="5323" y="66038"/>
                </a:lnTo>
                <a:lnTo>
                  <a:pt x="3954" y="66038"/>
                </a:lnTo>
                <a:lnTo>
                  <a:pt x="3954" y="63592"/>
                </a:lnTo>
                <a:lnTo>
                  <a:pt x="5323" y="63592"/>
                </a:lnTo>
                <a:lnTo>
                  <a:pt x="5323" y="61299"/>
                </a:lnTo>
                <a:lnTo>
                  <a:pt x="2661" y="61299"/>
                </a:lnTo>
                <a:lnTo>
                  <a:pt x="3954" y="61299"/>
                </a:lnTo>
                <a:lnTo>
                  <a:pt x="1368" y="56407"/>
                </a:lnTo>
                <a:lnTo>
                  <a:pt x="1368" y="53961"/>
                </a:lnTo>
                <a:lnTo>
                  <a:pt x="0" y="51363"/>
                </a:lnTo>
                <a:lnTo>
                  <a:pt x="1368" y="44025"/>
                </a:lnTo>
                <a:lnTo>
                  <a:pt x="0" y="36687"/>
                </a:lnTo>
                <a:lnTo>
                  <a:pt x="1368" y="19719"/>
                </a:lnTo>
                <a:lnTo>
                  <a:pt x="2661" y="19719"/>
                </a:lnTo>
                <a:lnTo>
                  <a:pt x="1368" y="19719"/>
                </a:lnTo>
                <a:lnTo>
                  <a:pt x="0" y="7337"/>
                </a:lnTo>
                <a:lnTo>
                  <a:pt x="2661" y="7337"/>
                </a:lnTo>
                <a:lnTo>
                  <a:pt x="3954" y="9936"/>
                </a:lnTo>
                <a:lnTo>
                  <a:pt x="2661" y="12382"/>
                </a:lnTo>
                <a:lnTo>
                  <a:pt x="3954" y="12382"/>
                </a:lnTo>
                <a:lnTo>
                  <a:pt x="3954" y="5044"/>
                </a:lnTo>
                <a:lnTo>
                  <a:pt x="3954" y="259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9" name="Google Shape;1379;p29"/>
          <p:cNvSpPr/>
          <p:nvPr/>
        </p:nvSpPr>
        <p:spPr>
          <a:xfrm>
            <a:off x="2598737" y="5886450"/>
            <a:ext cx="123825" cy="111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1428"/>
                </a:moveTo>
                <a:lnTo>
                  <a:pt x="120000" y="91428"/>
                </a:lnTo>
                <a:lnTo>
                  <a:pt x="120000" y="0"/>
                </a:lnTo>
                <a:lnTo>
                  <a:pt x="88285" y="14285"/>
                </a:lnTo>
                <a:lnTo>
                  <a:pt x="73714" y="28571"/>
                </a:lnTo>
                <a:lnTo>
                  <a:pt x="88285" y="45714"/>
                </a:lnTo>
                <a:lnTo>
                  <a:pt x="104571" y="28571"/>
                </a:lnTo>
                <a:lnTo>
                  <a:pt x="104571" y="45714"/>
                </a:lnTo>
                <a:lnTo>
                  <a:pt x="88285" y="45714"/>
                </a:lnTo>
                <a:lnTo>
                  <a:pt x="88285" y="74285"/>
                </a:lnTo>
                <a:lnTo>
                  <a:pt x="88285" y="60000"/>
                </a:lnTo>
                <a:lnTo>
                  <a:pt x="73714" y="60000"/>
                </a:lnTo>
                <a:lnTo>
                  <a:pt x="59142" y="60000"/>
                </a:lnTo>
                <a:lnTo>
                  <a:pt x="14571" y="28571"/>
                </a:lnTo>
                <a:lnTo>
                  <a:pt x="0" y="45714"/>
                </a:lnTo>
                <a:lnTo>
                  <a:pt x="14571" y="60000"/>
                </a:lnTo>
                <a:lnTo>
                  <a:pt x="29142" y="60000"/>
                </a:lnTo>
                <a:lnTo>
                  <a:pt x="29142" y="74285"/>
                </a:lnTo>
                <a:lnTo>
                  <a:pt x="43714" y="74285"/>
                </a:lnTo>
                <a:lnTo>
                  <a:pt x="43714" y="91428"/>
                </a:lnTo>
                <a:lnTo>
                  <a:pt x="73714" y="105714"/>
                </a:lnTo>
                <a:lnTo>
                  <a:pt x="88285" y="105714"/>
                </a:lnTo>
                <a:lnTo>
                  <a:pt x="104571" y="120000"/>
                </a:lnTo>
                <a:lnTo>
                  <a:pt x="120000" y="9142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0" name="Google Shape;1380;p29"/>
          <p:cNvSpPr/>
          <p:nvPr/>
        </p:nvSpPr>
        <p:spPr>
          <a:xfrm>
            <a:off x="2719387" y="5895975"/>
            <a:ext cx="920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0000"/>
                </a:moveTo>
                <a:lnTo>
                  <a:pt x="0" y="80000"/>
                </a:lnTo>
                <a:lnTo>
                  <a:pt x="0" y="0"/>
                </a:lnTo>
                <a:lnTo>
                  <a:pt x="19805" y="40000"/>
                </a:lnTo>
                <a:lnTo>
                  <a:pt x="80388" y="65000"/>
                </a:lnTo>
                <a:lnTo>
                  <a:pt x="120000" y="80000"/>
                </a:lnTo>
                <a:lnTo>
                  <a:pt x="100194" y="92500"/>
                </a:lnTo>
                <a:lnTo>
                  <a:pt x="39611" y="105000"/>
                </a:lnTo>
                <a:lnTo>
                  <a:pt x="19805" y="120000"/>
                </a:lnTo>
                <a:lnTo>
                  <a:pt x="0" y="8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1" name="Google Shape;1381;p29"/>
          <p:cNvSpPr/>
          <p:nvPr/>
        </p:nvSpPr>
        <p:spPr>
          <a:xfrm>
            <a:off x="1906587" y="4538662"/>
            <a:ext cx="1428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65454"/>
                </a:lnTo>
                <a:lnTo>
                  <a:pt x="0" y="65454"/>
                </a:lnTo>
                <a:lnTo>
                  <a:pt x="120000" y="120000"/>
                </a:lnTo>
                <a:lnTo>
                  <a:pt x="120000" y="65454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2" name="Google Shape;1382;p29"/>
          <p:cNvSpPr/>
          <p:nvPr/>
        </p:nvSpPr>
        <p:spPr>
          <a:xfrm>
            <a:off x="2316162" y="5551487"/>
            <a:ext cx="30162" cy="58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1714" y="0"/>
                </a:moveTo>
                <a:lnTo>
                  <a:pt x="61714" y="0"/>
                </a:lnTo>
                <a:lnTo>
                  <a:pt x="0" y="88615"/>
                </a:lnTo>
                <a:lnTo>
                  <a:pt x="61714" y="120000"/>
                </a:lnTo>
                <a:lnTo>
                  <a:pt x="120000" y="31384"/>
                </a:lnTo>
                <a:lnTo>
                  <a:pt x="61714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29"/>
          <p:cNvSpPr/>
          <p:nvPr/>
        </p:nvSpPr>
        <p:spPr>
          <a:xfrm>
            <a:off x="2382837" y="5683250"/>
            <a:ext cx="77787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7500"/>
                </a:moveTo>
                <a:lnTo>
                  <a:pt x="0" y="37500"/>
                </a:lnTo>
                <a:lnTo>
                  <a:pt x="23181" y="75000"/>
                </a:lnTo>
                <a:lnTo>
                  <a:pt x="47727" y="75000"/>
                </a:lnTo>
                <a:lnTo>
                  <a:pt x="70909" y="120000"/>
                </a:lnTo>
                <a:lnTo>
                  <a:pt x="120000" y="37500"/>
                </a:lnTo>
                <a:lnTo>
                  <a:pt x="120000" y="0"/>
                </a:lnTo>
                <a:lnTo>
                  <a:pt x="47727" y="0"/>
                </a:lnTo>
                <a:lnTo>
                  <a:pt x="23181" y="0"/>
                </a:lnTo>
                <a:lnTo>
                  <a:pt x="47727" y="37500"/>
                </a:lnTo>
                <a:lnTo>
                  <a:pt x="23181" y="75000"/>
                </a:lnTo>
                <a:lnTo>
                  <a:pt x="0" y="3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4" name="Google Shape;1384;p29"/>
          <p:cNvSpPr/>
          <p:nvPr/>
        </p:nvSpPr>
        <p:spPr>
          <a:xfrm>
            <a:off x="2286000" y="4938712"/>
            <a:ext cx="198437" cy="10271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3928" y="1645"/>
                </a:moveTo>
                <a:lnTo>
                  <a:pt x="73928" y="1645"/>
                </a:lnTo>
                <a:lnTo>
                  <a:pt x="92142" y="0"/>
                </a:lnTo>
                <a:lnTo>
                  <a:pt x="101785" y="4935"/>
                </a:lnTo>
                <a:lnTo>
                  <a:pt x="101785" y="6580"/>
                </a:lnTo>
                <a:lnTo>
                  <a:pt x="110892" y="14807"/>
                </a:lnTo>
                <a:lnTo>
                  <a:pt x="119999" y="14807"/>
                </a:lnTo>
                <a:lnTo>
                  <a:pt x="119999" y="17994"/>
                </a:lnTo>
                <a:lnTo>
                  <a:pt x="101785" y="19742"/>
                </a:lnTo>
                <a:lnTo>
                  <a:pt x="110892" y="24678"/>
                </a:lnTo>
                <a:lnTo>
                  <a:pt x="92142" y="29614"/>
                </a:lnTo>
                <a:lnTo>
                  <a:pt x="73928" y="39485"/>
                </a:lnTo>
                <a:lnTo>
                  <a:pt x="83035" y="45964"/>
                </a:lnTo>
                <a:lnTo>
                  <a:pt x="73928" y="50899"/>
                </a:lnTo>
                <a:lnTo>
                  <a:pt x="73928" y="54293"/>
                </a:lnTo>
                <a:lnTo>
                  <a:pt x="64821" y="55835"/>
                </a:lnTo>
                <a:lnTo>
                  <a:pt x="64821" y="62416"/>
                </a:lnTo>
                <a:lnTo>
                  <a:pt x="55178" y="65706"/>
                </a:lnTo>
                <a:lnTo>
                  <a:pt x="55178" y="72287"/>
                </a:lnTo>
                <a:lnTo>
                  <a:pt x="55178" y="75578"/>
                </a:lnTo>
                <a:lnTo>
                  <a:pt x="55178" y="82159"/>
                </a:lnTo>
                <a:lnTo>
                  <a:pt x="64821" y="82159"/>
                </a:lnTo>
                <a:lnTo>
                  <a:pt x="64821" y="83907"/>
                </a:lnTo>
                <a:lnTo>
                  <a:pt x="55178" y="83907"/>
                </a:lnTo>
                <a:lnTo>
                  <a:pt x="64821" y="83907"/>
                </a:lnTo>
                <a:lnTo>
                  <a:pt x="55178" y="90385"/>
                </a:lnTo>
                <a:lnTo>
                  <a:pt x="46071" y="93778"/>
                </a:lnTo>
                <a:lnTo>
                  <a:pt x="46071" y="96863"/>
                </a:lnTo>
                <a:lnTo>
                  <a:pt x="36964" y="101799"/>
                </a:lnTo>
                <a:lnTo>
                  <a:pt x="36964" y="105192"/>
                </a:lnTo>
                <a:lnTo>
                  <a:pt x="36964" y="106735"/>
                </a:lnTo>
                <a:lnTo>
                  <a:pt x="46071" y="105192"/>
                </a:lnTo>
                <a:lnTo>
                  <a:pt x="46071" y="110128"/>
                </a:lnTo>
                <a:lnTo>
                  <a:pt x="55178" y="111670"/>
                </a:lnTo>
                <a:lnTo>
                  <a:pt x="83035" y="111670"/>
                </a:lnTo>
                <a:lnTo>
                  <a:pt x="101785" y="111670"/>
                </a:lnTo>
                <a:lnTo>
                  <a:pt x="101785" y="113521"/>
                </a:lnTo>
                <a:lnTo>
                  <a:pt x="92142" y="111670"/>
                </a:lnTo>
                <a:lnTo>
                  <a:pt x="92142" y="113521"/>
                </a:lnTo>
                <a:lnTo>
                  <a:pt x="73928" y="115064"/>
                </a:lnTo>
                <a:lnTo>
                  <a:pt x="73928" y="118457"/>
                </a:lnTo>
                <a:lnTo>
                  <a:pt x="64821" y="120000"/>
                </a:lnTo>
                <a:lnTo>
                  <a:pt x="55178" y="116606"/>
                </a:lnTo>
                <a:lnTo>
                  <a:pt x="64821" y="116606"/>
                </a:lnTo>
                <a:lnTo>
                  <a:pt x="64821" y="115064"/>
                </a:lnTo>
                <a:lnTo>
                  <a:pt x="46071" y="116606"/>
                </a:lnTo>
                <a:lnTo>
                  <a:pt x="36964" y="115064"/>
                </a:lnTo>
                <a:lnTo>
                  <a:pt x="36964" y="113521"/>
                </a:lnTo>
                <a:lnTo>
                  <a:pt x="27857" y="113521"/>
                </a:lnTo>
                <a:lnTo>
                  <a:pt x="18214" y="111670"/>
                </a:lnTo>
                <a:lnTo>
                  <a:pt x="18214" y="113521"/>
                </a:lnTo>
                <a:lnTo>
                  <a:pt x="9107" y="111670"/>
                </a:lnTo>
                <a:lnTo>
                  <a:pt x="9107" y="110128"/>
                </a:lnTo>
                <a:lnTo>
                  <a:pt x="18214" y="110128"/>
                </a:lnTo>
                <a:lnTo>
                  <a:pt x="18214" y="108586"/>
                </a:lnTo>
                <a:lnTo>
                  <a:pt x="18214" y="106735"/>
                </a:lnTo>
                <a:lnTo>
                  <a:pt x="18214" y="108586"/>
                </a:lnTo>
                <a:lnTo>
                  <a:pt x="9107" y="110128"/>
                </a:lnTo>
                <a:lnTo>
                  <a:pt x="9107" y="105192"/>
                </a:lnTo>
                <a:lnTo>
                  <a:pt x="18214" y="106735"/>
                </a:lnTo>
                <a:lnTo>
                  <a:pt x="18214" y="103650"/>
                </a:lnTo>
                <a:lnTo>
                  <a:pt x="9107" y="106735"/>
                </a:lnTo>
                <a:lnTo>
                  <a:pt x="9107" y="103650"/>
                </a:lnTo>
                <a:lnTo>
                  <a:pt x="0" y="101799"/>
                </a:lnTo>
                <a:lnTo>
                  <a:pt x="0" y="100257"/>
                </a:lnTo>
                <a:lnTo>
                  <a:pt x="9107" y="95321"/>
                </a:lnTo>
                <a:lnTo>
                  <a:pt x="9107" y="93778"/>
                </a:lnTo>
                <a:lnTo>
                  <a:pt x="18214" y="96863"/>
                </a:lnTo>
                <a:lnTo>
                  <a:pt x="27857" y="90385"/>
                </a:lnTo>
                <a:lnTo>
                  <a:pt x="9107" y="90385"/>
                </a:lnTo>
                <a:lnTo>
                  <a:pt x="0" y="90385"/>
                </a:lnTo>
                <a:lnTo>
                  <a:pt x="18214" y="88843"/>
                </a:lnTo>
                <a:lnTo>
                  <a:pt x="9107" y="86992"/>
                </a:lnTo>
                <a:lnTo>
                  <a:pt x="18214" y="86992"/>
                </a:lnTo>
                <a:lnTo>
                  <a:pt x="18214" y="82159"/>
                </a:lnTo>
                <a:lnTo>
                  <a:pt x="27857" y="80514"/>
                </a:lnTo>
                <a:lnTo>
                  <a:pt x="36964" y="80514"/>
                </a:lnTo>
                <a:lnTo>
                  <a:pt x="27857" y="83907"/>
                </a:lnTo>
                <a:lnTo>
                  <a:pt x="27857" y="85449"/>
                </a:lnTo>
                <a:lnTo>
                  <a:pt x="46071" y="74035"/>
                </a:lnTo>
                <a:lnTo>
                  <a:pt x="46071" y="72287"/>
                </a:lnTo>
                <a:lnTo>
                  <a:pt x="36964" y="72287"/>
                </a:lnTo>
                <a:lnTo>
                  <a:pt x="27857" y="70642"/>
                </a:lnTo>
                <a:lnTo>
                  <a:pt x="27857" y="65706"/>
                </a:lnTo>
                <a:lnTo>
                  <a:pt x="36964" y="64164"/>
                </a:lnTo>
                <a:lnTo>
                  <a:pt x="27857" y="59228"/>
                </a:lnTo>
                <a:lnTo>
                  <a:pt x="36964" y="57480"/>
                </a:lnTo>
                <a:lnTo>
                  <a:pt x="64821" y="42673"/>
                </a:lnTo>
                <a:lnTo>
                  <a:pt x="55178" y="37737"/>
                </a:lnTo>
                <a:lnTo>
                  <a:pt x="64821" y="34550"/>
                </a:lnTo>
                <a:lnTo>
                  <a:pt x="64821" y="31156"/>
                </a:lnTo>
                <a:lnTo>
                  <a:pt x="73928" y="24678"/>
                </a:lnTo>
                <a:lnTo>
                  <a:pt x="73928" y="14807"/>
                </a:lnTo>
                <a:lnTo>
                  <a:pt x="83035" y="9871"/>
                </a:lnTo>
                <a:lnTo>
                  <a:pt x="73928" y="164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29"/>
          <p:cNvSpPr/>
          <p:nvPr/>
        </p:nvSpPr>
        <p:spPr>
          <a:xfrm>
            <a:off x="2211387" y="4260850"/>
            <a:ext cx="273050" cy="366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3376" y="120000"/>
                </a:moveTo>
                <a:lnTo>
                  <a:pt x="93376" y="120000"/>
                </a:lnTo>
                <a:lnTo>
                  <a:pt x="99935" y="101739"/>
                </a:lnTo>
                <a:lnTo>
                  <a:pt x="93376" y="87826"/>
                </a:lnTo>
                <a:lnTo>
                  <a:pt x="99935" y="87826"/>
                </a:lnTo>
                <a:lnTo>
                  <a:pt x="93376" y="83478"/>
                </a:lnTo>
                <a:lnTo>
                  <a:pt x="93376" y="78260"/>
                </a:lnTo>
                <a:lnTo>
                  <a:pt x="120000" y="78260"/>
                </a:lnTo>
                <a:lnTo>
                  <a:pt x="120000" y="69565"/>
                </a:lnTo>
                <a:lnTo>
                  <a:pt x="113440" y="60000"/>
                </a:lnTo>
                <a:lnTo>
                  <a:pt x="120000" y="46086"/>
                </a:lnTo>
                <a:lnTo>
                  <a:pt x="99935" y="46086"/>
                </a:lnTo>
                <a:lnTo>
                  <a:pt x="93376" y="41739"/>
                </a:lnTo>
                <a:lnTo>
                  <a:pt x="73311" y="41739"/>
                </a:lnTo>
                <a:lnTo>
                  <a:pt x="66752" y="36521"/>
                </a:lnTo>
                <a:lnTo>
                  <a:pt x="66752" y="32173"/>
                </a:lnTo>
                <a:lnTo>
                  <a:pt x="60192" y="22608"/>
                </a:lnTo>
                <a:lnTo>
                  <a:pt x="66752" y="13913"/>
                </a:lnTo>
                <a:lnTo>
                  <a:pt x="73311" y="8695"/>
                </a:lnTo>
                <a:lnTo>
                  <a:pt x="80257" y="4347"/>
                </a:lnTo>
                <a:lnTo>
                  <a:pt x="73311" y="0"/>
                </a:lnTo>
                <a:lnTo>
                  <a:pt x="60192" y="8695"/>
                </a:lnTo>
                <a:lnTo>
                  <a:pt x="40128" y="13913"/>
                </a:lnTo>
                <a:lnTo>
                  <a:pt x="33569" y="22608"/>
                </a:lnTo>
                <a:lnTo>
                  <a:pt x="20064" y="27826"/>
                </a:lnTo>
                <a:lnTo>
                  <a:pt x="20064" y="36521"/>
                </a:lnTo>
                <a:lnTo>
                  <a:pt x="13504" y="27826"/>
                </a:lnTo>
                <a:lnTo>
                  <a:pt x="20064" y="32173"/>
                </a:lnTo>
                <a:lnTo>
                  <a:pt x="13504" y="36521"/>
                </a:lnTo>
                <a:lnTo>
                  <a:pt x="13504" y="41739"/>
                </a:lnTo>
                <a:lnTo>
                  <a:pt x="13504" y="46086"/>
                </a:lnTo>
                <a:lnTo>
                  <a:pt x="13504" y="64347"/>
                </a:lnTo>
                <a:lnTo>
                  <a:pt x="20064" y="64347"/>
                </a:lnTo>
                <a:lnTo>
                  <a:pt x="13504" y="73913"/>
                </a:lnTo>
                <a:lnTo>
                  <a:pt x="6945" y="73913"/>
                </a:lnTo>
                <a:lnTo>
                  <a:pt x="6945" y="78260"/>
                </a:lnTo>
                <a:lnTo>
                  <a:pt x="0" y="78260"/>
                </a:lnTo>
                <a:lnTo>
                  <a:pt x="0" y="83478"/>
                </a:lnTo>
                <a:lnTo>
                  <a:pt x="20064" y="92173"/>
                </a:lnTo>
                <a:lnTo>
                  <a:pt x="33569" y="87826"/>
                </a:lnTo>
                <a:lnTo>
                  <a:pt x="40128" y="92173"/>
                </a:lnTo>
                <a:lnTo>
                  <a:pt x="53633" y="101739"/>
                </a:lnTo>
                <a:lnTo>
                  <a:pt x="60192" y="111014"/>
                </a:lnTo>
                <a:lnTo>
                  <a:pt x="86816" y="106086"/>
                </a:lnTo>
                <a:lnTo>
                  <a:pt x="93376" y="111014"/>
                </a:lnTo>
                <a:lnTo>
                  <a:pt x="93376" y="115652"/>
                </a:lnTo>
                <a:lnTo>
                  <a:pt x="86816" y="115652"/>
                </a:lnTo>
                <a:lnTo>
                  <a:pt x="93376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6" name="Google Shape;1386;p29"/>
          <p:cNvSpPr/>
          <p:nvPr/>
        </p:nvSpPr>
        <p:spPr>
          <a:xfrm>
            <a:off x="2165350" y="4514850"/>
            <a:ext cx="134937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22641"/>
                </a:moveTo>
                <a:lnTo>
                  <a:pt x="120000" y="22641"/>
                </a:lnTo>
                <a:lnTo>
                  <a:pt x="106923" y="11320"/>
                </a:lnTo>
                <a:lnTo>
                  <a:pt x="80000" y="22641"/>
                </a:lnTo>
                <a:lnTo>
                  <a:pt x="40000" y="0"/>
                </a:lnTo>
                <a:lnTo>
                  <a:pt x="13846" y="11320"/>
                </a:lnTo>
                <a:lnTo>
                  <a:pt x="13846" y="22641"/>
                </a:lnTo>
                <a:lnTo>
                  <a:pt x="0" y="36226"/>
                </a:lnTo>
                <a:lnTo>
                  <a:pt x="0" y="58867"/>
                </a:lnTo>
                <a:lnTo>
                  <a:pt x="13846" y="83773"/>
                </a:lnTo>
                <a:lnTo>
                  <a:pt x="13846" y="71698"/>
                </a:lnTo>
                <a:lnTo>
                  <a:pt x="26923" y="71698"/>
                </a:lnTo>
                <a:lnTo>
                  <a:pt x="13846" y="83773"/>
                </a:lnTo>
                <a:lnTo>
                  <a:pt x="0" y="107924"/>
                </a:lnTo>
                <a:lnTo>
                  <a:pt x="26923" y="120000"/>
                </a:lnTo>
                <a:lnTo>
                  <a:pt x="66923" y="83773"/>
                </a:lnTo>
                <a:lnTo>
                  <a:pt x="93076" y="71698"/>
                </a:lnTo>
                <a:lnTo>
                  <a:pt x="106923" y="58867"/>
                </a:lnTo>
                <a:lnTo>
                  <a:pt x="120000" y="36226"/>
                </a:lnTo>
                <a:lnTo>
                  <a:pt x="106923" y="22641"/>
                </a:lnTo>
                <a:lnTo>
                  <a:pt x="120000" y="22641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7" name="Google Shape;1387;p29"/>
          <p:cNvSpPr/>
          <p:nvPr/>
        </p:nvSpPr>
        <p:spPr>
          <a:xfrm>
            <a:off x="2147887" y="4543425"/>
            <a:ext cx="307975" cy="409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3828" y="70451"/>
                </a:moveTo>
                <a:lnTo>
                  <a:pt x="113828" y="70451"/>
                </a:lnTo>
                <a:lnTo>
                  <a:pt x="101485" y="70451"/>
                </a:lnTo>
                <a:lnTo>
                  <a:pt x="101485" y="61935"/>
                </a:lnTo>
                <a:lnTo>
                  <a:pt x="89485" y="66322"/>
                </a:lnTo>
                <a:lnTo>
                  <a:pt x="77828" y="61935"/>
                </a:lnTo>
                <a:lnTo>
                  <a:pt x="72000" y="49548"/>
                </a:lnTo>
                <a:lnTo>
                  <a:pt x="83657" y="33290"/>
                </a:lnTo>
                <a:lnTo>
                  <a:pt x="107314" y="24774"/>
                </a:lnTo>
                <a:lnTo>
                  <a:pt x="101485" y="20903"/>
                </a:lnTo>
                <a:lnTo>
                  <a:pt x="107314" y="20903"/>
                </a:lnTo>
                <a:lnTo>
                  <a:pt x="107314" y="16774"/>
                </a:lnTo>
                <a:lnTo>
                  <a:pt x="101485" y="12387"/>
                </a:lnTo>
                <a:lnTo>
                  <a:pt x="77828" y="16774"/>
                </a:lnTo>
                <a:lnTo>
                  <a:pt x="72000" y="8516"/>
                </a:lnTo>
                <a:lnTo>
                  <a:pt x="59999" y="0"/>
                </a:lnTo>
                <a:lnTo>
                  <a:pt x="54171" y="0"/>
                </a:lnTo>
                <a:lnTo>
                  <a:pt x="59999" y="4645"/>
                </a:lnTo>
                <a:lnTo>
                  <a:pt x="54171" y="12387"/>
                </a:lnTo>
                <a:lnTo>
                  <a:pt x="48000" y="16774"/>
                </a:lnTo>
                <a:lnTo>
                  <a:pt x="36342" y="20903"/>
                </a:lnTo>
                <a:lnTo>
                  <a:pt x="18514" y="33290"/>
                </a:lnTo>
                <a:lnTo>
                  <a:pt x="6514" y="29161"/>
                </a:lnTo>
                <a:lnTo>
                  <a:pt x="12685" y="20903"/>
                </a:lnTo>
                <a:lnTo>
                  <a:pt x="0" y="29161"/>
                </a:lnTo>
                <a:lnTo>
                  <a:pt x="6514" y="37161"/>
                </a:lnTo>
                <a:lnTo>
                  <a:pt x="0" y="37161"/>
                </a:lnTo>
                <a:lnTo>
                  <a:pt x="12685" y="45677"/>
                </a:lnTo>
                <a:lnTo>
                  <a:pt x="24342" y="53935"/>
                </a:lnTo>
                <a:lnTo>
                  <a:pt x="54171" y="95225"/>
                </a:lnTo>
                <a:lnTo>
                  <a:pt x="101485" y="120000"/>
                </a:lnTo>
                <a:lnTo>
                  <a:pt x="113828" y="115870"/>
                </a:lnTo>
                <a:lnTo>
                  <a:pt x="119999" y="107612"/>
                </a:lnTo>
                <a:lnTo>
                  <a:pt x="113828" y="103483"/>
                </a:lnTo>
                <a:lnTo>
                  <a:pt x="119999" y="78709"/>
                </a:lnTo>
                <a:lnTo>
                  <a:pt x="113828" y="70451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8" name="Google Shape;1388;p29"/>
          <p:cNvSpPr/>
          <p:nvPr/>
        </p:nvSpPr>
        <p:spPr>
          <a:xfrm>
            <a:off x="2438400" y="4754562"/>
            <a:ext cx="276225" cy="31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2804"/>
                </a:moveTo>
                <a:lnTo>
                  <a:pt x="120000" y="92804"/>
                </a:lnTo>
                <a:lnTo>
                  <a:pt x="120000" y="76487"/>
                </a:lnTo>
                <a:lnTo>
                  <a:pt x="113482" y="65269"/>
                </a:lnTo>
                <a:lnTo>
                  <a:pt x="113482" y="60169"/>
                </a:lnTo>
                <a:lnTo>
                  <a:pt x="100447" y="60169"/>
                </a:lnTo>
                <a:lnTo>
                  <a:pt x="93546" y="48951"/>
                </a:lnTo>
                <a:lnTo>
                  <a:pt x="93546" y="43852"/>
                </a:lnTo>
                <a:lnTo>
                  <a:pt x="87028" y="32634"/>
                </a:lnTo>
                <a:lnTo>
                  <a:pt x="46389" y="22096"/>
                </a:lnTo>
                <a:lnTo>
                  <a:pt x="39872" y="16317"/>
                </a:lnTo>
                <a:lnTo>
                  <a:pt x="39872" y="0"/>
                </a:lnTo>
                <a:lnTo>
                  <a:pt x="26837" y="0"/>
                </a:lnTo>
                <a:lnTo>
                  <a:pt x="13418" y="11218"/>
                </a:lnTo>
                <a:lnTo>
                  <a:pt x="0" y="11218"/>
                </a:lnTo>
                <a:lnTo>
                  <a:pt x="6900" y="22096"/>
                </a:lnTo>
                <a:lnTo>
                  <a:pt x="0" y="54730"/>
                </a:lnTo>
                <a:lnTo>
                  <a:pt x="6900" y="60169"/>
                </a:lnTo>
                <a:lnTo>
                  <a:pt x="0" y="71048"/>
                </a:lnTo>
                <a:lnTo>
                  <a:pt x="6900" y="87365"/>
                </a:lnTo>
                <a:lnTo>
                  <a:pt x="6900" y="92804"/>
                </a:lnTo>
                <a:lnTo>
                  <a:pt x="13418" y="120000"/>
                </a:lnTo>
                <a:lnTo>
                  <a:pt x="19936" y="120000"/>
                </a:lnTo>
                <a:lnTo>
                  <a:pt x="33354" y="109121"/>
                </a:lnTo>
                <a:lnTo>
                  <a:pt x="54057" y="114220"/>
                </a:lnTo>
                <a:lnTo>
                  <a:pt x="60575" y="109121"/>
                </a:lnTo>
                <a:lnTo>
                  <a:pt x="73610" y="114220"/>
                </a:lnTo>
                <a:lnTo>
                  <a:pt x="80511" y="87365"/>
                </a:lnTo>
                <a:lnTo>
                  <a:pt x="106964" y="87365"/>
                </a:lnTo>
                <a:lnTo>
                  <a:pt x="120000" y="9280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9" name="Google Shape;1389;p29"/>
          <p:cNvSpPr/>
          <p:nvPr/>
        </p:nvSpPr>
        <p:spPr>
          <a:xfrm>
            <a:off x="2605087" y="4979987"/>
            <a:ext cx="201612" cy="196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0973" y="86098"/>
                </a:moveTo>
                <a:lnTo>
                  <a:pt x="110973" y="86098"/>
                </a:lnTo>
                <a:lnTo>
                  <a:pt x="120000" y="68340"/>
                </a:lnTo>
                <a:lnTo>
                  <a:pt x="101415" y="60269"/>
                </a:lnTo>
                <a:lnTo>
                  <a:pt x="101415" y="42511"/>
                </a:lnTo>
                <a:lnTo>
                  <a:pt x="92389" y="42511"/>
                </a:lnTo>
                <a:lnTo>
                  <a:pt x="64778" y="34439"/>
                </a:lnTo>
                <a:lnTo>
                  <a:pt x="64778" y="8609"/>
                </a:lnTo>
                <a:lnTo>
                  <a:pt x="46725" y="0"/>
                </a:lnTo>
                <a:lnTo>
                  <a:pt x="9026" y="0"/>
                </a:lnTo>
                <a:lnTo>
                  <a:pt x="0" y="42511"/>
                </a:lnTo>
                <a:lnTo>
                  <a:pt x="18053" y="68340"/>
                </a:lnTo>
                <a:lnTo>
                  <a:pt x="46725" y="68340"/>
                </a:lnTo>
                <a:lnTo>
                  <a:pt x="64778" y="86098"/>
                </a:lnTo>
                <a:lnTo>
                  <a:pt x="64778" y="94170"/>
                </a:lnTo>
                <a:lnTo>
                  <a:pt x="55752" y="111390"/>
                </a:lnTo>
                <a:lnTo>
                  <a:pt x="83362" y="119999"/>
                </a:lnTo>
                <a:lnTo>
                  <a:pt x="92389" y="111390"/>
                </a:lnTo>
                <a:lnTo>
                  <a:pt x="110973" y="103318"/>
                </a:lnTo>
                <a:lnTo>
                  <a:pt x="110973" y="8609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0" name="Google Shape;1390;p29"/>
          <p:cNvSpPr/>
          <p:nvPr/>
        </p:nvSpPr>
        <p:spPr>
          <a:xfrm>
            <a:off x="2346325" y="5037137"/>
            <a:ext cx="474662" cy="87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9162" y="42459"/>
                </a:moveTo>
                <a:lnTo>
                  <a:pt x="89162" y="42459"/>
                </a:lnTo>
                <a:lnTo>
                  <a:pt x="96983" y="28911"/>
                </a:lnTo>
                <a:lnTo>
                  <a:pt x="112402" y="19233"/>
                </a:lnTo>
                <a:lnTo>
                  <a:pt x="120000" y="17298"/>
                </a:lnTo>
                <a:lnTo>
                  <a:pt x="116201" y="11612"/>
                </a:lnTo>
                <a:lnTo>
                  <a:pt x="112402" y="11612"/>
                </a:lnTo>
                <a:lnTo>
                  <a:pt x="112402" y="15483"/>
                </a:lnTo>
                <a:lnTo>
                  <a:pt x="104581" y="17298"/>
                </a:lnTo>
                <a:lnTo>
                  <a:pt x="100782" y="19233"/>
                </a:lnTo>
                <a:lnTo>
                  <a:pt x="89162" y="17298"/>
                </a:lnTo>
                <a:lnTo>
                  <a:pt x="92960" y="13427"/>
                </a:lnTo>
                <a:lnTo>
                  <a:pt x="92960" y="11612"/>
                </a:lnTo>
                <a:lnTo>
                  <a:pt x="85363" y="7620"/>
                </a:lnTo>
                <a:lnTo>
                  <a:pt x="73743" y="7620"/>
                </a:lnTo>
                <a:lnTo>
                  <a:pt x="65921" y="1814"/>
                </a:lnTo>
                <a:lnTo>
                  <a:pt x="58324" y="0"/>
                </a:lnTo>
                <a:lnTo>
                  <a:pt x="54525" y="1814"/>
                </a:lnTo>
                <a:lnTo>
                  <a:pt x="42905" y="0"/>
                </a:lnTo>
                <a:lnTo>
                  <a:pt x="34636" y="3870"/>
                </a:lnTo>
                <a:lnTo>
                  <a:pt x="34636" y="7620"/>
                </a:lnTo>
                <a:lnTo>
                  <a:pt x="27039" y="9677"/>
                </a:lnTo>
                <a:lnTo>
                  <a:pt x="30837" y="15483"/>
                </a:lnTo>
                <a:lnTo>
                  <a:pt x="23016" y="21290"/>
                </a:lnTo>
                <a:lnTo>
                  <a:pt x="15418" y="32903"/>
                </a:lnTo>
                <a:lnTo>
                  <a:pt x="19217" y="40524"/>
                </a:lnTo>
                <a:lnTo>
                  <a:pt x="15418" y="46330"/>
                </a:lnTo>
                <a:lnTo>
                  <a:pt x="15418" y="50322"/>
                </a:lnTo>
                <a:lnTo>
                  <a:pt x="11620" y="52137"/>
                </a:lnTo>
                <a:lnTo>
                  <a:pt x="11620" y="59879"/>
                </a:lnTo>
                <a:lnTo>
                  <a:pt x="7597" y="63750"/>
                </a:lnTo>
                <a:lnTo>
                  <a:pt x="7597" y="71491"/>
                </a:lnTo>
                <a:lnTo>
                  <a:pt x="7597" y="75362"/>
                </a:lnTo>
                <a:lnTo>
                  <a:pt x="7597" y="83104"/>
                </a:lnTo>
                <a:lnTo>
                  <a:pt x="11620" y="83104"/>
                </a:lnTo>
                <a:lnTo>
                  <a:pt x="11620" y="85161"/>
                </a:lnTo>
                <a:lnTo>
                  <a:pt x="7597" y="85161"/>
                </a:lnTo>
                <a:lnTo>
                  <a:pt x="11620" y="85161"/>
                </a:lnTo>
                <a:lnTo>
                  <a:pt x="7597" y="92782"/>
                </a:lnTo>
                <a:lnTo>
                  <a:pt x="3798" y="96774"/>
                </a:lnTo>
                <a:lnTo>
                  <a:pt x="3798" y="100403"/>
                </a:lnTo>
                <a:lnTo>
                  <a:pt x="0" y="106209"/>
                </a:lnTo>
                <a:lnTo>
                  <a:pt x="0" y="110201"/>
                </a:lnTo>
                <a:lnTo>
                  <a:pt x="0" y="112016"/>
                </a:lnTo>
                <a:lnTo>
                  <a:pt x="3798" y="110201"/>
                </a:lnTo>
                <a:lnTo>
                  <a:pt x="3798" y="116008"/>
                </a:lnTo>
                <a:lnTo>
                  <a:pt x="7597" y="117822"/>
                </a:lnTo>
                <a:lnTo>
                  <a:pt x="19217" y="117822"/>
                </a:lnTo>
                <a:lnTo>
                  <a:pt x="27039" y="117822"/>
                </a:lnTo>
                <a:lnTo>
                  <a:pt x="27039" y="120000"/>
                </a:lnTo>
                <a:lnTo>
                  <a:pt x="23016" y="112016"/>
                </a:lnTo>
                <a:lnTo>
                  <a:pt x="27039" y="110201"/>
                </a:lnTo>
                <a:lnTo>
                  <a:pt x="30837" y="108387"/>
                </a:lnTo>
                <a:lnTo>
                  <a:pt x="34636" y="102580"/>
                </a:lnTo>
                <a:lnTo>
                  <a:pt x="46703" y="98588"/>
                </a:lnTo>
                <a:lnTo>
                  <a:pt x="46703" y="94596"/>
                </a:lnTo>
                <a:lnTo>
                  <a:pt x="42905" y="94596"/>
                </a:lnTo>
                <a:lnTo>
                  <a:pt x="34636" y="90967"/>
                </a:lnTo>
                <a:lnTo>
                  <a:pt x="34636" y="88790"/>
                </a:lnTo>
                <a:lnTo>
                  <a:pt x="38882" y="86975"/>
                </a:lnTo>
                <a:lnTo>
                  <a:pt x="46703" y="85161"/>
                </a:lnTo>
                <a:lnTo>
                  <a:pt x="46703" y="83104"/>
                </a:lnTo>
                <a:lnTo>
                  <a:pt x="50502" y="83104"/>
                </a:lnTo>
                <a:lnTo>
                  <a:pt x="50502" y="79354"/>
                </a:lnTo>
                <a:lnTo>
                  <a:pt x="54525" y="77298"/>
                </a:lnTo>
                <a:lnTo>
                  <a:pt x="50502" y="75362"/>
                </a:lnTo>
                <a:lnTo>
                  <a:pt x="54525" y="75362"/>
                </a:lnTo>
                <a:lnTo>
                  <a:pt x="58324" y="75362"/>
                </a:lnTo>
                <a:lnTo>
                  <a:pt x="58324" y="73548"/>
                </a:lnTo>
                <a:lnTo>
                  <a:pt x="54525" y="73548"/>
                </a:lnTo>
                <a:lnTo>
                  <a:pt x="50502" y="73548"/>
                </a:lnTo>
                <a:lnTo>
                  <a:pt x="50502" y="67741"/>
                </a:lnTo>
                <a:lnTo>
                  <a:pt x="58324" y="69556"/>
                </a:lnTo>
                <a:lnTo>
                  <a:pt x="65921" y="67741"/>
                </a:lnTo>
                <a:lnTo>
                  <a:pt x="69944" y="61935"/>
                </a:lnTo>
                <a:lnTo>
                  <a:pt x="65921" y="59879"/>
                </a:lnTo>
                <a:lnTo>
                  <a:pt x="69944" y="59879"/>
                </a:lnTo>
                <a:lnTo>
                  <a:pt x="77541" y="59879"/>
                </a:lnTo>
                <a:lnTo>
                  <a:pt x="96983" y="57943"/>
                </a:lnTo>
                <a:lnTo>
                  <a:pt x="100782" y="52137"/>
                </a:lnTo>
                <a:lnTo>
                  <a:pt x="100782" y="50322"/>
                </a:lnTo>
                <a:lnTo>
                  <a:pt x="96983" y="48266"/>
                </a:lnTo>
                <a:lnTo>
                  <a:pt x="96983" y="46330"/>
                </a:lnTo>
                <a:lnTo>
                  <a:pt x="89162" y="44516"/>
                </a:lnTo>
                <a:lnTo>
                  <a:pt x="89162" y="4245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1" name="Google Shape;1391;p29"/>
          <p:cNvSpPr/>
          <p:nvPr/>
        </p:nvSpPr>
        <p:spPr>
          <a:xfrm>
            <a:off x="2697162" y="5248275"/>
            <a:ext cx="139700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6329" y="89302"/>
                </a:moveTo>
                <a:lnTo>
                  <a:pt x="106329" y="89302"/>
                </a:lnTo>
                <a:lnTo>
                  <a:pt x="120000" y="59534"/>
                </a:lnTo>
                <a:lnTo>
                  <a:pt x="106329" y="44651"/>
                </a:lnTo>
                <a:lnTo>
                  <a:pt x="66835" y="14883"/>
                </a:lnTo>
                <a:lnTo>
                  <a:pt x="53924" y="14883"/>
                </a:lnTo>
                <a:lnTo>
                  <a:pt x="41012" y="0"/>
                </a:lnTo>
                <a:lnTo>
                  <a:pt x="26582" y="0"/>
                </a:lnTo>
                <a:lnTo>
                  <a:pt x="0" y="104186"/>
                </a:lnTo>
                <a:lnTo>
                  <a:pt x="12911" y="104186"/>
                </a:lnTo>
                <a:lnTo>
                  <a:pt x="53924" y="120000"/>
                </a:lnTo>
                <a:lnTo>
                  <a:pt x="93417" y="120000"/>
                </a:lnTo>
                <a:lnTo>
                  <a:pt x="106329" y="8930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2" name="Google Shape;1392;p29"/>
          <p:cNvSpPr/>
          <p:nvPr/>
        </p:nvSpPr>
        <p:spPr>
          <a:xfrm>
            <a:off x="2332037" y="4430712"/>
            <a:ext cx="944562" cy="901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9673" y="3522"/>
                </a:moveTo>
                <a:lnTo>
                  <a:pt x="69673" y="3522"/>
                </a:lnTo>
                <a:lnTo>
                  <a:pt x="67772" y="3522"/>
                </a:lnTo>
                <a:lnTo>
                  <a:pt x="63746" y="7397"/>
                </a:lnTo>
                <a:lnTo>
                  <a:pt x="61733" y="9158"/>
                </a:lnTo>
                <a:lnTo>
                  <a:pt x="59832" y="7397"/>
                </a:lnTo>
                <a:lnTo>
                  <a:pt x="56029" y="7397"/>
                </a:lnTo>
                <a:lnTo>
                  <a:pt x="54016" y="9158"/>
                </a:lnTo>
                <a:lnTo>
                  <a:pt x="52115" y="9158"/>
                </a:lnTo>
                <a:lnTo>
                  <a:pt x="46300" y="11272"/>
                </a:lnTo>
                <a:lnTo>
                  <a:pt x="44398" y="11272"/>
                </a:lnTo>
                <a:lnTo>
                  <a:pt x="42497" y="7397"/>
                </a:lnTo>
                <a:lnTo>
                  <a:pt x="42497" y="1761"/>
                </a:lnTo>
                <a:lnTo>
                  <a:pt x="42497" y="0"/>
                </a:lnTo>
                <a:lnTo>
                  <a:pt x="40484" y="0"/>
                </a:lnTo>
                <a:lnTo>
                  <a:pt x="38583" y="1761"/>
                </a:lnTo>
                <a:lnTo>
                  <a:pt x="32767" y="3522"/>
                </a:lnTo>
                <a:lnTo>
                  <a:pt x="26952" y="1761"/>
                </a:lnTo>
                <a:lnTo>
                  <a:pt x="28965" y="3522"/>
                </a:lnTo>
                <a:lnTo>
                  <a:pt x="28965" y="7397"/>
                </a:lnTo>
                <a:lnTo>
                  <a:pt x="30866" y="9158"/>
                </a:lnTo>
                <a:lnTo>
                  <a:pt x="25051" y="13033"/>
                </a:lnTo>
                <a:lnTo>
                  <a:pt x="23150" y="13033"/>
                </a:lnTo>
                <a:lnTo>
                  <a:pt x="21248" y="11272"/>
                </a:lnTo>
                <a:lnTo>
                  <a:pt x="19235" y="9158"/>
                </a:lnTo>
                <a:lnTo>
                  <a:pt x="11519" y="9158"/>
                </a:lnTo>
                <a:lnTo>
                  <a:pt x="11519" y="11272"/>
                </a:lnTo>
                <a:lnTo>
                  <a:pt x="13420" y="13033"/>
                </a:lnTo>
                <a:lnTo>
                  <a:pt x="11519" y="13033"/>
                </a:lnTo>
                <a:lnTo>
                  <a:pt x="13420" y="18669"/>
                </a:lnTo>
                <a:lnTo>
                  <a:pt x="11519" y="26066"/>
                </a:lnTo>
                <a:lnTo>
                  <a:pt x="3802" y="29941"/>
                </a:lnTo>
                <a:lnTo>
                  <a:pt x="0" y="37338"/>
                </a:lnTo>
                <a:lnTo>
                  <a:pt x="1901" y="42974"/>
                </a:lnTo>
                <a:lnTo>
                  <a:pt x="5703" y="44970"/>
                </a:lnTo>
                <a:lnTo>
                  <a:pt x="9617" y="42974"/>
                </a:lnTo>
                <a:lnTo>
                  <a:pt x="9617" y="46849"/>
                </a:lnTo>
                <a:lnTo>
                  <a:pt x="13420" y="46849"/>
                </a:lnTo>
                <a:lnTo>
                  <a:pt x="17334" y="46849"/>
                </a:lnTo>
                <a:lnTo>
                  <a:pt x="21248" y="42974"/>
                </a:lnTo>
                <a:lnTo>
                  <a:pt x="25051" y="42974"/>
                </a:lnTo>
                <a:lnTo>
                  <a:pt x="25051" y="48610"/>
                </a:lnTo>
                <a:lnTo>
                  <a:pt x="26952" y="50606"/>
                </a:lnTo>
                <a:lnTo>
                  <a:pt x="38583" y="54246"/>
                </a:lnTo>
                <a:lnTo>
                  <a:pt x="40484" y="58121"/>
                </a:lnTo>
                <a:lnTo>
                  <a:pt x="40484" y="59882"/>
                </a:lnTo>
                <a:lnTo>
                  <a:pt x="42497" y="63757"/>
                </a:lnTo>
                <a:lnTo>
                  <a:pt x="46300" y="63757"/>
                </a:lnTo>
                <a:lnTo>
                  <a:pt x="46300" y="65518"/>
                </a:lnTo>
                <a:lnTo>
                  <a:pt x="48201" y="69393"/>
                </a:lnTo>
                <a:lnTo>
                  <a:pt x="48201" y="75029"/>
                </a:lnTo>
                <a:lnTo>
                  <a:pt x="48201" y="80665"/>
                </a:lnTo>
                <a:lnTo>
                  <a:pt x="54016" y="82426"/>
                </a:lnTo>
                <a:lnTo>
                  <a:pt x="56029" y="82426"/>
                </a:lnTo>
                <a:lnTo>
                  <a:pt x="56029" y="86301"/>
                </a:lnTo>
                <a:lnTo>
                  <a:pt x="59832" y="88062"/>
                </a:lnTo>
                <a:lnTo>
                  <a:pt x="57931" y="91937"/>
                </a:lnTo>
                <a:lnTo>
                  <a:pt x="59832" y="91937"/>
                </a:lnTo>
                <a:lnTo>
                  <a:pt x="61733" y="97455"/>
                </a:lnTo>
                <a:lnTo>
                  <a:pt x="57931" y="99334"/>
                </a:lnTo>
                <a:lnTo>
                  <a:pt x="50214" y="108727"/>
                </a:lnTo>
                <a:lnTo>
                  <a:pt x="52115" y="108727"/>
                </a:lnTo>
                <a:lnTo>
                  <a:pt x="54016" y="110606"/>
                </a:lnTo>
                <a:lnTo>
                  <a:pt x="56029" y="110606"/>
                </a:lnTo>
                <a:lnTo>
                  <a:pt x="61733" y="114363"/>
                </a:lnTo>
                <a:lnTo>
                  <a:pt x="63746" y="116242"/>
                </a:lnTo>
                <a:lnTo>
                  <a:pt x="61733" y="120000"/>
                </a:lnTo>
                <a:lnTo>
                  <a:pt x="65647" y="116242"/>
                </a:lnTo>
                <a:lnTo>
                  <a:pt x="69673" y="112602"/>
                </a:lnTo>
                <a:lnTo>
                  <a:pt x="73588" y="104970"/>
                </a:lnTo>
                <a:lnTo>
                  <a:pt x="77502" y="101330"/>
                </a:lnTo>
                <a:lnTo>
                  <a:pt x="77502" y="93698"/>
                </a:lnTo>
                <a:lnTo>
                  <a:pt x="79403" y="90058"/>
                </a:lnTo>
                <a:lnTo>
                  <a:pt x="83205" y="88062"/>
                </a:lnTo>
                <a:lnTo>
                  <a:pt x="89021" y="84422"/>
                </a:lnTo>
                <a:lnTo>
                  <a:pt x="96738" y="84422"/>
                </a:lnTo>
                <a:lnTo>
                  <a:pt x="96738" y="82426"/>
                </a:lnTo>
                <a:lnTo>
                  <a:pt x="100652" y="80665"/>
                </a:lnTo>
                <a:lnTo>
                  <a:pt x="100652" y="78786"/>
                </a:lnTo>
                <a:lnTo>
                  <a:pt x="104454" y="73150"/>
                </a:lnTo>
                <a:lnTo>
                  <a:pt x="104454" y="69393"/>
                </a:lnTo>
                <a:lnTo>
                  <a:pt x="106467" y="67514"/>
                </a:lnTo>
                <a:lnTo>
                  <a:pt x="106467" y="54246"/>
                </a:lnTo>
                <a:lnTo>
                  <a:pt x="116085" y="42974"/>
                </a:lnTo>
                <a:lnTo>
                  <a:pt x="120000" y="37338"/>
                </a:lnTo>
                <a:lnTo>
                  <a:pt x="117986" y="29941"/>
                </a:lnTo>
                <a:lnTo>
                  <a:pt x="112283" y="29941"/>
                </a:lnTo>
                <a:lnTo>
                  <a:pt x="102553" y="22426"/>
                </a:lnTo>
                <a:lnTo>
                  <a:pt x="98751" y="24305"/>
                </a:lnTo>
                <a:lnTo>
                  <a:pt x="92935" y="22426"/>
                </a:lnTo>
                <a:lnTo>
                  <a:pt x="89021" y="22426"/>
                </a:lnTo>
                <a:lnTo>
                  <a:pt x="89021" y="20430"/>
                </a:lnTo>
                <a:lnTo>
                  <a:pt x="89021" y="18669"/>
                </a:lnTo>
                <a:lnTo>
                  <a:pt x="87120" y="18669"/>
                </a:lnTo>
                <a:lnTo>
                  <a:pt x="79403" y="16908"/>
                </a:lnTo>
                <a:lnTo>
                  <a:pt x="77502" y="18669"/>
                </a:lnTo>
                <a:lnTo>
                  <a:pt x="77502" y="14794"/>
                </a:lnTo>
                <a:lnTo>
                  <a:pt x="75489" y="14794"/>
                </a:lnTo>
                <a:lnTo>
                  <a:pt x="71686" y="14794"/>
                </a:lnTo>
                <a:lnTo>
                  <a:pt x="71686" y="18669"/>
                </a:lnTo>
                <a:lnTo>
                  <a:pt x="69673" y="16908"/>
                </a:lnTo>
                <a:lnTo>
                  <a:pt x="67772" y="18669"/>
                </a:lnTo>
                <a:lnTo>
                  <a:pt x="69673" y="14794"/>
                </a:lnTo>
                <a:lnTo>
                  <a:pt x="73588" y="11272"/>
                </a:lnTo>
                <a:lnTo>
                  <a:pt x="73588" y="9158"/>
                </a:lnTo>
                <a:lnTo>
                  <a:pt x="71686" y="9158"/>
                </a:lnTo>
                <a:lnTo>
                  <a:pt x="69673" y="352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3" name="Google Shape;1393;p29"/>
          <p:cNvSpPr/>
          <p:nvPr/>
        </p:nvSpPr>
        <p:spPr>
          <a:xfrm>
            <a:off x="2806700" y="4411662"/>
            <a:ext cx="58737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1250"/>
                </a:moveTo>
                <a:lnTo>
                  <a:pt x="0" y="101250"/>
                </a:lnTo>
                <a:lnTo>
                  <a:pt x="29565" y="120000"/>
                </a:lnTo>
                <a:lnTo>
                  <a:pt x="60869" y="101250"/>
                </a:lnTo>
                <a:lnTo>
                  <a:pt x="120000" y="60000"/>
                </a:lnTo>
                <a:lnTo>
                  <a:pt x="0" y="0"/>
                </a:lnTo>
                <a:lnTo>
                  <a:pt x="0" y="22500"/>
                </a:lnTo>
                <a:lnTo>
                  <a:pt x="0" y="60000"/>
                </a:lnTo>
                <a:lnTo>
                  <a:pt x="0" y="10125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4" name="Google Shape;1394;p29"/>
          <p:cNvSpPr/>
          <p:nvPr/>
        </p:nvSpPr>
        <p:spPr>
          <a:xfrm>
            <a:off x="2714625" y="4411662"/>
            <a:ext cx="92075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1250"/>
                </a:moveTo>
                <a:lnTo>
                  <a:pt x="120000" y="101250"/>
                </a:lnTo>
                <a:lnTo>
                  <a:pt x="120000" y="60000"/>
                </a:lnTo>
                <a:lnTo>
                  <a:pt x="120000" y="22500"/>
                </a:lnTo>
                <a:lnTo>
                  <a:pt x="120000" y="0"/>
                </a:lnTo>
                <a:lnTo>
                  <a:pt x="40384" y="0"/>
                </a:lnTo>
                <a:lnTo>
                  <a:pt x="0" y="41250"/>
                </a:lnTo>
                <a:lnTo>
                  <a:pt x="40384" y="120000"/>
                </a:lnTo>
                <a:lnTo>
                  <a:pt x="60000" y="120000"/>
                </a:lnTo>
                <a:lnTo>
                  <a:pt x="79615" y="101250"/>
                </a:lnTo>
                <a:lnTo>
                  <a:pt x="120000" y="10125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5" name="Google Shape;1395;p29"/>
          <p:cNvSpPr/>
          <p:nvPr/>
        </p:nvSpPr>
        <p:spPr>
          <a:xfrm>
            <a:off x="2636837" y="4360862"/>
            <a:ext cx="106362" cy="153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4710" y="0"/>
                </a:moveTo>
                <a:lnTo>
                  <a:pt x="34710" y="0"/>
                </a:lnTo>
                <a:lnTo>
                  <a:pt x="68429" y="10169"/>
                </a:lnTo>
                <a:lnTo>
                  <a:pt x="68429" y="22372"/>
                </a:lnTo>
                <a:lnTo>
                  <a:pt x="85289" y="22372"/>
                </a:lnTo>
                <a:lnTo>
                  <a:pt x="120000" y="42711"/>
                </a:lnTo>
                <a:lnTo>
                  <a:pt x="85289" y="65084"/>
                </a:lnTo>
                <a:lnTo>
                  <a:pt x="120000" y="107796"/>
                </a:lnTo>
                <a:lnTo>
                  <a:pt x="68429" y="119999"/>
                </a:lnTo>
                <a:lnTo>
                  <a:pt x="51570" y="119999"/>
                </a:lnTo>
                <a:lnTo>
                  <a:pt x="34710" y="97627"/>
                </a:lnTo>
                <a:lnTo>
                  <a:pt x="34710" y="65084"/>
                </a:lnTo>
                <a:lnTo>
                  <a:pt x="34710" y="54915"/>
                </a:lnTo>
                <a:lnTo>
                  <a:pt x="16859" y="54915"/>
                </a:lnTo>
                <a:lnTo>
                  <a:pt x="0" y="42711"/>
                </a:lnTo>
                <a:lnTo>
                  <a:pt x="0" y="22372"/>
                </a:lnTo>
                <a:lnTo>
                  <a:pt x="16859" y="22372"/>
                </a:lnTo>
                <a:lnTo>
                  <a:pt x="16859" y="10169"/>
                </a:lnTo>
                <a:lnTo>
                  <a:pt x="3471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6" name="Google Shape;1396;p29"/>
          <p:cNvSpPr/>
          <p:nvPr/>
        </p:nvSpPr>
        <p:spPr>
          <a:xfrm>
            <a:off x="2346325" y="4275137"/>
            <a:ext cx="322262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99" y="40000"/>
                </a:moveTo>
                <a:lnTo>
                  <a:pt x="119999" y="40000"/>
                </a:lnTo>
                <a:lnTo>
                  <a:pt x="114082" y="46250"/>
                </a:lnTo>
                <a:lnTo>
                  <a:pt x="114082" y="53750"/>
                </a:lnTo>
                <a:lnTo>
                  <a:pt x="108493" y="53750"/>
                </a:lnTo>
                <a:lnTo>
                  <a:pt x="108493" y="66250"/>
                </a:lnTo>
                <a:lnTo>
                  <a:pt x="114082" y="73750"/>
                </a:lnTo>
                <a:lnTo>
                  <a:pt x="108493" y="80000"/>
                </a:lnTo>
                <a:lnTo>
                  <a:pt x="91397" y="86250"/>
                </a:lnTo>
                <a:lnTo>
                  <a:pt x="73643" y="80000"/>
                </a:lnTo>
                <a:lnTo>
                  <a:pt x="79561" y="86250"/>
                </a:lnTo>
                <a:lnTo>
                  <a:pt x="79561" y="100000"/>
                </a:lnTo>
                <a:lnTo>
                  <a:pt x="85808" y="106250"/>
                </a:lnTo>
                <a:lnTo>
                  <a:pt x="68054" y="120000"/>
                </a:lnTo>
                <a:lnTo>
                  <a:pt x="62465" y="120000"/>
                </a:lnTo>
                <a:lnTo>
                  <a:pt x="56876" y="113750"/>
                </a:lnTo>
                <a:lnTo>
                  <a:pt x="50958" y="106250"/>
                </a:lnTo>
                <a:lnTo>
                  <a:pt x="50958" y="93750"/>
                </a:lnTo>
                <a:lnTo>
                  <a:pt x="45369" y="80000"/>
                </a:lnTo>
                <a:lnTo>
                  <a:pt x="50958" y="60000"/>
                </a:lnTo>
                <a:lnTo>
                  <a:pt x="33863" y="60000"/>
                </a:lnTo>
                <a:lnTo>
                  <a:pt x="28273" y="53750"/>
                </a:lnTo>
                <a:lnTo>
                  <a:pt x="11178" y="53750"/>
                </a:lnTo>
                <a:lnTo>
                  <a:pt x="5589" y="46250"/>
                </a:lnTo>
                <a:lnTo>
                  <a:pt x="5589" y="40000"/>
                </a:lnTo>
                <a:lnTo>
                  <a:pt x="0" y="26250"/>
                </a:lnTo>
                <a:lnTo>
                  <a:pt x="5589" y="13750"/>
                </a:lnTo>
                <a:lnTo>
                  <a:pt x="11178" y="6250"/>
                </a:lnTo>
                <a:lnTo>
                  <a:pt x="17095" y="13750"/>
                </a:lnTo>
                <a:lnTo>
                  <a:pt x="11178" y="20000"/>
                </a:lnTo>
                <a:lnTo>
                  <a:pt x="11178" y="33750"/>
                </a:lnTo>
                <a:lnTo>
                  <a:pt x="17095" y="26250"/>
                </a:lnTo>
                <a:lnTo>
                  <a:pt x="17095" y="13750"/>
                </a:lnTo>
                <a:lnTo>
                  <a:pt x="28273" y="6250"/>
                </a:lnTo>
                <a:lnTo>
                  <a:pt x="28273" y="0"/>
                </a:lnTo>
                <a:lnTo>
                  <a:pt x="28273" y="6250"/>
                </a:lnTo>
                <a:lnTo>
                  <a:pt x="45369" y="6250"/>
                </a:lnTo>
                <a:lnTo>
                  <a:pt x="45369" y="13750"/>
                </a:lnTo>
                <a:lnTo>
                  <a:pt x="62465" y="13750"/>
                </a:lnTo>
                <a:lnTo>
                  <a:pt x="73643" y="20000"/>
                </a:lnTo>
                <a:lnTo>
                  <a:pt x="85808" y="13750"/>
                </a:lnTo>
                <a:lnTo>
                  <a:pt x="96986" y="13750"/>
                </a:lnTo>
                <a:lnTo>
                  <a:pt x="91397" y="13750"/>
                </a:lnTo>
                <a:lnTo>
                  <a:pt x="96986" y="20000"/>
                </a:lnTo>
                <a:lnTo>
                  <a:pt x="108493" y="26250"/>
                </a:lnTo>
                <a:lnTo>
                  <a:pt x="108493" y="40000"/>
                </a:lnTo>
                <a:lnTo>
                  <a:pt x="114082" y="33750"/>
                </a:lnTo>
                <a:lnTo>
                  <a:pt x="119999" y="4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7" name="Google Shape;1397;p29"/>
          <p:cNvSpPr/>
          <p:nvPr/>
        </p:nvSpPr>
        <p:spPr>
          <a:xfrm>
            <a:off x="1295400" y="3773487"/>
            <a:ext cx="715962" cy="436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164" y="46358"/>
                </a:moveTo>
                <a:lnTo>
                  <a:pt x="79164" y="46358"/>
                </a:lnTo>
                <a:lnTo>
                  <a:pt x="76658" y="54084"/>
                </a:lnTo>
                <a:lnTo>
                  <a:pt x="76658" y="69537"/>
                </a:lnTo>
                <a:lnTo>
                  <a:pt x="79164" y="73641"/>
                </a:lnTo>
                <a:lnTo>
                  <a:pt x="79164" y="77263"/>
                </a:lnTo>
                <a:lnTo>
                  <a:pt x="84324" y="92716"/>
                </a:lnTo>
                <a:lnTo>
                  <a:pt x="91990" y="96820"/>
                </a:lnTo>
                <a:lnTo>
                  <a:pt x="99656" y="92716"/>
                </a:lnTo>
                <a:lnTo>
                  <a:pt x="104668" y="92716"/>
                </a:lnTo>
                <a:lnTo>
                  <a:pt x="102162" y="92716"/>
                </a:lnTo>
                <a:lnTo>
                  <a:pt x="104668" y="88853"/>
                </a:lnTo>
                <a:lnTo>
                  <a:pt x="107174" y="77263"/>
                </a:lnTo>
                <a:lnTo>
                  <a:pt x="109828" y="77263"/>
                </a:lnTo>
                <a:lnTo>
                  <a:pt x="117346" y="73641"/>
                </a:lnTo>
                <a:lnTo>
                  <a:pt x="120000" y="77263"/>
                </a:lnTo>
                <a:lnTo>
                  <a:pt x="117346" y="92716"/>
                </a:lnTo>
                <a:lnTo>
                  <a:pt x="117346" y="96820"/>
                </a:lnTo>
                <a:lnTo>
                  <a:pt x="114840" y="92716"/>
                </a:lnTo>
                <a:lnTo>
                  <a:pt x="112334" y="96820"/>
                </a:lnTo>
                <a:lnTo>
                  <a:pt x="104668" y="96820"/>
                </a:lnTo>
                <a:lnTo>
                  <a:pt x="102162" y="100442"/>
                </a:lnTo>
                <a:lnTo>
                  <a:pt x="107174" y="108410"/>
                </a:lnTo>
                <a:lnTo>
                  <a:pt x="102162" y="108410"/>
                </a:lnTo>
                <a:lnTo>
                  <a:pt x="99656" y="120000"/>
                </a:lnTo>
                <a:lnTo>
                  <a:pt x="91990" y="108410"/>
                </a:lnTo>
                <a:lnTo>
                  <a:pt x="86830" y="108410"/>
                </a:lnTo>
                <a:lnTo>
                  <a:pt x="84324" y="112032"/>
                </a:lnTo>
                <a:lnTo>
                  <a:pt x="76658" y="108410"/>
                </a:lnTo>
                <a:lnTo>
                  <a:pt x="63980" y="100442"/>
                </a:lnTo>
                <a:lnTo>
                  <a:pt x="61326" y="96820"/>
                </a:lnTo>
                <a:lnTo>
                  <a:pt x="53808" y="96820"/>
                </a:lnTo>
                <a:lnTo>
                  <a:pt x="48648" y="88853"/>
                </a:lnTo>
                <a:lnTo>
                  <a:pt x="46142" y="81126"/>
                </a:lnTo>
                <a:lnTo>
                  <a:pt x="48648" y="77263"/>
                </a:lnTo>
                <a:lnTo>
                  <a:pt x="46142" y="69537"/>
                </a:lnTo>
                <a:lnTo>
                  <a:pt x="35970" y="50462"/>
                </a:lnTo>
                <a:lnTo>
                  <a:pt x="30515" y="46358"/>
                </a:lnTo>
                <a:lnTo>
                  <a:pt x="30515" y="42494"/>
                </a:lnTo>
                <a:lnTo>
                  <a:pt x="25503" y="34768"/>
                </a:lnTo>
                <a:lnTo>
                  <a:pt x="25503" y="30905"/>
                </a:lnTo>
                <a:lnTo>
                  <a:pt x="22850" y="30905"/>
                </a:lnTo>
                <a:lnTo>
                  <a:pt x="20343" y="23179"/>
                </a:lnTo>
                <a:lnTo>
                  <a:pt x="15184" y="7726"/>
                </a:lnTo>
                <a:lnTo>
                  <a:pt x="12678" y="7726"/>
                </a:lnTo>
                <a:lnTo>
                  <a:pt x="7665" y="4104"/>
                </a:lnTo>
                <a:lnTo>
                  <a:pt x="10171" y="15694"/>
                </a:lnTo>
                <a:lnTo>
                  <a:pt x="22850" y="42494"/>
                </a:lnTo>
                <a:lnTo>
                  <a:pt x="25503" y="57947"/>
                </a:lnTo>
                <a:lnTo>
                  <a:pt x="28009" y="57947"/>
                </a:lnTo>
                <a:lnTo>
                  <a:pt x="30515" y="62052"/>
                </a:lnTo>
                <a:lnTo>
                  <a:pt x="28009" y="65674"/>
                </a:lnTo>
                <a:lnTo>
                  <a:pt x="25503" y="62052"/>
                </a:lnTo>
                <a:lnTo>
                  <a:pt x="17837" y="54084"/>
                </a:lnTo>
                <a:lnTo>
                  <a:pt x="20343" y="50462"/>
                </a:lnTo>
                <a:lnTo>
                  <a:pt x="17837" y="42494"/>
                </a:lnTo>
                <a:lnTo>
                  <a:pt x="10171" y="38873"/>
                </a:lnTo>
                <a:lnTo>
                  <a:pt x="7665" y="30905"/>
                </a:lnTo>
                <a:lnTo>
                  <a:pt x="10171" y="34768"/>
                </a:lnTo>
                <a:lnTo>
                  <a:pt x="12678" y="27283"/>
                </a:lnTo>
                <a:lnTo>
                  <a:pt x="5012" y="19315"/>
                </a:lnTo>
                <a:lnTo>
                  <a:pt x="0" y="0"/>
                </a:lnTo>
                <a:lnTo>
                  <a:pt x="7665" y="0"/>
                </a:lnTo>
                <a:lnTo>
                  <a:pt x="22850" y="7726"/>
                </a:lnTo>
                <a:lnTo>
                  <a:pt x="43488" y="4104"/>
                </a:lnTo>
                <a:lnTo>
                  <a:pt x="48648" y="11589"/>
                </a:lnTo>
                <a:lnTo>
                  <a:pt x="48648" y="19315"/>
                </a:lnTo>
                <a:lnTo>
                  <a:pt x="53808" y="23179"/>
                </a:lnTo>
                <a:lnTo>
                  <a:pt x="56314" y="23179"/>
                </a:lnTo>
                <a:lnTo>
                  <a:pt x="58820" y="19315"/>
                </a:lnTo>
                <a:lnTo>
                  <a:pt x="61326" y="19315"/>
                </a:lnTo>
                <a:lnTo>
                  <a:pt x="71498" y="42494"/>
                </a:lnTo>
                <a:lnTo>
                  <a:pt x="79164" y="4635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8" name="Google Shape;1398;p29"/>
          <p:cNvSpPr/>
          <p:nvPr/>
        </p:nvSpPr>
        <p:spPr>
          <a:xfrm>
            <a:off x="1890712" y="4125912"/>
            <a:ext cx="90487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194" y="51891"/>
                </a:moveTo>
                <a:lnTo>
                  <a:pt x="100194" y="51891"/>
                </a:lnTo>
                <a:lnTo>
                  <a:pt x="120000" y="68108"/>
                </a:lnTo>
                <a:lnTo>
                  <a:pt x="80388" y="103783"/>
                </a:lnTo>
                <a:lnTo>
                  <a:pt x="59417" y="120000"/>
                </a:lnTo>
                <a:lnTo>
                  <a:pt x="0" y="103783"/>
                </a:lnTo>
                <a:lnTo>
                  <a:pt x="19805" y="51891"/>
                </a:lnTo>
                <a:lnTo>
                  <a:pt x="59417" y="51891"/>
                </a:lnTo>
                <a:lnTo>
                  <a:pt x="19805" y="16216"/>
                </a:lnTo>
                <a:lnTo>
                  <a:pt x="39611" y="0"/>
                </a:lnTo>
                <a:lnTo>
                  <a:pt x="100194" y="0"/>
                </a:lnTo>
                <a:lnTo>
                  <a:pt x="100194" y="5189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9" name="Google Shape;1399;p29"/>
          <p:cNvSpPr/>
          <p:nvPr/>
        </p:nvSpPr>
        <p:spPr>
          <a:xfrm>
            <a:off x="1954212" y="4183062"/>
            <a:ext cx="149225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4000" y="0"/>
                </a:moveTo>
                <a:lnTo>
                  <a:pt x="24000" y="0"/>
                </a:lnTo>
                <a:lnTo>
                  <a:pt x="84000" y="0"/>
                </a:lnTo>
                <a:lnTo>
                  <a:pt x="120000" y="28571"/>
                </a:lnTo>
                <a:lnTo>
                  <a:pt x="96000" y="62857"/>
                </a:lnTo>
                <a:lnTo>
                  <a:pt x="48705" y="120000"/>
                </a:lnTo>
                <a:lnTo>
                  <a:pt x="36000" y="120000"/>
                </a:lnTo>
                <a:lnTo>
                  <a:pt x="36000" y="91428"/>
                </a:lnTo>
                <a:lnTo>
                  <a:pt x="0" y="62857"/>
                </a:lnTo>
                <a:lnTo>
                  <a:pt x="2400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0" name="Google Shape;1400;p29"/>
          <p:cNvSpPr/>
          <p:nvPr/>
        </p:nvSpPr>
        <p:spPr>
          <a:xfrm>
            <a:off x="1936750" y="4210050"/>
            <a:ext cx="6191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3802" y="0"/>
                </a:moveTo>
                <a:lnTo>
                  <a:pt x="33802" y="0"/>
                </a:lnTo>
                <a:lnTo>
                  <a:pt x="0" y="60000"/>
                </a:lnTo>
                <a:lnTo>
                  <a:pt x="33802" y="120000"/>
                </a:lnTo>
                <a:lnTo>
                  <a:pt x="120000" y="120000"/>
                </a:lnTo>
                <a:lnTo>
                  <a:pt x="120000" y="60000"/>
                </a:lnTo>
                <a:lnTo>
                  <a:pt x="33802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1" name="Google Shape;1401;p29"/>
          <p:cNvSpPr/>
          <p:nvPr/>
        </p:nvSpPr>
        <p:spPr>
          <a:xfrm>
            <a:off x="2011362" y="4195762"/>
            <a:ext cx="92075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20000" y="18947"/>
                </a:lnTo>
                <a:lnTo>
                  <a:pt x="100194" y="101052"/>
                </a:lnTo>
                <a:lnTo>
                  <a:pt x="120000" y="119999"/>
                </a:lnTo>
                <a:lnTo>
                  <a:pt x="100194" y="119999"/>
                </a:lnTo>
                <a:lnTo>
                  <a:pt x="39611" y="101052"/>
                </a:lnTo>
                <a:lnTo>
                  <a:pt x="0" y="69473"/>
                </a:lnTo>
                <a:lnTo>
                  <a:pt x="0" y="50526"/>
                </a:lnTo>
                <a:lnTo>
                  <a:pt x="80388" y="18947"/>
                </a:lnTo>
                <a:lnTo>
                  <a:pt x="12000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2" name="Google Shape;1402;p29"/>
          <p:cNvSpPr/>
          <p:nvPr/>
        </p:nvSpPr>
        <p:spPr>
          <a:xfrm>
            <a:off x="2044700" y="4281487"/>
            <a:ext cx="76200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71111"/>
                </a:lnTo>
                <a:lnTo>
                  <a:pt x="95172" y="48888"/>
                </a:lnTo>
                <a:lnTo>
                  <a:pt x="95172" y="26666"/>
                </a:lnTo>
                <a:lnTo>
                  <a:pt x="71724" y="26666"/>
                </a:lnTo>
                <a:lnTo>
                  <a:pt x="0" y="0"/>
                </a:lnTo>
                <a:lnTo>
                  <a:pt x="0" y="48888"/>
                </a:lnTo>
                <a:lnTo>
                  <a:pt x="24827" y="71111"/>
                </a:lnTo>
                <a:lnTo>
                  <a:pt x="48275" y="48888"/>
                </a:lnTo>
                <a:lnTo>
                  <a:pt x="71724" y="97777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29"/>
          <p:cNvSpPr/>
          <p:nvPr/>
        </p:nvSpPr>
        <p:spPr>
          <a:xfrm>
            <a:off x="2120900" y="4322762"/>
            <a:ext cx="74612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lnTo>
                  <a:pt x="72857" y="87272"/>
                </a:lnTo>
                <a:lnTo>
                  <a:pt x="72857" y="120000"/>
                </a:lnTo>
                <a:lnTo>
                  <a:pt x="98571" y="87272"/>
                </a:lnTo>
                <a:lnTo>
                  <a:pt x="72857" y="60000"/>
                </a:lnTo>
                <a:lnTo>
                  <a:pt x="120000" y="32727"/>
                </a:lnTo>
                <a:lnTo>
                  <a:pt x="98571" y="0"/>
                </a:lnTo>
                <a:lnTo>
                  <a:pt x="48571" y="32727"/>
                </a:lnTo>
                <a:lnTo>
                  <a:pt x="24285" y="32727"/>
                </a:lnTo>
                <a:lnTo>
                  <a:pt x="0" y="0"/>
                </a:lnTo>
                <a:lnTo>
                  <a:pt x="0" y="6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29"/>
          <p:cNvSpPr/>
          <p:nvPr/>
        </p:nvSpPr>
        <p:spPr>
          <a:xfrm>
            <a:off x="2197100" y="4322762"/>
            <a:ext cx="61912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0434" y="32727"/>
                </a:moveTo>
                <a:lnTo>
                  <a:pt x="90434" y="32727"/>
                </a:lnTo>
                <a:lnTo>
                  <a:pt x="120000" y="60000"/>
                </a:lnTo>
                <a:lnTo>
                  <a:pt x="90434" y="87272"/>
                </a:lnTo>
                <a:lnTo>
                  <a:pt x="90434" y="120000"/>
                </a:lnTo>
                <a:lnTo>
                  <a:pt x="60869" y="60000"/>
                </a:lnTo>
                <a:lnTo>
                  <a:pt x="0" y="32727"/>
                </a:lnTo>
                <a:lnTo>
                  <a:pt x="0" y="0"/>
                </a:lnTo>
                <a:lnTo>
                  <a:pt x="29565" y="0"/>
                </a:lnTo>
                <a:lnTo>
                  <a:pt x="60869" y="0"/>
                </a:lnTo>
                <a:lnTo>
                  <a:pt x="90434" y="3272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5" name="Google Shape;1405;p29"/>
          <p:cNvSpPr/>
          <p:nvPr/>
        </p:nvSpPr>
        <p:spPr>
          <a:xfrm>
            <a:off x="2181225" y="4322762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6" name="Google Shape;1406;p29"/>
          <p:cNvSpPr/>
          <p:nvPr/>
        </p:nvSpPr>
        <p:spPr>
          <a:xfrm>
            <a:off x="7265987" y="4538662"/>
            <a:ext cx="241300" cy="196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34666"/>
                </a:moveTo>
                <a:lnTo>
                  <a:pt x="120000" y="34666"/>
                </a:lnTo>
                <a:lnTo>
                  <a:pt x="120000" y="68800"/>
                </a:lnTo>
                <a:lnTo>
                  <a:pt x="120000" y="120000"/>
                </a:lnTo>
                <a:lnTo>
                  <a:pt x="104727" y="102400"/>
                </a:lnTo>
                <a:lnTo>
                  <a:pt x="82472" y="111466"/>
                </a:lnTo>
                <a:lnTo>
                  <a:pt x="89890" y="94400"/>
                </a:lnTo>
                <a:lnTo>
                  <a:pt x="82472" y="76800"/>
                </a:lnTo>
                <a:lnTo>
                  <a:pt x="29672" y="43200"/>
                </a:lnTo>
                <a:lnTo>
                  <a:pt x="22690" y="51200"/>
                </a:lnTo>
                <a:lnTo>
                  <a:pt x="22690" y="43200"/>
                </a:lnTo>
                <a:lnTo>
                  <a:pt x="15272" y="34666"/>
                </a:lnTo>
                <a:lnTo>
                  <a:pt x="29672" y="34666"/>
                </a:lnTo>
                <a:lnTo>
                  <a:pt x="37090" y="25600"/>
                </a:lnTo>
                <a:lnTo>
                  <a:pt x="15272" y="25600"/>
                </a:lnTo>
                <a:lnTo>
                  <a:pt x="7854" y="17600"/>
                </a:lnTo>
                <a:lnTo>
                  <a:pt x="0" y="17600"/>
                </a:lnTo>
                <a:lnTo>
                  <a:pt x="15272" y="0"/>
                </a:lnTo>
                <a:lnTo>
                  <a:pt x="22690" y="0"/>
                </a:lnTo>
                <a:lnTo>
                  <a:pt x="37090" y="9600"/>
                </a:lnTo>
                <a:lnTo>
                  <a:pt x="37090" y="25600"/>
                </a:lnTo>
                <a:lnTo>
                  <a:pt x="51927" y="43200"/>
                </a:lnTo>
                <a:lnTo>
                  <a:pt x="67200" y="25600"/>
                </a:lnTo>
                <a:lnTo>
                  <a:pt x="82472" y="17600"/>
                </a:lnTo>
                <a:lnTo>
                  <a:pt x="120000" y="3466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7" name="Google Shape;1407;p29"/>
          <p:cNvSpPr/>
          <p:nvPr/>
        </p:nvSpPr>
        <p:spPr>
          <a:xfrm>
            <a:off x="7507287" y="4594225"/>
            <a:ext cx="230187" cy="184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2307"/>
                </a:moveTo>
                <a:lnTo>
                  <a:pt x="0" y="92307"/>
                </a:lnTo>
                <a:lnTo>
                  <a:pt x="0" y="36923"/>
                </a:lnTo>
                <a:lnTo>
                  <a:pt x="0" y="0"/>
                </a:lnTo>
                <a:lnTo>
                  <a:pt x="31724" y="9230"/>
                </a:lnTo>
                <a:lnTo>
                  <a:pt x="55632" y="27692"/>
                </a:lnTo>
                <a:lnTo>
                  <a:pt x="55632" y="36923"/>
                </a:lnTo>
                <a:lnTo>
                  <a:pt x="88275" y="55384"/>
                </a:lnTo>
                <a:lnTo>
                  <a:pt x="72183" y="64615"/>
                </a:lnTo>
                <a:lnTo>
                  <a:pt x="80459" y="64615"/>
                </a:lnTo>
                <a:lnTo>
                  <a:pt x="88275" y="73269"/>
                </a:lnTo>
                <a:lnTo>
                  <a:pt x="96091" y="92307"/>
                </a:lnTo>
                <a:lnTo>
                  <a:pt x="103908" y="92307"/>
                </a:lnTo>
                <a:lnTo>
                  <a:pt x="103908" y="100961"/>
                </a:lnTo>
                <a:lnTo>
                  <a:pt x="120000" y="110769"/>
                </a:lnTo>
                <a:lnTo>
                  <a:pt x="120000" y="120000"/>
                </a:lnTo>
                <a:lnTo>
                  <a:pt x="80459" y="110769"/>
                </a:lnTo>
                <a:lnTo>
                  <a:pt x="64367" y="73269"/>
                </a:lnTo>
                <a:lnTo>
                  <a:pt x="47816" y="73269"/>
                </a:lnTo>
                <a:lnTo>
                  <a:pt x="39540" y="73269"/>
                </a:lnTo>
                <a:lnTo>
                  <a:pt x="23908" y="83076"/>
                </a:lnTo>
                <a:lnTo>
                  <a:pt x="31724" y="92307"/>
                </a:lnTo>
                <a:lnTo>
                  <a:pt x="15632" y="92307"/>
                </a:lnTo>
                <a:lnTo>
                  <a:pt x="0" y="9230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8" name="Google Shape;1408;p29"/>
          <p:cNvSpPr/>
          <p:nvPr/>
        </p:nvSpPr>
        <p:spPr>
          <a:xfrm>
            <a:off x="6835775" y="4778375"/>
            <a:ext cx="977900" cy="704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843" y="95850"/>
                </a:moveTo>
                <a:lnTo>
                  <a:pt x="5843" y="95850"/>
                </a:lnTo>
                <a:lnTo>
                  <a:pt x="11361" y="100650"/>
                </a:lnTo>
                <a:lnTo>
                  <a:pt x="15148" y="100650"/>
                </a:lnTo>
                <a:lnTo>
                  <a:pt x="20775" y="93450"/>
                </a:lnTo>
                <a:lnTo>
                  <a:pt x="30081" y="93450"/>
                </a:lnTo>
                <a:lnTo>
                  <a:pt x="31920" y="91200"/>
                </a:lnTo>
                <a:lnTo>
                  <a:pt x="39495" y="86250"/>
                </a:lnTo>
                <a:lnTo>
                  <a:pt x="54427" y="84000"/>
                </a:lnTo>
                <a:lnTo>
                  <a:pt x="62110" y="88650"/>
                </a:lnTo>
                <a:lnTo>
                  <a:pt x="62110" y="91200"/>
                </a:lnTo>
                <a:lnTo>
                  <a:pt x="63949" y="91200"/>
                </a:lnTo>
                <a:lnTo>
                  <a:pt x="67736" y="100650"/>
                </a:lnTo>
                <a:lnTo>
                  <a:pt x="73255" y="88650"/>
                </a:lnTo>
                <a:lnTo>
                  <a:pt x="73255" y="93450"/>
                </a:lnTo>
                <a:lnTo>
                  <a:pt x="71415" y="100650"/>
                </a:lnTo>
                <a:lnTo>
                  <a:pt x="73255" y="100650"/>
                </a:lnTo>
                <a:lnTo>
                  <a:pt x="73255" y="95850"/>
                </a:lnTo>
                <a:lnTo>
                  <a:pt x="75202" y="100650"/>
                </a:lnTo>
                <a:lnTo>
                  <a:pt x="73255" y="103050"/>
                </a:lnTo>
                <a:lnTo>
                  <a:pt x="77042" y="103050"/>
                </a:lnTo>
                <a:lnTo>
                  <a:pt x="78881" y="107850"/>
                </a:lnTo>
                <a:lnTo>
                  <a:pt x="78881" y="110250"/>
                </a:lnTo>
                <a:lnTo>
                  <a:pt x="80829" y="112800"/>
                </a:lnTo>
                <a:lnTo>
                  <a:pt x="84508" y="115050"/>
                </a:lnTo>
                <a:lnTo>
                  <a:pt x="88295" y="115050"/>
                </a:lnTo>
                <a:lnTo>
                  <a:pt x="90135" y="117450"/>
                </a:lnTo>
                <a:lnTo>
                  <a:pt x="93922" y="112800"/>
                </a:lnTo>
                <a:lnTo>
                  <a:pt x="93922" y="115050"/>
                </a:lnTo>
                <a:lnTo>
                  <a:pt x="95761" y="115050"/>
                </a:lnTo>
                <a:lnTo>
                  <a:pt x="95761" y="117450"/>
                </a:lnTo>
                <a:lnTo>
                  <a:pt x="99440" y="120000"/>
                </a:lnTo>
                <a:lnTo>
                  <a:pt x="103228" y="112800"/>
                </a:lnTo>
                <a:lnTo>
                  <a:pt x="108854" y="112800"/>
                </a:lnTo>
                <a:lnTo>
                  <a:pt x="110694" y="103050"/>
                </a:lnTo>
                <a:lnTo>
                  <a:pt x="118160" y="81450"/>
                </a:lnTo>
                <a:lnTo>
                  <a:pt x="120000" y="71850"/>
                </a:lnTo>
                <a:lnTo>
                  <a:pt x="118160" y="59850"/>
                </a:lnTo>
                <a:lnTo>
                  <a:pt x="114481" y="52650"/>
                </a:lnTo>
                <a:lnTo>
                  <a:pt x="112533" y="50400"/>
                </a:lnTo>
                <a:lnTo>
                  <a:pt x="110694" y="45450"/>
                </a:lnTo>
                <a:lnTo>
                  <a:pt x="108854" y="43200"/>
                </a:lnTo>
                <a:lnTo>
                  <a:pt x="108854" y="45450"/>
                </a:lnTo>
                <a:lnTo>
                  <a:pt x="105067" y="38250"/>
                </a:lnTo>
                <a:lnTo>
                  <a:pt x="99440" y="31050"/>
                </a:lnTo>
                <a:lnTo>
                  <a:pt x="97601" y="23850"/>
                </a:lnTo>
                <a:lnTo>
                  <a:pt x="95761" y="21600"/>
                </a:lnTo>
                <a:lnTo>
                  <a:pt x="95761" y="16650"/>
                </a:lnTo>
                <a:lnTo>
                  <a:pt x="93922" y="14400"/>
                </a:lnTo>
                <a:lnTo>
                  <a:pt x="90135" y="14400"/>
                </a:lnTo>
                <a:lnTo>
                  <a:pt x="88295" y="0"/>
                </a:lnTo>
                <a:lnTo>
                  <a:pt x="86348" y="0"/>
                </a:lnTo>
                <a:lnTo>
                  <a:pt x="84508" y="4800"/>
                </a:lnTo>
                <a:lnTo>
                  <a:pt x="84508" y="16650"/>
                </a:lnTo>
                <a:lnTo>
                  <a:pt x="82669" y="26400"/>
                </a:lnTo>
                <a:lnTo>
                  <a:pt x="78881" y="26400"/>
                </a:lnTo>
                <a:lnTo>
                  <a:pt x="71415" y="19200"/>
                </a:lnTo>
                <a:lnTo>
                  <a:pt x="69576" y="19200"/>
                </a:lnTo>
                <a:lnTo>
                  <a:pt x="69576" y="16650"/>
                </a:lnTo>
                <a:lnTo>
                  <a:pt x="65788" y="16650"/>
                </a:lnTo>
                <a:lnTo>
                  <a:pt x="67736" y="9450"/>
                </a:lnTo>
                <a:lnTo>
                  <a:pt x="69576" y="9450"/>
                </a:lnTo>
                <a:lnTo>
                  <a:pt x="71415" y="4800"/>
                </a:lnTo>
                <a:lnTo>
                  <a:pt x="69576" y="4800"/>
                </a:lnTo>
                <a:lnTo>
                  <a:pt x="67736" y="7200"/>
                </a:lnTo>
                <a:lnTo>
                  <a:pt x="67736" y="4800"/>
                </a:lnTo>
                <a:lnTo>
                  <a:pt x="65788" y="4800"/>
                </a:lnTo>
                <a:lnTo>
                  <a:pt x="56266" y="2250"/>
                </a:lnTo>
                <a:lnTo>
                  <a:pt x="58106" y="4800"/>
                </a:lnTo>
                <a:lnTo>
                  <a:pt x="56266" y="4800"/>
                </a:lnTo>
                <a:lnTo>
                  <a:pt x="52479" y="4800"/>
                </a:lnTo>
                <a:lnTo>
                  <a:pt x="50640" y="7200"/>
                </a:lnTo>
                <a:lnTo>
                  <a:pt x="50640" y="9450"/>
                </a:lnTo>
                <a:lnTo>
                  <a:pt x="48800" y="9450"/>
                </a:lnTo>
                <a:lnTo>
                  <a:pt x="48800" y="14400"/>
                </a:lnTo>
                <a:lnTo>
                  <a:pt x="48800" y="16650"/>
                </a:lnTo>
                <a:lnTo>
                  <a:pt x="45013" y="14400"/>
                </a:lnTo>
                <a:lnTo>
                  <a:pt x="45013" y="16650"/>
                </a:lnTo>
                <a:lnTo>
                  <a:pt x="45013" y="14400"/>
                </a:lnTo>
                <a:lnTo>
                  <a:pt x="43174" y="12000"/>
                </a:lnTo>
                <a:lnTo>
                  <a:pt x="41334" y="12000"/>
                </a:lnTo>
                <a:lnTo>
                  <a:pt x="37547" y="14400"/>
                </a:lnTo>
                <a:lnTo>
                  <a:pt x="35707" y="14400"/>
                </a:lnTo>
                <a:lnTo>
                  <a:pt x="33868" y="21600"/>
                </a:lnTo>
                <a:lnTo>
                  <a:pt x="31920" y="21600"/>
                </a:lnTo>
                <a:lnTo>
                  <a:pt x="30081" y="21600"/>
                </a:lnTo>
                <a:lnTo>
                  <a:pt x="31920" y="23850"/>
                </a:lnTo>
                <a:lnTo>
                  <a:pt x="30081" y="26400"/>
                </a:lnTo>
                <a:lnTo>
                  <a:pt x="30081" y="21600"/>
                </a:lnTo>
                <a:lnTo>
                  <a:pt x="26402" y="26400"/>
                </a:lnTo>
                <a:lnTo>
                  <a:pt x="28241" y="28800"/>
                </a:lnTo>
                <a:lnTo>
                  <a:pt x="22614" y="33600"/>
                </a:lnTo>
                <a:lnTo>
                  <a:pt x="9522" y="38250"/>
                </a:lnTo>
                <a:lnTo>
                  <a:pt x="3895" y="45450"/>
                </a:lnTo>
                <a:lnTo>
                  <a:pt x="1839" y="43200"/>
                </a:lnTo>
                <a:lnTo>
                  <a:pt x="1839" y="45450"/>
                </a:lnTo>
                <a:lnTo>
                  <a:pt x="1839" y="50400"/>
                </a:lnTo>
                <a:lnTo>
                  <a:pt x="0" y="50400"/>
                </a:lnTo>
                <a:lnTo>
                  <a:pt x="3895" y="62400"/>
                </a:lnTo>
                <a:lnTo>
                  <a:pt x="1839" y="57600"/>
                </a:lnTo>
                <a:lnTo>
                  <a:pt x="1839" y="62400"/>
                </a:lnTo>
                <a:lnTo>
                  <a:pt x="0" y="59850"/>
                </a:lnTo>
                <a:lnTo>
                  <a:pt x="5843" y="74250"/>
                </a:lnTo>
                <a:lnTo>
                  <a:pt x="7682" y="84000"/>
                </a:lnTo>
                <a:lnTo>
                  <a:pt x="7682" y="91200"/>
                </a:lnTo>
                <a:lnTo>
                  <a:pt x="5843" y="93450"/>
                </a:lnTo>
                <a:lnTo>
                  <a:pt x="5843" y="958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9" name="Google Shape;1409;p29"/>
          <p:cNvSpPr/>
          <p:nvPr/>
        </p:nvSpPr>
        <p:spPr>
          <a:xfrm>
            <a:off x="7248525" y="4792662"/>
            <a:ext cx="28575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58285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0" name="Google Shape;1410;p29"/>
          <p:cNvSpPr/>
          <p:nvPr/>
        </p:nvSpPr>
        <p:spPr>
          <a:xfrm>
            <a:off x="7400925" y="5381625"/>
            <a:ext cx="30162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61818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1" name="Google Shape;1411;p29"/>
          <p:cNvSpPr/>
          <p:nvPr/>
        </p:nvSpPr>
        <p:spPr>
          <a:xfrm>
            <a:off x="7596187" y="5524500"/>
            <a:ext cx="93662" cy="85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21714" y="98750"/>
                </a:lnTo>
                <a:lnTo>
                  <a:pt x="60571" y="120000"/>
                </a:lnTo>
                <a:lnTo>
                  <a:pt x="81142" y="78750"/>
                </a:lnTo>
                <a:lnTo>
                  <a:pt x="100571" y="98750"/>
                </a:lnTo>
                <a:lnTo>
                  <a:pt x="120000" y="0"/>
                </a:lnTo>
                <a:lnTo>
                  <a:pt x="100571" y="0"/>
                </a:lnTo>
                <a:lnTo>
                  <a:pt x="41142" y="18750"/>
                </a:lnTo>
                <a:lnTo>
                  <a:pt x="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2" name="Google Shape;1412;p29"/>
          <p:cNvSpPr/>
          <p:nvPr/>
        </p:nvSpPr>
        <p:spPr>
          <a:xfrm>
            <a:off x="8267700" y="5356225"/>
            <a:ext cx="139700" cy="195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5987" y="77488"/>
                </a:moveTo>
                <a:lnTo>
                  <a:pt x="25987" y="77488"/>
                </a:lnTo>
                <a:lnTo>
                  <a:pt x="52738" y="85560"/>
                </a:lnTo>
                <a:lnTo>
                  <a:pt x="39745" y="111390"/>
                </a:lnTo>
                <a:lnTo>
                  <a:pt x="52738" y="119999"/>
                </a:lnTo>
                <a:lnTo>
                  <a:pt x="65732" y="111390"/>
                </a:lnTo>
                <a:lnTo>
                  <a:pt x="92484" y="77488"/>
                </a:lnTo>
                <a:lnTo>
                  <a:pt x="107006" y="77488"/>
                </a:lnTo>
                <a:lnTo>
                  <a:pt x="120000" y="68340"/>
                </a:lnTo>
                <a:lnTo>
                  <a:pt x="120000" y="51659"/>
                </a:lnTo>
                <a:lnTo>
                  <a:pt x="107006" y="42511"/>
                </a:lnTo>
                <a:lnTo>
                  <a:pt x="92484" y="51659"/>
                </a:lnTo>
                <a:lnTo>
                  <a:pt x="65732" y="51659"/>
                </a:lnTo>
                <a:lnTo>
                  <a:pt x="65732" y="33901"/>
                </a:lnTo>
                <a:lnTo>
                  <a:pt x="52738" y="33901"/>
                </a:lnTo>
                <a:lnTo>
                  <a:pt x="52738" y="42511"/>
                </a:lnTo>
                <a:lnTo>
                  <a:pt x="39745" y="33901"/>
                </a:lnTo>
                <a:lnTo>
                  <a:pt x="39745" y="8071"/>
                </a:lnTo>
                <a:lnTo>
                  <a:pt x="0" y="0"/>
                </a:lnTo>
                <a:lnTo>
                  <a:pt x="39745" y="33901"/>
                </a:lnTo>
                <a:lnTo>
                  <a:pt x="39745" y="68340"/>
                </a:lnTo>
                <a:lnTo>
                  <a:pt x="25987" y="7748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3" name="Google Shape;1413;p29"/>
          <p:cNvSpPr/>
          <p:nvPr/>
        </p:nvSpPr>
        <p:spPr>
          <a:xfrm>
            <a:off x="8116887" y="5524500"/>
            <a:ext cx="196850" cy="184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0869"/>
                </a:moveTo>
                <a:lnTo>
                  <a:pt x="0" y="100869"/>
                </a:lnTo>
                <a:lnTo>
                  <a:pt x="9147" y="111304"/>
                </a:lnTo>
                <a:lnTo>
                  <a:pt x="18295" y="111304"/>
                </a:lnTo>
                <a:lnTo>
                  <a:pt x="37130" y="120000"/>
                </a:lnTo>
                <a:lnTo>
                  <a:pt x="55964" y="111304"/>
                </a:lnTo>
                <a:lnTo>
                  <a:pt x="65112" y="92173"/>
                </a:lnTo>
                <a:lnTo>
                  <a:pt x="74260" y="73623"/>
                </a:lnTo>
                <a:lnTo>
                  <a:pt x="92017" y="55652"/>
                </a:lnTo>
                <a:lnTo>
                  <a:pt x="101165" y="55652"/>
                </a:lnTo>
                <a:lnTo>
                  <a:pt x="92017" y="45797"/>
                </a:lnTo>
                <a:lnTo>
                  <a:pt x="119999" y="17971"/>
                </a:lnTo>
                <a:lnTo>
                  <a:pt x="119999" y="8695"/>
                </a:lnTo>
                <a:lnTo>
                  <a:pt x="110313" y="8695"/>
                </a:lnTo>
                <a:lnTo>
                  <a:pt x="110313" y="0"/>
                </a:lnTo>
                <a:lnTo>
                  <a:pt x="101165" y="8695"/>
                </a:lnTo>
                <a:lnTo>
                  <a:pt x="101165" y="0"/>
                </a:lnTo>
                <a:lnTo>
                  <a:pt x="92017" y="0"/>
                </a:lnTo>
                <a:lnTo>
                  <a:pt x="82331" y="0"/>
                </a:lnTo>
                <a:lnTo>
                  <a:pt x="82331" y="17971"/>
                </a:lnTo>
                <a:lnTo>
                  <a:pt x="74260" y="17971"/>
                </a:lnTo>
                <a:lnTo>
                  <a:pt x="65112" y="36521"/>
                </a:lnTo>
                <a:lnTo>
                  <a:pt x="27982" y="64347"/>
                </a:lnTo>
                <a:lnTo>
                  <a:pt x="0" y="10086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29"/>
          <p:cNvSpPr/>
          <p:nvPr/>
        </p:nvSpPr>
        <p:spPr>
          <a:xfrm>
            <a:off x="8147050" y="5708650"/>
            <a:ext cx="15875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5" name="Google Shape;1415;p29"/>
          <p:cNvSpPr/>
          <p:nvPr/>
        </p:nvSpPr>
        <p:spPr>
          <a:xfrm>
            <a:off x="6911975" y="4721225"/>
            <a:ext cx="18256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9807" y="120000"/>
                </a:lnTo>
                <a:lnTo>
                  <a:pt x="50192" y="0"/>
                </a:lnTo>
                <a:lnTo>
                  <a:pt x="90000" y="120000"/>
                </a:lnTo>
                <a:lnTo>
                  <a:pt x="120000" y="0"/>
                </a:lnTo>
                <a:lnTo>
                  <a:pt x="99807" y="0"/>
                </a:lnTo>
                <a:lnTo>
                  <a:pt x="69807" y="0"/>
                </a:lnTo>
                <a:lnTo>
                  <a:pt x="50192" y="0"/>
                </a:lnTo>
                <a:lnTo>
                  <a:pt x="20192" y="0"/>
                </a:lnTo>
                <a:lnTo>
                  <a:pt x="3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6" name="Google Shape;1416;p29"/>
          <p:cNvSpPr/>
          <p:nvPr/>
        </p:nvSpPr>
        <p:spPr>
          <a:xfrm>
            <a:off x="6975475" y="4749800"/>
            <a:ext cx="44450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80769" y="120000"/>
                </a:lnTo>
                <a:lnTo>
                  <a:pt x="120000" y="120000"/>
                </a:lnTo>
                <a:lnTo>
                  <a:pt x="80769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7" name="Google Shape;1417;p29"/>
          <p:cNvSpPr/>
          <p:nvPr/>
        </p:nvSpPr>
        <p:spPr>
          <a:xfrm>
            <a:off x="7080250" y="4721225"/>
            <a:ext cx="92075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40384" y="120000"/>
                </a:lnTo>
                <a:lnTo>
                  <a:pt x="120000" y="0"/>
                </a:lnTo>
                <a:lnTo>
                  <a:pt x="60000" y="0"/>
                </a:lnTo>
                <a:lnTo>
                  <a:pt x="19615" y="7750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29"/>
          <p:cNvSpPr/>
          <p:nvPr/>
        </p:nvSpPr>
        <p:spPr>
          <a:xfrm>
            <a:off x="7339012" y="4651375"/>
            <a:ext cx="1746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37500"/>
                </a:lnTo>
                <a:lnTo>
                  <a:pt x="12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9" name="Google Shape;1419;p29"/>
          <p:cNvSpPr/>
          <p:nvPr/>
        </p:nvSpPr>
        <p:spPr>
          <a:xfrm>
            <a:off x="6975475" y="4495800"/>
            <a:ext cx="150812" cy="169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70625"/>
                </a:moveTo>
                <a:lnTo>
                  <a:pt x="0" y="70625"/>
                </a:lnTo>
                <a:lnTo>
                  <a:pt x="0" y="80625"/>
                </a:lnTo>
                <a:lnTo>
                  <a:pt x="11791" y="80625"/>
                </a:lnTo>
                <a:lnTo>
                  <a:pt x="11791" y="90000"/>
                </a:lnTo>
                <a:lnTo>
                  <a:pt x="11791" y="120000"/>
                </a:lnTo>
                <a:lnTo>
                  <a:pt x="24277" y="110625"/>
                </a:lnTo>
                <a:lnTo>
                  <a:pt x="24277" y="80625"/>
                </a:lnTo>
                <a:lnTo>
                  <a:pt x="36069" y="70625"/>
                </a:lnTo>
                <a:lnTo>
                  <a:pt x="47861" y="70625"/>
                </a:lnTo>
                <a:lnTo>
                  <a:pt x="36069" y="80625"/>
                </a:lnTo>
                <a:lnTo>
                  <a:pt x="47861" y="90000"/>
                </a:lnTo>
                <a:lnTo>
                  <a:pt x="47861" y="100625"/>
                </a:lnTo>
                <a:lnTo>
                  <a:pt x="72138" y="100625"/>
                </a:lnTo>
                <a:lnTo>
                  <a:pt x="72138" y="120000"/>
                </a:lnTo>
                <a:lnTo>
                  <a:pt x="83930" y="110625"/>
                </a:lnTo>
                <a:lnTo>
                  <a:pt x="83930" y="100625"/>
                </a:lnTo>
                <a:lnTo>
                  <a:pt x="60346" y="80625"/>
                </a:lnTo>
                <a:lnTo>
                  <a:pt x="72138" y="80625"/>
                </a:lnTo>
                <a:lnTo>
                  <a:pt x="47861" y="60000"/>
                </a:lnTo>
                <a:lnTo>
                  <a:pt x="72138" y="41250"/>
                </a:lnTo>
                <a:lnTo>
                  <a:pt x="83930" y="41250"/>
                </a:lnTo>
                <a:lnTo>
                  <a:pt x="36069" y="50625"/>
                </a:lnTo>
                <a:lnTo>
                  <a:pt x="24277" y="41250"/>
                </a:lnTo>
                <a:lnTo>
                  <a:pt x="24277" y="30000"/>
                </a:lnTo>
                <a:lnTo>
                  <a:pt x="36069" y="20625"/>
                </a:lnTo>
                <a:lnTo>
                  <a:pt x="108208" y="20625"/>
                </a:lnTo>
                <a:lnTo>
                  <a:pt x="120000" y="0"/>
                </a:lnTo>
                <a:lnTo>
                  <a:pt x="95722" y="11250"/>
                </a:lnTo>
                <a:lnTo>
                  <a:pt x="72138" y="20625"/>
                </a:lnTo>
                <a:lnTo>
                  <a:pt x="36069" y="11250"/>
                </a:lnTo>
                <a:lnTo>
                  <a:pt x="36069" y="20625"/>
                </a:lnTo>
                <a:lnTo>
                  <a:pt x="24277" y="20625"/>
                </a:lnTo>
                <a:lnTo>
                  <a:pt x="24277" y="41250"/>
                </a:lnTo>
                <a:lnTo>
                  <a:pt x="0" y="7062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0" name="Google Shape;1420;p29"/>
          <p:cNvSpPr/>
          <p:nvPr/>
        </p:nvSpPr>
        <p:spPr>
          <a:xfrm>
            <a:off x="7172325" y="4481512"/>
            <a:ext cx="30162" cy="71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48888"/>
                </a:moveTo>
                <a:lnTo>
                  <a:pt x="0" y="48888"/>
                </a:lnTo>
                <a:lnTo>
                  <a:pt x="60000" y="93333"/>
                </a:lnTo>
                <a:lnTo>
                  <a:pt x="120000" y="120000"/>
                </a:lnTo>
                <a:lnTo>
                  <a:pt x="60000" y="93333"/>
                </a:lnTo>
                <a:lnTo>
                  <a:pt x="60000" y="71111"/>
                </a:lnTo>
                <a:lnTo>
                  <a:pt x="120000" y="71111"/>
                </a:lnTo>
                <a:lnTo>
                  <a:pt x="120000" y="48888"/>
                </a:lnTo>
                <a:lnTo>
                  <a:pt x="120000" y="22222"/>
                </a:lnTo>
                <a:lnTo>
                  <a:pt x="120000" y="48888"/>
                </a:lnTo>
                <a:lnTo>
                  <a:pt x="60000" y="0"/>
                </a:lnTo>
                <a:lnTo>
                  <a:pt x="0" y="4888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1" name="Google Shape;1421;p29"/>
          <p:cNvSpPr/>
          <p:nvPr/>
        </p:nvSpPr>
        <p:spPr>
          <a:xfrm>
            <a:off x="7142162" y="4608512"/>
            <a:ext cx="3016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2" name="Google Shape;1422;p29"/>
          <p:cNvSpPr/>
          <p:nvPr/>
        </p:nvSpPr>
        <p:spPr>
          <a:xfrm>
            <a:off x="7188200" y="4594225"/>
            <a:ext cx="7620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1935"/>
                </a:moveTo>
                <a:lnTo>
                  <a:pt x="0" y="61935"/>
                </a:lnTo>
                <a:lnTo>
                  <a:pt x="120000" y="120000"/>
                </a:lnTo>
                <a:lnTo>
                  <a:pt x="96279" y="61935"/>
                </a:lnTo>
                <a:lnTo>
                  <a:pt x="72558" y="0"/>
                </a:lnTo>
                <a:lnTo>
                  <a:pt x="23720" y="0"/>
                </a:lnTo>
                <a:lnTo>
                  <a:pt x="0" y="6193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3" name="Google Shape;1423;p29"/>
          <p:cNvSpPr/>
          <p:nvPr/>
        </p:nvSpPr>
        <p:spPr>
          <a:xfrm>
            <a:off x="7172325" y="4567237"/>
            <a:ext cx="30162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0"/>
                </a:lnTo>
                <a:lnTo>
                  <a:pt x="6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29"/>
          <p:cNvSpPr/>
          <p:nvPr/>
        </p:nvSpPr>
        <p:spPr>
          <a:xfrm>
            <a:off x="7369175" y="4552950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5" name="Google Shape;1425;p29"/>
          <p:cNvSpPr/>
          <p:nvPr/>
        </p:nvSpPr>
        <p:spPr>
          <a:xfrm>
            <a:off x="7673975" y="4622800"/>
            <a:ext cx="107950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923"/>
                </a:moveTo>
                <a:lnTo>
                  <a:pt x="0" y="60923"/>
                </a:lnTo>
                <a:lnTo>
                  <a:pt x="34146" y="120000"/>
                </a:lnTo>
                <a:lnTo>
                  <a:pt x="69268" y="120000"/>
                </a:lnTo>
                <a:lnTo>
                  <a:pt x="103414" y="88615"/>
                </a:lnTo>
                <a:lnTo>
                  <a:pt x="120000" y="31384"/>
                </a:lnTo>
                <a:lnTo>
                  <a:pt x="120000" y="0"/>
                </a:lnTo>
                <a:lnTo>
                  <a:pt x="103414" y="0"/>
                </a:lnTo>
                <a:lnTo>
                  <a:pt x="103414" y="60923"/>
                </a:lnTo>
                <a:lnTo>
                  <a:pt x="85853" y="60923"/>
                </a:lnTo>
                <a:lnTo>
                  <a:pt x="69268" y="60923"/>
                </a:lnTo>
                <a:lnTo>
                  <a:pt x="0" y="60923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6" name="Google Shape;1426;p29"/>
          <p:cNvSpPr/>
          <p:nvPr/>
        </p:nvSpPr>
        <p:spPr>
          <a:xfrm>
            <a:off x="7751762" y="4608512"/>
            <a:ext cx="4603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80769" y="56250"/>
                </a:lnTo>
                <a:lnTo>
                  <a:pt x="120000" y="120000"/>
                </a:lnTo>
                <a:lnTo>
                  <a:pt x="120000" y="5625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7" name="Google Shape;1427;p29"/>
          <p:cNvSpPr/>
          <p:nvPr/>
        </p:nvSpPr>
        <p:spPr>
          <a:xfrm>
            <a:off x="7843837" y="4651375"/>
            <a:ext cx="3016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8285" y="120000"/>
                </a:lnTo>
                <a:lnTo>
                  <a:pt x="120000" y="8000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8" name="Google Shape;1428;p29"/>
          <p:cNvSpPr/>
          <p:nvPr/>
        </p:nvSpPr>
        <p:spPr>
          <a:xfrm>
            <a:off x="7948612" y="4735512"/>
            <a:ext cx="31750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12000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9" name="Google Shape;1429;p29"/>
          <p:cNvSpPr/>
          <p:nvPr/>
        </p:nvSpPr>
        <p:spPr>
          <a:xfrm>
            <a:off x="8132762" y="4862512"/>
            <a:ext cx="15875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5625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0" name="Google Shape;1430;p29"/>
          <p:cNvSpPr/>
          <p:nvPr/>
        </p:nvSpPr>
        <p:spPr>
          <a:xfrm>
            <a:off x="8074025" y="4989512"/>
            <a:ext cx="58737" cy="53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30447" y="60952"/>
                </a:lnTo>
                <a:lnTo>
                  <a:pt x="89552" y="120000"/>
                </a:lnTo>
                <a:lnTo>
                  <a:pt x="120000" y="120000"/>
                </a:lnTo>
                <a:lnTo>
                  <a:pt x="30447" y="28571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1" name="Google Shape;1431;p29"/>
          <p:cNvSpPr/>
          <p:nvPr/>
        </p:nvSpPr>
        <p:spPr>
          <a:xfrm>
            <a:off x="8377237" y="4919662"/>
            <a:ext cx="31750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61818"/>
                </a:lnTo>
                <a:lnTo>
                  <a:pt x="6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2" name="Google Shape;1432;p29"/>
          <p:cNvSpPr/>
          <p:nvPr/>
        </p:nvSpPr>
        <p:spPr>
          <a:xfrm>
            <a:off x="8408987" y="4905375"/>
            <a:ext cx="3016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8285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33" name="Google Shape;1433;p29"/>
          <p:cNvCxnSpPr/>
          <p:nvPr/>
        </p:nvCxnSpPr>
        <p:spPr>
          <a:xfrm rot="10800000" flipH="1">
            <a:off x="7272337" y="4700587"/>
            <a:ext cx="14287" cy="42862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434" name="Google Shape;1434;p29"/>
          <p:cNvCxnSpPr/>
          <p:nvPr/>
        </p:nvCxnSpPr>
        <p:spPr>
          <a:xfrm>
            <a:off x="7880350" y="4700587"/>
            <a:ext cx="31750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435" name="Google Shape;1435;p29"/>
          <p:cNvCxnSpPr/>
          <p:nvPr/>
        </p:nvCxnSpPr>
        <p:spPr>
          <a:xfrm>
            <a:off x="7912100" y="4729162"/>
            <a:ext cx="14287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436" name="Google Shape;1436;p29"/>
          <p:cNvCxnSpPr/>
          <p:nvPr/>
        </p:nvCxnSpPr>
        <p:spPr>
          <a:xfrm>
            <a:off x="7989887" y="4743450"/>
            <a:ext cx="14287" cy="269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437" name="Google Shape;1437;p29"/>
          <p:cNvCxnSpPr/>
          <p:nvPr/>
        </p:nvCxnSpPr>
        <p:spPr>
          <a:xfrm>
            <a:off x="8004175" y="4784725"/>
            <a:ext cx="30162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38" name="Google Shape;1438;p29"/>
          <p:cNvSpPr/>
          <p:nvPr/>
        </p:nvSpPr>
        <p:spPr>
          <a:xfrm>
            <a:off x="6743700" y="4383087"/>
            <a:ext cx="2444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8201" y="40000"/>
                </a:moveTo>
                <a:lnTo>
                  <a:pt x="68201" y="40000"/>
                </a:lnTo>
                <a:lnTo>
                  <a:pt x="75539" y="40000"/>
                </a:lnTo>
                <a:lnTo>
                  <a:pt x="68201" y="52500"/>
                </a:lnTo>
                <a:lnTo>
                  <a:pt x="60431" y="52500"/>
                </a:lnTo>
                <a:lnTo>
                  <a:pt x="53093" y="52500"/>
                </a:lnTo>
                <a:lnTo>
                  <a:pt x="37985" y="80000"/>
                </a:lnTo>
                <a:lnTo>
                  <a:pt x="22446" y="80000"/>
                </a:lnTo>
                <a:lnTo>
                  <a:pt x="22446" y="105000"/>
                </a:lnTo>
                <a:lnTo>
                  <a:pt x="0" y="105000"/>
                </a:lnTo>
                <a:lnTo>
                  <a:pt x="15107" y="120000"/>
                </a:lnTo>
                <a:lnTo>
                  <a:pt x="29784" y="120000"/>
                </a:lnTo>
                <a:lnTo>
                  <a:pt x="37985" y="105000"/>
                </a:lnTo>
                <a:lnTo>
                  <a:pt x="53093" y="120000"/>
                </a:lnTo>
                <a:lnTo>
                  <a:pt x="60431" y="105000"/>
                </a:lnTo>
                <a:lnTo>
                  <a:pt x="82877" y="52500"/>
                </a:lnTo>
                <a:lnTo>
                  <a:pt x="105323" y="52500"/>
                </a:lnTo>
                <a:lnTo>
                  <a:pt x="112661" y="52500"/>
                </a:lnTo>
                <a:lnTo>
                  <a:pt x="105323" y="40000"/>
                </a:lnTo>
                <a:lnTo>
                  <a:pt x="120000" y="40000"/>
                </a:lnTo>
                <a:lnTo>
                  <a:pt x="97985" y="25000"/>
                </a:lnTo>
                <a:lnTo>
                  <a:pt x="97985" y="12500"/>
                </a:lnTo>
                <a:lnTo>
                  <a:pt x="90215" y="0"/>
                </a:lnTo>
                <a:lnTo>
                  <a:pt x="75539" y="25000"/>
                </a:lnTo>
                <a:lnTo>
                  <a:pt x="68201" y="4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9" name="Google Shape;1439;p29"/>
          <p:cNvSpPr/>
          <p:nvPr/>
        </p:nvSpPr>
        <p:spPr>
          <a:xfrm>
            <a:off x="6851650" y="4425950"/>
            <a:ext cx="46037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39230" y="120000"/>
                </a:lnTo>
                <a:lnTo>
                  <a:pt x="80769" y="120000"/>
                </a:lnTo>
                <a:lnTo>
                  <a:pt x="120000" y="0"/>
                </a:lnTo>
                <a:lnTo>
                  <a:pt x="80769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0" name="Google Shape;1440;p29"/>
          <p:cNvSpPr/>
          <p:nvPr/>
        </p:nvSpPr>
        <p:spPr>
          <a:xfrm>
            <a:off x="6727825" y="4440237"/>
            <a:ext cx="247650" cy="18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338" y="36521"/>
                </a:moveTo>
                <a:lnTo>
                  <a:pt x="7338" y="36521"/>
                </a:lnTo>
                <a:lnTo>
                  <a:pt x="22446" y="46956"/>
                </a:lnTo>
                <a:lnTo>
                  <a:pt x="37122" y="46956"/>
                </a:lnTo>
                <a:lnTo>
                  <a:pt x="44892" y="36521"/>
                </a:lnTo>
                <a:lnTo>
                  <a:pt x="59568" y="46956"/>
                </a:lnTo>
                <a:lnTo>
                  <a:pt x="66906" y="36521"/>
                </a:lnTo>
                <a:lnTo>
                  <a:pt x="89352" y="0"/>
                </a:lnTo>
                <a:lnTo>
                  <a:pt x="112661" y="0"/>
                </a:lnTo>
                <a:lnTo>
                  <a:pt x="105323" y="19130"/>
                </a:lnTo>
                <a:lnTo>
                  <a:pt x="112661" y="27826"/>
                </a:lnTo>
                <a:lnTo>
                  <a:pt x="105323" y="36521"/>
                </a:lnTo>
                <a:lnTo>
                  <a:pt x="120000" y="46956"/>
                </a:lnTo>
                <a:lnTo>
                  <a:pt x="112661" y="55652"/>
                </a:lnTo>
                <a:lnTo>
                  <a:pt x="96690" y="74782"/>
                </a:lnTo>
                <a:lnTo>
                  <a:pt x="89352" y="92173"/>
                </a:lnTo>
                <a:lnTo>
                  <a:pt x="96690" y="92173"/>
                </a:lnTo>
                <a:lnTo>
                  <a:pt x="89352" y="111304"/>
                </a:lnTo>
                <a:lnTo>
                  <a:pt x="74676" y="120000"/>
                </a:lnTo>
                <a:lnTo>
                  <a:pt x="66906" y="111304"/>
                </a:lnTo>
                <a:lnTo>
                  <a:pt x="52230" y="111304"/>
                </a:lnTo>
                <a:lnTo>
                  <a:pt x="37122" y="111304"/>
                </a:lnTo>
                <a:lnTo>
                  <a:pt x="37122" y="102028"/>
                </a:lnTo>
                <a:lnTo>
                  <a:pt x="22446" y="102028"/>
                </a:lnTo>
                <a:lnTo>
                  <a:pt x="14676" y="83478"/>
                </a:lnTo>
                <a:lnTo>
                  <a:pt x="7338" y="64347"/>
                </a:lnTo>
                <a:lnTo>
                  <a:pt x="0" y="46956"/>
                </a:lnTo>
                <a:lnTo>
                  <a:pt x="7338" y="3652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1" name="Google Shape;1441;p29"/>
          <p:cNvSpPr/>
          <p:nvPr/>
        </p:nvSpPr>
        <p:spPr>
          <a:xfrm>
            <a:off x="6453187" y="4495800"/>
            <a:ext cx="1746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5454"/>
                </a:moveTo>
                <a:lnTo>
                  <a:pt x="0" y="65454"/>
                </a:lnTo>
                <a:lnTo>
                  <a:pt x="120000" y="120000"/>
                </a:lnTo>
                <a:lnTo>
                  <a:pt x="0" y="0"/>
                </a:lnTo>
                <a:lnTo>
                  <a:pt x="0" y="65454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2" name="Google Shape;1442;p29"/>
          <p:cNvSpPr/>
          <p:nvPr/>
        </p:nvSpPr>
        <p:spPr>
          <a:xfrm>
            <a:off x="6484937" y="4552950"/>
            <a:ext cx="14287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6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3" name="Google Shape;1443;p29"/>
          <p:cNvSpPr/>
          <p:nvPr/>
        </p:nvSpPr>
        <p:spPr>
          <a:xfrm>
            <a:off x="6027737" y="4313237"/>
            <a:ext cx="61912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lnTo>
                  <a:pt x="28732" y="120000"/>
                </a:lnTo>
                <a:lnTo>
                  <a:pt x="91267" y="120000"/>
                </a:lnTo>
                <a:lnTo>
                  <a:pt x="120000" y="78750"/>
                </a:lnTo>
                <a:lnTo>
                  <a:pt x="62535" y="18750"/>
                </a:lnTo>
                <a:lnTo>
                  <a:pt x="28732" y="0"/>
                </a:lnTo>
                <a:lnTo>
                  <a:pt x="0" y="6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29"/>
          <p:cNvSpPr/>
          <p:nvPr/>
        </p:nvSpPr>
        <p:spPr>
          <a:xfrm>
            <a:off x="6727825" y="4087812"/>
            <a:ext cx="6191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7500"/>
                </a:moveTo>
                <a:lnTo>
                  <a:pt x="0" y="37500"/>
                </a:lnTo>
                <a:lnTo>
                  <a:pt x="0" y="77500"/>
                </a:lnTo>
                <a:lnTo>
                  <a:pt x="59130" y="120000"/>
                </a:lnTo>
                <a:lnTo>
                  <a:pt x="90434" y="77500"/>
                </a:lnTo>
                <a:lnTo>
                  <a:pt x="120000" y="0"/>
                </a:lnTo>
                <a:lnTo>
                  <a:pt x="29565" y="0"/>
                </a:lnTo>
                <a:lnTo>
                  <a:pt x="0" y="3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5" name="Google Shape;1445;p29"/>
          <p:cNvSpPr/>
          <p:nvPr/>
        </p:nvSpPr>
        <p:spPr>
          <a:xfrm>
            <a:off x="7002462" y="3960812"/>
            <a:ext cx="46037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72911"/>
                </a:moveTo>
                <a:lnTo>
                  <a:pt x="0" y="72911"/>
                </a:lnTo>
                <a:lnTo>
                  <a:pt x="0" y="95696"/>
                </a:lnTo>
                <a:lnTo>
                  <a:pt x="39230" y="120000"/>
                </a:lnTo>
                <a:lnTo>
                  <a:pt x="120000" y="0"/>
                </a:lnTo>
                <a:lnTo>
                  <a:pt x="78461" y="0"/>
                </a:lnTo>
                <a:lnTo>
                  <a:pt x="0" y="7291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6" name="Google Shape;1446;p29"/>
          <p:cNvSpPr/>
          <p:nvPr/>
        </p:nvSpPr>
        <p:spPr>
          <a:xfrm>
            <a:off x="6407150" y="4411662"/>
            <a:ext cx="260350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7500"/>
                </a:lnTo>
                <a:lnTo>
                  <a:pt x="14189" y="20000"/>
                </a:lnTo>
                <a:lnTo>
                  <a:pt x="28783" y="33750"/>
                </a:lnTo>
                <a:lnTo>
                  <a:pt x="35675" y="40000"/>
                </a:lnTo>
                <a:lnTo>
                  <a:pt x="42972" y="53750"/>
                </a:lnTo>
                <a:lnTo>
                  <a:pt x="56756" y="67500"/>
                </a:lnTo>
                <a:lnTo>
                  <a:pt x="70945" y="93750"/>
                </a:lnTo>
                <a:lnTo>
                  <a:pt x="98918" y="120000"/>
                </a:lnTo>
                <a:lnTo>
                  <a:pt x="112702" y="120000"/>
                </a:lnTo>
                <a:lnTo>
                  <a:pt x="120000" y="93750"/>
                </a:lnTo>
                <a:lnTo>
                  <a:pt x="112702" y="80000"/>
                </a:lnTo>
                <a:lnTo>
                  <a:pt x="105810" y="80000"/>
                </a:lnTo>
                <a:lnTo>
                  <a:pt x="98918" y="67500"/>
                </a:lnTo>
                <a:lnTo>
                  <a:pt x="92027" y="67500"/>
                </a:lnTo>
                <a:lnTo>
                  <a:pt x="92027" y="60000"/>
                </a:lnTo>
                <a:lnTo>
                  <a:pt x="84729" y="53750"/>
                </a:lnTo>
                <a:lnTo>
                  <a:pt x="84729" y="47500"/>
                </a:lnTo>
                <a:lnTo>
                  <a:pt x="64054" y="33750"/>
                </a:lnTo>
                <a:lnTo>
                  <a:pt x="56756" y="33750"/>
                </a:lnTo>
                <a:lnTo>
                  <a:pt x="21891" y="750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7" name="Google Shape;1447;p29"/>
          <p:cNvSpPr/>
          <p:nvPr/>
        </p:nvSpPr>
        <p:spPr>
          <a:xfrm>
            <a:off x="6651625" y="4665662"/>
            <a:ext cx="214312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1384"/>
                </a:moveTo>
                <a:lnTo>
                  <a:pt x="0" y="31384"/>
                </a:lnTo>
                <a:lnTo>
                  <a:pt x="34710" y="88615"/>
                </a:lnTo>
                <a:lnTo>
                  <a:pt x="120000" y="120000"/>
                </a:lnTo>
                <a:lnTo>
                  <a:pt x="120000" y="88615"/>
                </a:lnTo>
                <a:lnTo>
                  <a:pt x="103140" y="88615"/>
                </a:lnTo>
                <a:lnTo>
                  <a:pt x="94710" y="60923"/>
                </a:lnTo>
                <a:lnTo>
                  <a:pt x="68925" y="31384"/>
                </a:lnTo>
                <a:lnTo>
                  <a:pt x="68925" y="60923"/>
                </a:lnTo>
                <a:lnTo>
                  <a:pt x="51570" y="31384"/>
                </a:lnTo>
                <a:lnTo>
                  <a:pt x="25785" y="0"/>
                </a:lnTo>
                <a:lnTo>
                  <a:pt x="8925" y="0"/>
                </a:lnTo>
                <a:lnTo>
                  <a:pt x="0" y="3138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8" name="Google Shape;1448;p29"/>
          <p:cNvSpPr/>
          <p:nvPr/>
        </p:nvSpPr>
        <p:spPr>
          <a:xfrm>
            <a:off x="6865937" y="4721225"/>
            <a:ext cx="3175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8378" y="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29"/>
          <p:cNvSpPr/>
          <p:nvPr/>
        </p:nvSpPr>
        <p:spPr>
          <a:xfrm>
            <a:off x="6651625" y="4567237"/>
            <a:ext cx="31750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7500"/>
                </a:moveTo>
                <a:lnTo>
                  <a:pt x="0" y="37500"/>
                </a:lnTo>
                <a:lnTo>
                  <a:pt x="61714" y="80000"/>
                </a:lnTo>
                <a:lnTo>
                  <a:pt x="120000" y="120000"/>
                </a:lnTo>
                <a:lnTo>
                  <a:pt x="120000" y="80000"/>
                </a:lnTo>
                <a:lnTo>
                  <a:pt x="61714" y="0"/>
                </a:lnTo>
                <a:lnTo>
                  <a:pt x="0" y="3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0" name="Google Shape;1450;p29"/>
          <p:cNvSpPr/>
          <p:nvPr/>
        </p:nvSpPr>
        <p:spPr>
          <a:xfrm>
            <a:off x="6697662" y="4594225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1" name="Google Shape;1451;p29"/>
          <p:cNvSpPr/>
          <p:nvPr/>
        </p:nvSpPr>
        <p:spPr>
          <a:xfrm>
            <a:off x="7002462" y="4114800"/>
            <a:ext cx="920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4545"/>
                </a:moveTo>
                <a:lnTo>
                  <a:pt x="0" y="54545"/>
                </a:lnTo>
                <a:lnTo>
                  <a:pt x="0" y="79720"/>
                </a:lnTo>
                <a:lnTo>
                  <a:pt x="19615" y="94825"/>
                </a:lnTo>
                <a:lnTo>
                  <a:pt x="19615" y="107412"/>
                </a:lnTo>
                <a:lnTo>
                  <a:pt x="39230" y="107412"/>
                </a:lnTo>
                <a:lnTo>
                  <a:pt x="60000" y="107412"/>
                </a:lnTo>
                <a:lnTo>
                  <a:pt x="79615" y="120000"/>
                </a:lnTo>
                <a:lnTo>
                  <a:pt x="79615" y="107412"/>
                </a:lnTo>
                <a:lnTo>
                  <a:pt x="99230" y="120000"/>
                </a:lnTo>
                <a:lnTo>
                  <a:pt x="120000" y="120000"/>
                </a:lnTo>
                <a:lnTo>
                  <a:pt x="99230" y="107412"/>
                </a:lnTo>
                <a:lnTo>
                  <a:pt x="120000" y="107412"/>
                </a:lnTo>
                <a:lnTo>
                  <a:pt x="79615" y="94825"/>
                </a:lnTo>
                <a:lnTo>
                  <a:pt x="60000" y="107412"/>
                </a:lnTo>
                <a:lnTo>
                  <a:pt x="39230" y="79720"/>
                </a:lnTo>
                <a:lnTo>
                  <a:pt x="79615" y="40279"/>
                </a:lnTo>
                <a:lnTo>
                  <a:pt x="60000" y="26853"/>
                </a:lnTo>
                <a:lnTo>
                  <a:pt x="79615" y="0"/>
                </a:lnTo>
                <a:lnTo>
                  <a:pt x="60000" y="14265"/>
                </a:lnTo>
                <a:lnTo>
                  <a:pt x="19615" y="0"/>
                </a:lnTo>
                <a:lnTo>
                  <a:pt x="0" y="5454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2" name="Google Shape;1452;p29"/>
          <p:cNvSpPr/>
          <p:nvPr/>
        </p:nvSpPr>
        <p:spPr>
          <a:xfrm>
            <a:off x="6929437" y="4284662"/>
            <a:ext cx="58737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26666"/>
                </a:lnTo>
                <a:lnTo>
                  <a:pt x="12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3" name="Google Shape;1453;p29"/>
          <p:cNvSpPr/>
          <p:nvPr/>
        </p:nvSpPr>
        <p:spPr>
          <a:xfrm>
            <a:off x="7002462" y="4241800"/>
            <a:ext cx="3175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65454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4" name="Google Shape;1454;p29"/>
          <p:cNvSpPr/>
          <p:nvPr/>
        </p:nvSpPr>
        <p:spPr>
          <a:xfrm>
            <a:off x="7048500" y="4270375"/>
            <a:ext cx="61912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48888"/>
                </a:moveTo>
                <a:lnTo>
                  <a:pt x="0" y="48888"/>
                </a:lnTo>
                <a:lnTo>
                  <a:pt x="32112" y="48888"/>
                </a:lnTo>
                <a:lnTo>
                  <a:pt x="32112" y="71111"/>
                </a:lnTo>
                <a:lnTo>
                  <a:pt x="60845" y="120000"/>
                </a:lnTo>
                <a:lnTo>
                  <a:pt x="60845" y="93333"/>
                </a:lnTo>
                <a:lnTo>
                  <a:pt x="60845" y="71111"/>
                </a:lnTo>
                <a:lnTo>
                  <a:pt x="120000" y="93333"/>
                </a:lnTo>
                <a:lnTo>
                  <a:pt x="120000" y="71111"/>
                </a:lnTo>
                <a:lnTo>
                  <a:pt x="89577" y="71111"/>
                </a:lnTo>
                <a:lnTo>
                  <a:pt x="89577" y="22222"/>
                </a:lnTo>
                <a:lnTo>
                  <a:pt x="60845" y="48888"/>
                </a:lnTo>
                <a:lnTo>
                  <a:pt x="60845" y="22222"/>
                </a:lnTo>
                <a:lnTo>
                  <a:pt x="32112" y="0"/>
                </a:lnTo>
                <a:lnTo>
                  <a:pt x="0" y="0"/>
                </a:lnTo>
                <a:lnTo>
                  <a:pt x="0" y="4888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5" name="Google Shape;1455;p29"/>
          <p:cNvSpPr/>
          <p:nvPr/>
        </p:nvSpPr>
        <p:spPr>
          <a:xfrm>
            <a:off x="7048500" y="4313237"/>
            <a:ext cx="107950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7567"/>
                </a:moveTo>
                <a:lnTo>
                  <a:pt x="0" y="87567"/>
                </a:lnTo>
                <a:lnTo>
                  <a:pt x="18536" y="68108"/>
                </a:lnTo>
                <a:lnTo>
                  <a:pt x="35121" y="68108"/>
                </a:lnTo>
                <a:lnTo>
                  <a:pt x="51707" y="68108"/>
                </a:lnTo>
                <a:lnTo>
                  <a:pt x="69268" y="68108"/>
                </a:lnTo>
                <a:lnTo>
                  <a:pt x="51707" y="103783"/>
                </a:lnTo>
                <a:lnTo>
                  <a:pt x="85853" y="120000"/>
                </a:lnTo>
                <a:lnTo>
                  <a:pt x="102439" y="103783"/>
                </a:lnTo>
                <a:lnTo>
                  <a:pt x="85853" y="87567"/>
                </a:lnTo>
                <a:lnTo>
                  <a:pt x="102439" y="68108"/>
                </a:lnTo>
                <a:lnTo>
                  <a:pt x="120000" y="103783"/>
                </a:lnTo>
                <a:lnTo>
                  <a:pt x="120000" y="68108"/>
                </a:lnTo>
                <a:lnTo>
                  <a:pt x="120000" y="35675"/>
                </a:lnTo>
                <a:lnTo>
                  <a:pt x="85853" y="0"/>
                </a:lnTo>
                <a:lnTo>
                  <a:pt x="85853" y="35675"/>
                </a:lnTo>
                <a:lnTo>
                  <a:pt x="69268" y="35675"/>
                </a:lnTo>
                <a:lnTo>
                  <a:pt x="51707" y="51891"/>
                </a:lnTo>
                <a:lnTo>
                  <a:pt x="35121" y="35675"/>
                </a:lnTo>
                <a:lnTo>
                  <a:pt x="0" y="68108"/>
                </a:lnTo>
                <a:lnTo>
                  <a:pt x="0" y="8756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56" name="Google Shape;1456;p29"/>
          <p:cNvCxnSpPr/>
          <p:nvPr/>
        </p:nvCxnSpPr>
        <p:spPr>
          <a:xfrm>
            <a:off x="6354762" y="4264025"/>
            <a:ext cx="0" cy="12700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457" name="Google Shape;1457;p29"/>
          <p:cNvCxnSpPr/>
          <p:nvPr/>
        </p:nvCxnSpPr>
        <p:spPr>
          <a:xfrm rot="10800000" flipH="1">
            <a:off x="7194550" y="3924300"/>
            <a:ext cx="14287" cy="42862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458" name="Google Shape;1458;p29"/>
          <p:cNvCxnSpPr/>
          <p:nvPr/>
        </p:nvCxnSpPr>
        <p:spPr>
          <a:xfrm rot="10800000">
            <a:off x="7232650" y="3889375"/>
            <a:ext cx="0" cy="28575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59" name="Google Shape;1459;p29"/>
          <p:cNvSpPr/>
          <p:nvPr/>
        </p:nvSpPr>
        <p:spPr>
          <a:xfrm>
            <a:off x="7110412" y="4256087"/>
            <a:ext cx="31750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60000" y="28571"/>
                </a:lnTo>
                <a:lnTo>
                  <a:pt x="0" y="57142"/>
                </a:lnTo>
                <a:lnTo>
                  <a:pt x="0" y="91428"/>
                </a:lnTo>
                <a:lnTo>
                  <a:pt x="0" y="120000"/>
                </a:lnTo>
                <a:lnTo>
                  <a:pt x="60000" y="120000"/>
                </a:lnTo>
                <a:lnTo>
                  <a:pt x="60000" y="57142"/>
                </a:lnTo>
                <a:lnTo>
                  <a:pt x="120000" y="57142"/>
                </a:lnTo>
                <a:lnTo>
                  <a:pt x="60000" y="28571"/>
                </a:lnTo>
                <a:lnTo>
                  <a:pt x="6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Google Shape;1460;p29"/>
          <p:cNvSpPr/>
          <p:nvPr/>
        </p:nvSpPr>
        <p:spPr>
          <a:xfrm>
            <a:off x="6580187" y="4214812"/>
            <a:ext cx="115887" cy="82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4940" y="119999"/>
                </a:moveTo>
                <a:lnTo>
                  <a:pt x="44940" y="119999"/>
                </a:lnTo>
                <a:lnTo>
                  <a:pt x="75059" y="100114"/>
                </a:lnTo>
                <a:lnTo>
                  <a:pt x="89880" y="80228"/>
                </a:lnTo>
                <a:lnTo>
                  <a:pt x="120000" y="61028"/>
                </a:lnTo>
                <a:lnTo>
                  <a:pt x="120000" y="0"/>
                </a:lnTo>
                <a:lnTo>
                  <a:pt x="89880" y="0"/>
                </a:lnTo>
                <a:lnTo>
                  <a:pt x="89880" y="21257"/>
                </a:lnTo>
                <a:lnTo>
                  <a:pt x="75059" y="0"/>
                </a:lnTo>
                <a:lnTo>
                  <a:pt x="14342" y="0"/>
                </a:lnTo>
                <a:lnTo>
                  <a:pt x="0" y="41142"/>
                </a:lnTo>
                <a:lnTo>
                  <a:pt x="14342" y="80228"/>
                </a:lnTo>
                <a:lnTo>
                  <a:pt x="14342" y="100114"/>
                </a:lnTo>
                <a:lnTo>
                  <a:pt x="14342" y="119999"/>
                </a:lnTo>
                <a:lnTo>
                  <a:pt x="44940" y="11999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1" name="Google Shape;1461;p29"/>
          <p:cNvSpPr/>
          <p:nvPr/>
        </p:nvSpPr>
        <p:spPr>
          <a:xfrm>
            <a:off x="6224587" y="3932237"/>
            <a:ext cx="122237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7500"/>
                </a:moveTo>
                <a:lnTo>
                  <a:pt x="120000" y="107500"/>
                </a:lnTo>
                <a:lnTo>
                  <a:pt x="105428" y="67500"/>
                </a:lnTo>
                <a:lnTo>
                  <a:pt x="105428" y="53333"/>
                </a:lnTo>
                <a:lnTo>
                  <a:pt x="90000" y="67500"/>
                </a:lnTo>
                <a:lnTo>
                  <a:pt x="75428" y="67500"/>
                </a:lnTo>
                <a:lnTo>
                  <a:pt x="75428" y="53333"/>
                </a:lnTo>
                <a:lnTo>
                  <a:pt x="105428" y="27500"/>
                </a:lnTo>
                <a:lnTo>
                  <a:pt x="44571" y="27500"/>
                </a:lnTo>
                <a:lnTo>
                  <a:pt x="44571" y="0"/>
                </a:lnTo>
                <a:lnTo>
                  <a:pt x="29142" y="0"/>
                </a:lnTo>
                <a:lnTo>
                  <a:pt x="14571" y="0"/>
                </a:lnTo>
                <a:lnTo>
                  <a:pt x="14571" y="13333"/>
                </a:lnTo>
                <a:lnTo>
                  <a:pt x="0" y="40000"/>
                </a:lnTo>
                <a:lnTo>
                  <a:pt x="14571" y="40000"/>
                </a:lnTo>
                <a:lnTo>
                  <a:pt x="29142" y="107500"/>
                </a:lnTo>
                <a:lnTo>
                  <a:pt x="59142" y="107500"/>
                </a:lnTo>
                <a:lnTo>
                  <a:pt x="90000" y="80000"/>
                </a:lnTo>
                <a:lnTo>
                  <a:pt x="105428" y="120000"/>
                </a:lnTo>
                <a:lnTo>
                  <a:pt x="120000" y="107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2" name="Google Shape;1462;p29"/>
          <p:cNvSpPr/>
          <p:nvPr/>
        </p:nvSpPr>
        <p:spPr>
          <a:xfrm>
            <a:off x="6334125" y="3889375"/>
            <a:ext cx="211137" cy="438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6000" y="120000"/>
                </a:moveTo>
                <a:lnTo>
                  <a:pt x="86000" y="120000"/>
                </a:lnTo>
                <a:lnTo>
                  <a:pt x="102500" y="104727"/>
                </a:lnTo>
                <a:lnTo>
                  <a:pt x="95000" y="93090"/>
                </a:lnTo>
                <a:lnTo>
                  <a:pt x="86000" y="85090"/>
                </a:lnTo>
                <a:lnTo>
                  <a:pt x="86000" y="77818"/>
                </a:lnTo>
                <a:lnTo>
                  <a:pt x="77500" y="66181"/>
                </a:lnTo>
                <a:lnTo>
                  <a:pt x="77500" y="58181"/>
                </a:lnTo>
                <a:lnTo>
                  <a:pt x="111000" y="50424"/>
                </a:lnTo>
                <a:lnTo>
                  <a:pt x="120000" y="42909"/>
                </a:lnTo>
                <a:lnTo>
                  <a:pt x="111000" y="42909"/>
                </a:lnTo>
                <a:lnTo>
                  <a:pt x="95000" y="38787"/>
                </a:lnTo>
                <a:lnTo>
                  <a:pt x="95000" y="34909"/>
                </a:lnTo>
                <a:lnTo>
                  <a:pt x="95000" y="31272"/>
                </a:lnTo>
                <a:lnTo>
                  <a:pt x="86000" y="27151"/>
                </a:lnTo>
                <a:lnTo>
                  <a:pt x="77500" y="27151"/>
                </a:lnTo>
                <a:lnTo>
                  <a:pt x="86000" y="8000"/>
                </a:lnTo>
                <a:lnTo>
                  <a:pt x="77500" y="0"/>
                </a:lnTo>
                <a:lnTo>
                  <a:pt x="69000" y="0"/>
                </a:lnTo>
                <a:lnTo>
                  <a:pt x="69000" y="8000"/>
                </a:lnTo>
                <a:lnTo>
                  <a:pt x="51500" y="8000"/>
                </a:lnTo>
                <a:lnTo>
                  <a:pt x="43000" y="11636"/>
                </a:lnTo>
                <a:lnTo>
                  <a:pt x="25500" y="27151"/>
                </a:lnTo>
                <a:lnTo>
                  <a:pt x="17000" y="31272"/>
                </a:lnTo>
                <a:lnTo>
                  <a:pt x="8500" y="38787"/>
                </a:lnTo>
                <a:lnTo>
                  <a:pt x="8500" y="42909"/>
                </a:lnTo>
                <a:lnTo>
                  <a:pt x="0" y="46545"/>
                </a:lnTo>
                <a:lnTo>
                  <a:pt x="17000" y="54545"/>
                </a:lnTo>
                <a:lnTo>
                  <a:pt x="25500" y="62060"/>
                </a:lnTo>
                <a:lnTo>
                  <a:pt x="34500" y="73696"/>
                </a:lnTo>
                <a:lnTo>
                  <a:pt x="25500" y="77818"/>
                </a:lnTo>
                <a:lnTo>
                  <a:pt x="43000" y="81454"/>
                </a:lnTo>
                <a:lnTo>
                  <a:pt x="60500" y="73696"/>
                </a:lnTo>
                <a:lnTo>
                  <a:pt x="69000" y="77818"/>
                </a:lnTo>
                <a:lnTo>
                  <a:pt x="86000" y="101090"/>
                </a:lnTo>
                <a:lnTo>
                  <a:pt x="8600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3" name="Google Shape;1463;p29"/>
          <p:cNvSpPr/>
          <p:nvPr/>
        </p:nvSpPr>
        <p:spPr>
          <a:xfrm>
            <a:off x="6530975" y="4030662"/>
            <a:ext cx="166687" cy="196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11964"/>
                </a:moveTo>
                <a:lnTo>
                  <a:pt x="120000" y="111964"/>
                </a:lnTo>
                <a:lnTo>
                  <a:pt x="120000" y="94285"/>
                </a:lnTo>
                <a:lnTo>
                  <a:pt x="98526" y="77142"/>
                </a:lnTo>
                <a:lnTo>
                  <a:pt x="98526" y="68571"/>
                </a:lnTo>
                <a:lnTo>
                  <a:pt x="54947" y="42857"/>
                </a:lnTo>
                <a:lnTo>
                  <a:pt x="76421" y="34821"/>
                </a:lnTo>
                <a:lnTo>
                  <a:pt x="65684" y="25714"/>
                </a:lnTo>
                <a:lnTo>
                  <a:pt x="43578" y="17142"/>
                </a:lnTo>
                <a:lnTo>
                  <a:pt x="32842" y="0"/>
                </a:lnTo>
                <a:lnTo>
                  <a:pt x="22105" y="0"/>
                </a:lnTo>
                <a:lnTo>
                  <a:pt x="22105" y="17142"/>
                </a:lnTo>
                <a:lnTo>
                  <a:pt x="11368" y="17142"/>
                </a:lnTo>
                <a:lnTo>
                  <a:pt x="11368" y="9107"/>
                </a:lnTo>
                <a:lnTo>
                  <a:pt x="0" y="25714"/>
                </a:lnTo>
                <a:lnTo>
                  <a:pt x="0" y="34821"/>
                </a:lnTo>
                <a:lnTo>
                  <a:pt x="11368" y="42857"/>
                </a:lnTo>
                <a:lnTo>
                  <a:pt x="11368" y="68571"/>
                </a:lnTo>
                <a:lnTo>
                  <a:pt x="32842" y="60535"/>
                </a:lnTo>
                <a:lnTo>
                  <a:pt x="54947" y="51428"/>
                </a:lnTo>
                <a:lnTo>
                  <a:pt x="65684" y="68571"/>
                </a:lnTo>
                <a:lnTo>
                  <a:pt x="76421" y="86249"/>
                </a:lnTo>
                <a:lnTo>
                  <a:pt x="87157" y="94285"/>
                </a:lnTo>
                <a:lnTo>
                  <a:pt x="87157" y="111964"/>
                </a:lnTo>
                <a:lnTo>
                  <a:pt x="98526" y="119999"/>
                </a:lnTo>
                <a:lnTo>
                  <a:pt x="98526" y="111964"/>
                </a:lnTo>
                <a:lnTo>
                  <a:pt x="120000" y="11196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4" name="Google Shape;1464;p29"/>
          <p:cNvSpPr/>
          <p:nvPr/>
        </p:nvSpPr>
        <p:spPr>
          <a:xfrm>
            <a:off x="6577012" y="4016375"/>
            <a:ext cx="166687" cy="323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203"/>
                </a:moveTo>
                <a:lnTo>
                  <a:pt x="0" y="5203"/>
                </a:lnTo>
                <a:lnTo>
                  <a:pt x="0" y="0"/>
                </a:lnTo>
                <a:lnTo>
                  <a:pt x="10736" y="5203"/>
                </a:lnTo>
                <a:lnTo>
                  <a:pt x="54315" y="0"/>
                </a:lnTo>
                <a:lnTo>
                  <a:pt x="76421" y="0"/>
                </a:lnTo>
                <a:lnTo>
                  <a:pt x="76421" y="10731"/>
                </a:lnTo>
                <a:lnTo>
                  <a:pt x="98526" y="10731"/>
                </a:lnTo>
                <a:lnTo>
                  <a:pt x="76421" y="15609"/>
                </a:lnTo>
                <a:lnTo>
                  <a:pt x="65684" y="26341"/>
                </a:lnTo>
                <a:lnTo>
                  <a:pt x="54315" y="31219"/>
                </a:lnTo>
                <a:lnTo>
                  <a:pt x="109263" y="67317"/>
                </a:lnTo>
                <a:lnTo>
                  <a:pt x="120000" y="78048"/>
                </a:lnTo>
                <a:lnTo>
                  <a:pt x="109263" y="98536"/>
                </a:lnTo>
                <a:lnTo>
                  <a:pt x="87157" y="104390"/>
                </a:lnTo>
                <a:lnTo>
                  <a:pt x="76421" y="104390"/>
                </a:lnTo>
                <a:lnTo>
                  <a:pt x="65684" y="114146"/>
                </a:lnTo>
                <a:lnTo>
                  <a:pt x="43578" y="120000"/>
                </a:lnTo>
                <a:lnTo>
                  <a:pt x="43578" y="109268"/>
                </a:lnTo>
                <a:lnTo>
                  <a:pt x="32842" y="104390"/>
                </a:lnTo>
                <a:lnTo>
                  <a:pt x="54315" y="98536"/>
                </a:lnTo>
                <a:lnTo>
                  <a:pt x="65684" y="93658"/>
                </a:lnTo>
                <a:lnTo>
                  <a:pt x="87157" y="88780"/>
                </a:lnTo>
                <a:lnTo>
                  <a:pt x="87157" y="73170"/>
                </a:lnTo>
                <a:lnTo>
                  <a:pt x="87157" y="62439"/>
                </a:lnTo>
                <a:lnTo>
                  <a:pt x="65684" y="52032"/>
                </a:lnTo>
                <a:lnTo>
                  <a:pt x="65684" y="46829"/>
                </a:lnTo>
                <a:lnTo>
                  <a:pt x="22105" y="31219"/>
                </a:lnTo>
                <a:lnTo>
                  <a:pt x="43578" y="26341"/>
                </a:lnTo>
                <a:lnTo>
                  <a:pt x="32842" y="20813"/>
                </a:lnTo>
                <a:lnTo>
                  <a:pt x="10736" y="15609"/>
                </a:lnTo>
                <a:lnTo>
                  <a:pt x="0" y="520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5" name="Google Shape;1465;p29"/>
          <p:cNvSpPr/>
          <p:nvPr/>
        </p:nvSpPr>
        <p:spPr>
          <a:xfrm>
            <a:off x="5753100" y="3678237"/>
            <a:ext cx="700087" cy="676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9584" y="32500"/>
                </a:moveTo>
                <a:lnTo>
                  <a:pt x="109584" y="32500"/>
                </a:lnTo>
                <a:lnTo>
                  <a:pt x="114716" y="32500"/>
                </a:lnTo>
                <a:lnTo>
                  <a:pt x="120000" y="37500"/>
                </a:lnTo>
                <a:lnTo>
                  <a:pt x="120000" y="42656"/>
                </a:lnTo>
                <a:lnTo>
                  <a:pt x="114716" y="42656"/>
                </a:lnTo>
                <a:lnTo>
                  <a:pt x="112150" y="45000"/>
                </a:lnTo>
                <a:lnTo>
                  <a:pt x="107018" y="55000"/>
                </a:lnTo>
                <a:lnTo>
                  <a:pt x="104301" y="57656"/>
                </a:lnTo>
                <a:lnTo>
                  <a:pt x="101735" y="62500"/>
                </a:lnTo>
                <a:lnTo>
                  <a:pt x="101735" y="65156"/>
                </a:lnTo>
                <a:lnTo>
                  <a:pt x="99169" y="57656"/>
                </a:lnTo>
                <a:lnTo>
                  <a:pt x="99169" y="55000"/>
                </a:lnTo>
                <a:lnTo>
                  <a:pt x="96452" y="57656"/>
                </a:lnTo>
                <a:lnTo>
                  <a:pt x="93886" y="57656"/>
                </a:lnTo>
                <a:lnTo>
                  <a:pt x="93886" y="55000"/>
                </a:lnTo>
                <a:lnTo>
                  <a:pt x="99169" y="50156"/>
                </a:lnTo>
                <a:lnTo>
                  <a:pt x="88754" y="50156"/>
                </a:lnTo>
                <a:lnTo>
                  <a:pt x="88754" y="45000"/>
                </a:lnTo>
                <a:lnTo>
                  <a:pt x="86037" y="45000"/>
                </a:lnTo>
                <a:lnTo>
                  <a:pt x="83471" y="45000"/>
                </a:lnTo>
                <a:lnTo>
                  <a:pt x="83471" y="47500"/>
                </a:lnTo>
                <a:lnTo>
                  <a:pt x="80905" y="52500"/>
                </a:lnTo>
                <a:lnTo>
                  <a:pt x="83471" y="52500"/>
                </a:lnTo>
                <a:lnTo>
                  <a:pt x="86037" y="65156"/>
                </a:lnTo>
                <a:lnTo>
                  <a:pt x="83471" y="65156"/>
                </a:lnTo>
                <a:lnTo>
                  <a:pt x="83471" y="62500"/>
                </a:lnTo>
                <a:lnTo>
                  <a:pt x="78188" y="65156"/>
                </a:lnTo>
                <a:lnTo>
                  <a:pt x="75622" y="72656"/>
                </a:lnTo>
                <a:lnTo>
                  <a:pt x="70490" y="75000"/>
                </a:lnTo>
                <a:lnTo>
                  <a:pt x="57358" y="85000"/>
                </a:lnTo>
                <a:lnTo>
                  <a:pt x="57358" y="87656"/>
                </a:lnTo>
                <a:lnTo>
                  <a:pt x="54792" y="87656"/>
                </a:lnTo>
                <a:lnTo>
                  <a:pt x="52226" y="90000"/>
                </a:lnTo>
                <a:lnTo>
                  <a:pt x="49509" y="90000"/>
                </a:lnTo>
                <a:lnTo>
                  <a:pt x="49509" y="92343"/>
                </a:lnTo>
                <a:lnTo>
                  <a:pt x="49509" y="99843"/>
                </a:lnTo>
                <a:lnTo>
                  <a:pt x="46943" y="105000"/>
                </a:lnTo>
                <a:lnTo>
                  <a:pt x="46943" y="112500"/>
                </a:lnTo>
                <a:lnTo>
                  <a:pt x="44377" y="114843"/>
                </a:lnTo>
                <a:lnTo>
                  <a:pt x="41811" y="117656"/>
                </a:lnTo>
                <a:lnTo>
                  <a:pt x="39094" y="120000"/>
                </a:lnTo>
                <a:lnTo>
                  <a:pt x="33962" y="117656"/>
                </a:lnTo>
                <a:lnTo>
                  <a:pt x="26113" y="95156"/>
                </a:lnTo>
                <a:lnTo>
                  <a:pt x="20830" y="87656"/>
                </a:lnTo>
                <a:lnTo>
                  <a:pt x="18264" y="72656"/>
                </a:lnTo>
                <a:lnTo>
                  <a:pt x="18264" y="62500"/>
                </a:lnTo>
                <a:lnTo>
                  <a:pt x="15698" y="67500"/>
                </a:lnTo>
                <a:lnTo>
                  <a:pt x="10415" y="70000"/>
                </a:lnTo>
                <a:lnTo>
                  <a:pt x="2566" y="62500"/>
                </a:lnTo>
                <a:lnTo>
                  <a:pt x="7849" y="62500"/>
                </a:lnTo>
                <a:lnTo>
                  <a:pt x="7849" y="60000"/>
                </a:lnTo>
                <a:lnTo>
                  <a:pt x="5283" y="60000"/>
                </a:lnTo>
                <a:lnTo>
                  <a:pt x="0" y="57656"/>
                </a:lnTo>
                <a:lnTo>
                  <a:pt x="2566" y="55000"/>
                </a:lnTo>
                <a:lnTo>
                  <a:pt x="10415" y="55000"/>
                </a:lnTo>
                <a:lnTo>
                  <a:pt x="10415" y="52500"/>
                </a:lnTo>
                <a:lnTo>
                  <a:pt x="10415" y="47500"/>
                </a:lnTo>
                <a:lnTo>
                  <a:pt x="7849" y="47500"/>
                </a:lnTo>
                <a:lnTo>
                  <a:pt x="7849" y="45000"/>
                </a:lnTo>
                <a:lnTo>
                  <a:pt x="5283" y="45000"/>
                </a:lnTo>
                <a:lnTo>
                  <a:pt x="5283" y="40000"/>
                </a:lnTo>
                <a:lnTo>
                  <a:pt x="7849" y="37500"/>
                </a:lnTo>
                <a:lnTo>
                  <a:pt x="10415" y="40000"/>
                </a:lnTo>
                <a:lnTo>
                  <a:pt x="15698" y="37500"/>
                </a:lnTo>
                <a:lnTo>
                  <a:pt x="28679" y="22500"/>
                </a:lnTo>
                <a:lnTo>
                  <a:pt x="26113" y="20156"/>
                </a:lnTo>
                <a:lnTo>
                  <a:pt x="28679" y="20156"/>
                </a:lnTo>
                <a:lnTo>
                  <a:pt x="28679" y="17500"/>
                </a:lnTo>
                <a:lnTo>
                  <a:pt x="23547" y="15000"/>
                </a:lnTo>
                <a:lnTo>
                  <a:pt x="26113" y="10000"/>
                </a:lnTo>
                <a:lnTo>
                  <a:pt x="23547" y="7500"/>
                </a:lnTo>
                <a:lnTo>
                  <a:pt x="26113" y="5156"/>
                </a:lnTo>
                <a:lnTo>
                  <a:pt x="31245" y="7500"/>
                </a:lnTo>
                <a:lnTo>
                  <a:pt x="36528" y="5156"/>
                </a:lnTo>
                <a:lnTo>
                  <a:pt x="39094" y="2500"/>
                </a:lnTo>
                <a:lnTo>
                  <a:pt x="46943" y="0"/>
                </a:lnTo>
                <a:lnTo>
                  <a:pt x="49509" y="2500"/>
                </a:lnTo>
                <a:lnTo>
                  <a:pt x="49509" y="7500"/>
                </a:lnTo>
                <a:lnTo>
                  <a:pt x="44377" y="12656"/>
                </a:lnTo>
                <a:lnTo>
                  <a:pt x="46943" y="17500"/>
                </a:lnTo>
                <a:lnTo>
                  <a:pt x="41811" y="17500"/>
                </a:lnTo>
                <a:lnTo>
                  <a:pt x="44377" y="25000"/>
                </a:lnTo>
                <a:lnTo>
                  <a:pt x="52226" y="27656"/>
                </a:lnTo>
                <a:lnTo>
                  <a:pt x="49509" y="35156"/>
                </a:lnTo>
                <a:lnTo>
                  <a:pt x="54792" y="37500"/>
                </a:lnTo>
                <a:lnTo>
                  <a:pt x="78188" y="45000"/>
                </a:lnTo>
                <a:lnTo>
                  <a:pt x="80905" y="45000"/>
                </a:lnTo>
                <a:lnTo>
                  <a:pt x="80905" y="42656"/>
                </a:lnTo>
                <a:lnTo>
                  <a:pt x="80905" y="37500"/>
                </a:lnTo>
                <a:lnTo>
                  <a:pt x="83471" y="37500"/>
                </a:lnTo>
                <a:lnTo>
                  <a:pt x="86037" y="40000"/>
                </a:lnTo>
                <a:lnTo>
                  <a:pt x="86037" y="42656"/>
                </a:lnTo>
                <a:lnTo>
                  <a:pt x="96452" y="42656"/>
                </a:lnTo>
                <a:lnTo>
                  <a:pt x="99169" y="42656"/>
                </a:lnTo>
                <a:lnTo>
                  <a:pt x="96452" y="37500"/>
                </a:lnTo>
                <a:lnTo>
                  <a:pt x="109584" y="32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6" name="Google Shape;1466;p29"/>
          <p:cNvSpPr/>
          <p:nvPr/>
        </p:nvSpPr>
        <p:spPr>
          <a:xfrm>
            <a:off x="6530975" y="4383087"/>
            <a:ext cx="920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12500"/>
                </a:moveTo>
                <a:lnTo>
                  <a:pt x="60000" y="12500"/>
                </a:lnTo>
                <a:lnTo>
                  <a:pt x="40384" y="25000"/>
                </a:lnTo>
                <a:lnTo>
                  <a:pt x="20769" y="12500"/>
                </a:lnTo>
                <a:lnTo>
                  <a:pt x="0" y="0"/>
                </a:lnTo>
                <a:lnTo>
                  <a:pt x="0" y="12500"/>
                </a:lnTo>
                <a:lnTo>
                  <a:pt x="0" y="52500"/>
                </a:lnTo>
                <a:lnTo>
                  <a:pt x="40384" y="80000"/>
                </a:lnTo>
                <a:lnTo>
                  <a:pt x="100384" y="120000"/>
                </a:lnTo>
                <a:lnTo>
                  <a:pt x="120000" y="120000"/>
                </a:lnTo>
                <a:lnTo>
                  <a:pt x="100384" y="80000"/>
                </a:lnTo>
                <a:lnTo>
                  <a:pt x="100384" y="40000"/>
                </a:lnTo>
                <a:lnTo>
                  <a:pt x="60000" y="12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7" name="Google Shape;1467;p29"/>
          <p:cNvSpPr/>
          <p:nvPr/>
        </p:nvSpPr>
        <p:spPr>
          <a:xfrm>
            <a:off x="6470650" y="4073525"/>
            <a:ext cx="180975" cy="33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000" y="0"/>
                </a:moveTo>
                <a:lnTo>
                  <a:pt x="40000" y="0"/>
                </a:lnTo>
                <a:lnTo>
                  <a:pt x="0" y="10026"/>
                </a:lnTo>
                <a:lnTo>
                  <a:pt x="0" y="20365"/>
                </a:lnTo>
                <a:lnTo>
                  <a:pt x="9855" y="35404"/>
                </a:lnTo>
                <a:lnTo>
                  <a:pt x="9855" y="44804"/>
                </a:lnTo>
                <a:lnTo>
                  <a:pt x="20289" y="55143"/>
                </a:lnTo>
                <a:lnTo>
                  <a:pt x="30144" y="70182"/>
                </a:lnTo>
                <a:lnTo>
                  <a:pt x="9855" y="89921"/>
                </a:lnTo>
                <a:lnTo>
                  <a:pt x="9855" y="95561"/>
                </a:lnTo>
                <a:lnTo>
                  <a:pt x="9855" y="100261"/>
                </a:lnTo>
                <a:lnTo>
                  <a:pt x="40000" y="115300"/>
                </a:lnTo>
                <a:lnTo>
                  <a:pt x="40000" y="110600"/>
                </a:lnTo>
                <a:lnTo>
                  <a:pt x="50434" y="115300"/>
                </a:lnTo>
                <a:lnTo>
                  <a:pt x="60289" y="120000"/>
                </a:lnTo>
                <a:lnTo>
                  <a:pt x="70144" y="115300"/>
                </a:lnTo>
                <a:lnTo>
                  <a:pt x="60289" y="110600"/>
                </a:lnTo>
                <a:lnTo>
                  <a:pt x="40000" y="110600"/>
                </a:lnTo>
                <a:lnTo>
                  <a:pt x="30144" y="89921"/>
                </a:lnTo>
                <a:lnTo>
                  <a:pt x="20289" y="89921"/>
                </a:lnTo>
                <a:lnTo>
                  <a:pt x="20289" y="85221"/>
                </a:lnTo>
                <a:lnTo>
                  <a:pt x="30144" y="70182"/>
                </a:lnTo>
                <a:lnTo>
                  <a:pt x="30144" y="59843"/>
                </a:lnTo>
                <a:lnTo>
                  <a:pt x="50434" y="59843"/>
                </a:lnTo>
                <a:lnTo>
                  <a:pt x="50434" y="65483"/>
                </a:lnTo>
                <a:lnTo>
                  <a:pt x="60289" y="65483"/>
                </a:lnTo>
                <a:lnTo>
                  <a:pt x="80000" y="74882"/>
                </a:lnTo>
                <a:lnTo>
                  <a:pt x="80000" y="70182"/>
                </a:lnTo>
                <a:lnTo>
                  <a:pt x="70144" y="59843"/>
                </a:lnTo>
                <a:lnTo>
                  <a:pt x="80000" y="50443"/>
                </a:lnTo>
                <a:lnTo>
                  <a:pt x="120000" y="50443"/>
                </a:lnTo>
                <a:lnTo>
                  <a:pt x="120000" y="40104"/>
                </a:lnTo>
                <a:lnTo>
                  <a:pt x="110144" y="35404"/>
                </a:lnTo>
                <a:lnTo>
                  <a:pt x="100289" y="25065"/>
                </a:lnTo>
                <a:lnTo>
                  <a:pt x="90434" y="15039"/>
                </a:lnTo>
                <a:lnTo>
                  <a:pt x="70144" y="20365"/>
                </a:lnTo>
                <a:lnTo>
                  <a:pt x="50434" y="25065"/>
                </a:lnTo>
                <a:lnTo>
                  <a:pt x="50434" y="10026"/>
                </a:lnTo>
                <a:lnTo>
                  <a:pt x="40000" y="5326"/>
                </a:lnTo>
                <a:lnTo>
                  <a:pt x="4000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8" name="Google Shape;1468;p29"/>
          <p:cNvSpPr/>
          <p:nvPr/>
        </p:nvSpPr>
        <p:spPr>
          <a:xfrm>
            <a:off x="6257925" y="3889375"/>
            <a:ext cx="7461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7411" y="0"/>
                </a:moveTo>
                <a:lnTo>
                  <a:pt x="97411" y="0"/>
                </a:lnTo>
                <a:lnTo>
                  <a:pt x="25411" y="0"/>
                </a:lnTo>
                <a:lnTo>
                  <a:pt x="0" y="58181"/>
                </a:lnTo>
                <a:lnTo>
                  <a:pt x="0" y="120000"/>
                </a:lnTo>
                <a:lnTo>
                  <a:pt x="97411" y="120000"/>
                </a:lnTo>
                <a:lnTo>
                  <a:pt x="120000" y="120000"/>
                </a:lnTo>
                <a:lnTo>
                  <a:pt x="97411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9" name="Google Shape;1469;p29"/>
          <p:cNvSpPr/>
          <p:nvPr/>
        </p:nvSpPr>
        <p:spPr>
          <a:xfrm>
            <a:off x="6043612" y="3835400"/>
            <a:ext cx="182562" cy="968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285" y="0"/>
                </a:moveTo>
                <a:lnTo>
                  <a:pt x="10285" y="0"/>
                </a:lnTo>
                <a:lnTo>
                  <a:pt x="0" y="51891"/>
                </a:lnTo>
                <a:lnTo>
                  <a:pt x="20000" y="68108"/>
                </a:lnTo>
                <a:lnTo>
                  <a:pt x="109714" y="120000"/>
                </a:lnTo>
                <a:lnTo>
                  <a:pt x="120000" y="120000"/>
                </a:lnTo>
                <a:lnTo>
                  <a:pt x="120000" y="103783"/>
                </a:lnTo>
                <a:lnTo>
                  <a:pt x="120000" y="68108"/>
                </a:lnTo>
                <a:lnTo>
                  <a:pt x="90285" y="68108"/>
                </a:lnTo>
                <a:lnTo>
                  <a:pt x="69142" y="51891"/>
                </a:lnTo>
                <a:lnTo>
                  <a:pt x="59428" y="33513"/>
                </a:lnTo>
                <a:lnTo>
                  <a:pt x="49714" y="33513"/>
                </a:lnTo>
                <a:lnTo>
                  <a:pt x="29714" y="0"/>
                </a:lnTo>
                <a:lnTo>
                  <a:pt x="10285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0" name="Google Shape;1470;p29"/>
          <p:cNvSpPr/>
          <p:nvPr/>
        </p:nvSpPr>
        <p:spPr>
          <a:xfrm>
            <a:off x="7156450" y="3608387"/>
            <a:ext cx="76200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0000"/>
                </a:moveTo>
                <a:lnTo>
                  <a:pt x="0" y="30000"/>
                </a:lnTo>
                <a:lnTo>
                  <a:pt x="71162" y="0"/>
                </a:lnTo>
                <a:lnTo>
                  <a:pt x="96279" y="30000"/>
                </a:lnTo>
                <a:lnTo>
                  <a:pt x="120000" y="75000"/>
                </a:lnTo>
                <a:lnTo>
                  <a:pt x="96279" y="105937"/>
                </a:lnTo>
                <a:lnTo>
                  <a:pt x="0" y="120000"/>
                </a:lnTo>
                <a:lnTo>
                  <a:pt x="0" y="105937"/>
                </a:lnTo>
                <a:lnTo>
                  <a:pt x="0" y="90000"/>
                </a:lnTo>
                <a:lnTo>
                  <a:pt x="0" y="45000"/>
                </a:lnTo>
                <a:lnTo>
                  <a:pt x="0" y="3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1" name="Google Shape;1471;p29"/>
          <p:cNvSpPr/>
          <p:nvPr/>
        </p:nvSpPr>
        <p:spPr>
          <a:xfrm>
            <a:off x="7110412" y="3497262"/>
            <a:ext cx="153987" cy="1381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08139" y="0"/>
                </a:lnTo>
                <a:lnTo>
                  <a:pt x="84418" y="12075"/>
                </a:lnTo>
                <a:lnTo>
                  <a:pt x="71860" y="12075"/>
                </a:lnTo>
                <a:lnTo>
                  <a:pt x="60000" y="23396"/>
                </a:lnTo>
                <a:lnTo>
                  <a:pt x="48139" y="23396"/>
                </a:lnTo>
                <a:lnTo>
                  <a:pt x="0" y="59622"/>
                </a:lnTo>
                <a:lnTo>
                  <a:pt x="0" y="72452"/>
                </a:lnTo>
                <a:lnTo>
                  <a:pt x="11860" y="72452"/>
                </a:lnTo>
                <a:lnTo>
                  <a:pt x="0" y="108679"/>
                </a:lnTo>
                <a:lnTo>
                  <a:pt x="11860" y="120000"/>
                </a:lnTo>
                <a:lnTo>
                  <a:pt x="23720" y="120000"/>
                </a:lnTo>
                <a:lnTo>
                  <a:pt x="36279" y="120000"/>
                </a:lnTo>
                <a:lnTo>
                  <a:pt x="71860" y="95849"/>
                </a:lnTo>
                <a:lnTo>
                  <a:pt x="48139" y="84528"/>
                </a:lnTo>
                <a:lnTo>
                  <a:pt x="48139" y="72452"/>
                </a:lnTo>
                <a:lnTo>
                  <a:pt x="96279" y="48301"/>
                </a:lnTo>
                <a:lnTo>
                  <a:pt x="96279" y="23396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2" name="Google Shape;1472;p29"/>
          <p:cNvSpPr/>
          <p:nvPr/>
        </p:nvSpPr>
        <p:spPr>
          <a:xfrm>
            <a:off x="7232650" y="3735387"/>
            <a:ext cx="60325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1250"/>
                </a:moveTo>
                <a:lnTo>
                  <a:pt x="0" y="21250"/>
                </a:lnTo>
                <a:lnTo>
                  <a:pt x="0" y="40000"/>
                </a:lnTo>
                <a:lnTo>
                  <a:pt x="29565" y="40000"/>
                </a:lnTo>
                <a:lnTo>
                  <a:pt x="29565" y="100000"/>
                </a:lnTo>
                <a:lnTo>
                  <a:pt x="59130" y="120000"/>
                </a:lnTo>
                <a:lnTo>
                  <a:pt x="90434" y="100000"/>
                </a:lnTo>
                <a:lnTo>
                  <a:pt x="120000" y="40000"/>
                </a:lnTo>
                <a:lnTo>
                  <a:pt x="90434" y="21250"/>
                </a:lnTo>
                <a:lnTo>
                  <a:pt x="29565" y="0"/>
                </a:lnTo>
                <a:lnTo>
                  <a:pt x="0" y="212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3" name="Google Shape;1473;p29"/>
          <p:cNvSpPr/>
          <p:nvPr/>
        </p:nvSpPr>
        <p:spPr>
          <a:xfrm>
            <a:off x="7292975" y="3735387"/>
            <a:ext cx="63500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3750"/>
                </a:moveTo>
                <a:lnTo>
                  <a:pt x="0" y="63750"/>
                </a:lnTo>
                <a:lnTo>
                  <a:pt x="0" y="120000"/>
                </a:lnTo>
                <a:lnTo>
                  <a:pt x="28732" y="120000"/>
                </a:lnTo>
                <a:lnTo>
                  <a:pt x="59154" y="63750"/>
                </a:lnTo>
                <a:lnTo>
                  <a:pt x="91267" y="63750"/>
                </a:lnTo>
                <a:lnTo>
                  <a:pt x="120000" y="0"/>
                </a:lnTo>
                <a:lnTo>
                  <a:pt x="59154" y="0"/>
                </a:lnTo>
                <a:lnTo>
                  <a:pt x="0" y="637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4" name="Google Shape;1474;p29"/>
          <p:cNvSpPr/>
          <p:nvPr/>
        </p:nvSpPr>
        <p:spPr>
          <a:xfrm>
            <a:off x="7265987" y="3522662"/>
            <a:ext cx="258762" cy="22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4591"/>
                </a:moveTo>
                <a:lnTo>
                  <a:pt x="0" y="104591"/>
                </a:lnTo>
                <a:lnTo>
                  <a:pt x="0" y="112062"/>
                </a:lnTo>
                <a:lnTo>
                  <a:pt x="14285" y="112062"/>
                </a:lnTo>
                <a:lnTo>
                  <a:pt x="42448" y="97587"/>
                </a:lnTo>
                <a:lnTo>
                  <a:pt x="49387" y="104591"/>
                </a:lnTo>
                <a:lnTo>
                  <a:pt x="49387" y="112062"/>
                </a:lnTo>
                <a:lnTo>
                  <a:pt x="56734" y="120000"/>
                </a:lnTo>
                <a:lnTo>
                  <a:pt x="63673" y="104591"/>
                </a:lnTo>
                <a:lnTo>
                  <a:pt x="63673" y="97587"/>
                </a:lnTo>
                <a:lnTo>
                  <a:pt x="70612" y="104591"/>
                </a:lnTo>
                <a:lnTo>
                  <a:pt x="77551" y="104591"/>
                </a:lnTo>
                <a:lnTo>
                  <a:pt x="84897" y="97587"/>
                </a:lnTo>
                <a:lnTo>
                  <a:pt x="91836" y="104591"/>
                </a:lnTo>
                <a:lnTo>
                  <a:pt x="91836" y="97587"/>
                </a:lnTo>
                <a:lnTo>
                  <a:pt x="98775" y="89649"/>
                </a:lnTo>
                <a:lnTo>
                  <a:pt x="98775" y="97587"/>
                </a:lnTo>
                <a:lnTo>
                  <a:pt x="106122" y="97587"/>
                </a:lnTo>
                <a:lnTo>
                  <a:pt x="113061" y="89649"/>
                </a:lnTo>
                <a:lnTo>
                  <a:pt x="113061" y="52762"/>
                </a:lnTo>
                <a:lnTo>
                  <a:pt x="120000" y="52762"/>
                </a:lnTo>
                <a:lnTo>
                  <a:pt x="120000" y="37821"/>
                </a:lnTo>
                <a:lnTo>
                  <a:pt x="120000" y="7937"/>
                </a:lnTo>
                <a:lnTo>
                  <a:pt x="113061" y="0"/>
                </a:lnTo>
                <a:lnTo>
                  <a:pt x="113061" y="7937"/>
                </a:lnTo>
                <a:lnTo>
                  <a:pt x="106122" y="7937"/>
                </a:lnTo>
                <a:lnTo>
                  <a:pt x="98775" y="37821"/>
                </a:lnTo>
                <a:lnTo>
                  <a:pt x="84897" y="59766"/>
                </a:lnTo>
                <a:lnTo>
                  <a:pt x="70612" y="75175"/>
                </a:lnTo>
                <a:lnTo>
                  <a:pt x="70612" y="59766"/>
                </a:lnTo>
                <a:lnTo>
                  <a:pt x="63673" y="67237"/>
                </a:lnTo>
                <a:lnTo>
                  <a:pt x="56734" y="89649"/>
                </a:lnTo>
                <a:lnTo>
                  <a:pt x="49387" y="89649"/>
                </a:lnTo>
                <a:lnTo>
                  <a:pt x="21224" y="89649"/>
                </a:lnTo>
                <a:lnTo>
                  <a:pt x="0" y="10459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5" name="Google Shape;1475;p29"/>
          <p:cNvSpPr/>
          <p:nvPr/>
        </p:nvSpPr>
        <p:spPr>
          <a:xfrm>
            <a:off x="7478712" y="3395662"/>
            <a:ext cx="150812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4166"/>
                </a:moveTo>
                <a:lnTo>
                  <a:pt x="0" y="94166"/>
                </a:lnTo>
                <a:lnTo>
                  <a:pt x="0" y="120000"/>
                </a:lnTo>
                <a:lnTo>
                  <a:pt x="24277" y="107500"/>
                </a:lnTo>
                <a:lnTo>
                  <a:pt x="12485" y="107500"/>
                </a:lnTo>
                <a:lnTo>
                  <a:pt x="12485" y="94166"/>
                </a:lnTo>
                <a:lnTo>
                  <a:pt x="24277" y="94166"/>
                </a:lnTo>
                <a:lnTo>
                  <a:pt x="36069" y="94166"/>
                </a:lnTo>
                <a:lnTo>
                  <a:pt x="72138" y="107500"/>
                </a:lnTo>
                <a:lnTo>
                  <a:pt x="83930" y="80000"/>
                </a:lnTo>
                <a:lnTo>
                  <a:pt x="96416" y="80000"/>
                </a:lnTo>
                <a:lnTo>
                  <a:pt x="120000" y="67500"/>
                </a:lnTo>
                <a:lnTo>
                  <a:pt x="108208" y="67500"/>
                </a:lnTo>
                <a:lnTo>
                  <a:pt x="96416" y="54166"/>
                </a:lnTo>
                <a:lnTo>
                  <a:pt x="108208" y="40000"/>
                </a:lnTo>
                <a:lnTo>
                  <a:pt x="96416" y="54166"/>
                </a:lnTo>
                <a:lnTo>
                  <a:pt x="72138" y="40000"/>
                </a:lnTo>
                <a:lnTo>
                  <a:pt x="36069" y="0"/>
                </a:lnTo>
                <a:lnTo>
                  <a:pt x="36069" y="14166"/>
                </a:lnTo>
                <a:lnTo>
                  <a:pt x="36069" y="27500"/>
                </a:lnTo>
                <a:lnTo>
                  <a:pt x="24277" y="80000"/>
                </a:lnTo>
                <a:lnTo>
                  <a:pt x="12485" y="67500"/>
                </a:lnTo>
                <a:lnTo>
                  <a:pt x="12485" y="80000"/>
                </a:lnTo>
                <a:lnTo>
                  <a:pt x="0" y="9416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29"/>
          <p:cNvSpPr/>
          <p:nvPr/>
        </p:nvSpPr>
        <p:spPr>
          <a:xfrm>
            <a:off x="7843837" y="3227387"/>
            <a:ext cx="3016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1818"/>
                </a:moveTo>
                <a:lnTo>
                  <a:pt x="0" y="61818"/>
                </a:lnTo>
                <a:lnTo>
                  <a:pt x="0" y="120000"/>
                </a:lnTo>
                <a:lnTo>
                  <a:pt x="58285" y="61818"/>
                </a:lnTo>
                <a:lnTo>
                  <a:pt x="120000" y="0"/>
                </a:lnTo>
                <a:lnTo>
                  <a:pt x="0" y="6181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7" name="Google Shape;1477;p29"/>
          <p:cNvSpPr/>
          <p:nvPr/>
        </p:nvSpPr>
        <p:spPr>
          <a:xfrm>
            <a:off x="7524750" y="3100387"/>
            <a:ext cx="60325" cy="295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1785"/>
                </a:moveTo>
                <a:lnTo>
                  <a:pt x="0" y="11785"/>
                </a:lnTo>
                <a:lnTo>
                  <a:pt x="0" y="40357"/>
                </a:lnTo>
                <a:lnTo>
                  <a:pt x="29565" y="46071"/>
                </a:lnTo>
                <a:lnTo>
                  <a:pt x="0" y="80357"/>
                </a:lnTo>
                <a:lnTo>
                  <a:pt x="29565" y="91785"/>
                </a:lnTo>
                <a:lnTo>
                  <a:pt x="0" y="108928"/>
                </a:lnTo>
                <a:lnTo>
                  <a:pt x="29565" y="120000"/>
                </a:lnTo>
                <a:lnTo>
                  <a:pt x="29565" y="108928"/>
                </a:lnTo>
                <a:lnTo>
                  <a:pt x="90434" y="114642"/>
                </a:lnTo>
                <a:lnTo>
                  <a:pt x="90434" y="108928"/>
                </a:lnTo>
                <a:lnTo>
                  <a:pt x="29565" y="91785"/>
                </a:lnTo>
                <a:lnTo>
                  <a:pt x="60869" y="74642"/>
                </a:lnTo>
                <a:lnTo>
                  <a:pt x="90434" y="74642"/>
                </a:lnTo>
                <a:lnTo>
                  <a:pt x="120000" y="74642"/>
                </a:lnTo>
                <a:lnTo>
                  <a:pt x="60869" y="34285"/>
                </a:lnTo>
                <a:lnTo>
                  <a:pt x="60869" y="6071"/>
                </a:lnTo>
                <a:lnTo>
                  <a:pt x="60869" y="0"/>
                </a:lnTo>
                <a:lnTo>
                  <a:pt x="29565" y="0"/>
                </a:lnTo>
                <a:lnTo>
                  <a:pt x="29565" y="6071"/>
                </a:lnTo>
                <a:lnTo>
                  <a:pt x="0" y="1178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78" name="Google Shape;1478;p29"/>
          <p:cNvCxnSpPr/>
          <p:nvPr/>
        </p:nvCxnSpPr>
        <p:spPr>
          <a:xfrm rot="10800000" flipH="1">
            <a:off x="7713662" y="3389312"/>
            <a:ext cx="28575" cy="42862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9" name="Google Shape;1479;p29"/>
          <p:cNvSpPr/>
          <p:nvPr/>
        </p:nvSpPr>
        <p:spPr>
          <a:xfrm>
            <a:off x="5889625" y="3128962"/>
            <a:ext cx="1466850" cy="944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5024" y="21512"/>
                </a:moveTo>
                <a:lnTo>
                  <a:pt x="25024" y="21512"/>
                </a:lnTo>
                <a:lnTo>
                  <a:pt x="27548" y="19719"/>
                </a:lnTo>
                <a:lnTo>
                  <a:pt x="30000" y="25098"/>
                </a:lnTo>
                <a:lnTo>
                  <a:pt x="32524" y="25098"/>
                </a:lnTo>
                <a:lnTo>
                  <a:pt x="33750" y="28571"/>
                </a:lnTo>
                <a:lnTo>
                  <a:pt x="33750" y="35854"/>
                </a:lnTo>
                <a:lnTo>
                  <a:pt x="41250" y="39327"/>
                </a:lnTo>
                <a:lnTo>
                  <a:pt x="45000" y="44705"/>
                </a:lnTo>
                <a:lnTo>
                  <a:pt x="52427" y="44705"/>
                </a:lnTo>
                <a:lnTo>
                  <a:pt x="56177" y="48403"/>
                </a:lnTo>
                <a:lnTo>
                  <a:pt x="61153" y="50084"/>
                </a:lnTo>
                <a:lnTo>
                  <a:pt x="66274" y="46610"/>
                </a:lnTo>
                <a:lnTo>
                  <a:pt x="71250" y="46610"/>
                </a:lnTo>
                <a:lnTo>
                  <a:pt x="75000" y="41232"/>
                </a:lnTo>
                <a:lnTo>
                  <a:pt x="73774" y="39327"/>
                </a:lnTo>
                <a:lnTo>
                  <a:pt x="76225" y="35854"/>
                </a:lnTo>
                <a:lnTo>
                  <a:pt x="78750" y="37647"/>
                </a:lnTo>
                <a:lnTo>
                  <a:pt x="82500" y="33949"/>
                </a:lnTo>
                <a:lnTo>
                  <a:pt x="84951" y="30476"/>
                </a:lnTo>
                <a:lnTo>
                  <a:pt x="89927" y="30476"/>
                </a:lnTo>
                <a:lnTo>
                  <a:pt x="88701" y="26890"/>
                </a:lnTo>
                <a:lnTo>
                  <a:pt x="87475" y="25098"/>
                </a:lnTo>
                <a:lnTo>
                  <a:pt x="84951" y="26890"/>
                </a:lnTo>
                <a:lnTo>
                  <a:pt x="82500" y="26890"/>
                </a:lnTo>
                <a:lnTo>
                  <a:pt x="82500" y="19719"/>
                </a:lnTo>
                <a:lnTo>
                  <a:pt x="83725" y="16134"/>
                </a:lnTo>
                <a:lnTo>
                  <a:pt x="86250" y="17815"/>
                </a:lnTo>
                <a:lnTo>
                  <a:pt x="89927" y="16134"/>
                </a:lnTo>
                <a:lnTo>
                  <a:pt x="91225" y="8963"/>
                </a:lnTo>
                <a:lnTo>
                  <a:pt x="92451" y="7058"/>
                </a:lnTo>
                <a:lnTo>
                  <a:pt x="92451" y="5378"/>
                </a:lnTo>
                <a:lnTo>
                  <a:pt x="91225" y="5378"/>
                </a:lnTo>
                <a:lnTo>
                  <a:pt x="92451" y="1680"/>
                </a:lnTo>
                <a:lnTo>
                  <a:pt x="97427" y="0"/>
                </a:lnTo>
                <a:lnTo>
                  <a:pt x="101177" y="1680"/>
                </a:lnTo>
                <a:lnTo>
                  <a:pt x="103701" y="5378"/>
                </a:lnTo>
                <a:lnTo>
                  <a:pt x="106153" y="17815"/>
                </a:lnTo>
                <a:lnTo>
                  <a:pt x="108677" y="17815"/>
                </a:lnTo>
                <a:lnTo>
                  <a:pt x="112355" y="21512"/>
                </a:lnTo>
                <a:lnTo>
                  <a:pt x="112355" y="25098"/>
                </a:lnTo>
                <a:lnTo>
                  <a:pt x="115024" y="25098"/>
                </a:lnTo>
                <a:lnTo>
                  <a:pt x="120000" y="23193"/>
                </a:lnTo>
                <a:lnTo>
                  <a:pt x="120000" y="26890"/>
                </a:lnTo>
                <a:lnTo>
                  <a:pt x="116250" y="37647"/>
                </a:lnTo>
                <a:lnTo>
                  <a:pt x="115024" y="35854"/>
                </a:lnTo>
                <a:lnTo>
                  <a:pt x="112355" y="37647"/>
                </a:lnTo>
                <a:lnTo>
                  <a:pt x="113798" y="43025"/>
                </a:lnTo>
                <a:lnTo>
                  <a:pt x="112355" y="46610"/>
                </a:lnTo>
                <a:lnTo>
                  <a:pt x="111129" y="46610"/>
                </a:lnTo>
                <a:lnTo>
                  <a:pt x="108677" y="48403"/>
                </a:lnTo>
                <a:lnTo>
                  <a:pt x="107379" y="48403"/>
                </a:lnTo>
                <a:lnTo>
                  <a:pt x="106153" y="50084"/>
                </a:lnTo>
                <a:lnTo>
                  <a:pt x="104927" y="50084"/>
                </a:lnTo>
                <a:lnTo>
                  <a:pt x="99951" y="55462"/>
                </a:lnTo>
                <a:lnTo>
                  <a:pt x="99951" y="57366"/>
                </a:lnTo>
                <a:lnTo>
                  <a:pt x="97427" y="57366"/>
                </a:lnTo>
                <a:lnTo>
                  <a:pt x="93677" y="60840"/>
                </a:lnTo>
                <a:lnTo>
                  <a:pt x="93677" y="59159"/>
                </a:lnTo>
                <a:lnTo>
                  <a:pt x="93677" y="57366"/>
                </a:lnTo>
                <a:lnTo>
                  <a:pt x="94975" y="53781"/>
                </a:lnTo>
                <a:lnTo>
                  <a:pt x="93677" y="51988"/>
                </a:lnTo>
                <a:lnTo>
                  <a:pt x="89927" y="57366"/>
                </a:lnTo>
                <a:lnTo>
                  <a:pt x="88701" y="59159"/>
                </a:lnTo>
                <a:lnTo>
                  <a:pt x="87475" y="59159"/>
                </a:lnTo>
                <a:lnTo>
                  <a:pt x="86250" y="60840"/>
                </a:lnTo>
                <a:lnTo>
                  <a:pt x="89927" y="66218"/>
                </a:lnTo>
                <a:lnTo>
                  <a:pt x="92451" y="64425"/>
                </a:lnTo>
                <a:lnTo>
                  <a:pt x="96201" y="66218"/>
                </a:lnTo>
                <a:lnTo>
                  <a:pt x="96201" y="68123"/>
                </a:lnTo>
                <a:lnTo>
                  <a:pt x="94975" y="66218"/>
                </a:lnTo>
                <a:lnTo>
                  <a:pt x="92451" y="68123"/>
                </a:lnTo>
                <a:lnTo>
                  <a:pt x="89927" y="73501"/>
                </a:lnTo>
                <a:lnTo>
                  <a:pt x="91225" y="75182"/>
                </a:lnTo>
                <a:lnTo>
                  <a:pt x="92451" y="82352"/>
                </a:lnTo>
                <a:lnTo>
                  <a:pt x="94975" y="84257"/>
                </a:lnTo>
                <a:lnTo>
                  <a:pt x="93677" y="84257"/>
                </a:lnTo>
                <a:lnTo>
                  <a:pt x="94975" y="87731"/>
                </a:lnTo>
                <a:lnTo>
                  <a:pt x="91225" y="89635"/>
                </a:lnTo>
                <a:lnTo>
                  <a:pt x="94975" y="89635"/>
                </a:lnTo>
                <a:lnTo>
                  <a:pt x="93677" y="96694"/>
                </a:lnTo>
                <a:lnTo>
                  <a:pt x="91225" y="100392"/>
                </a:lnTo>
                <a:lnTo>
                  <a:pt x="89927" y="100392"/>
                </a:lnTo>
                <a:lnTo>
                  <a:pt x="89927" y="103865"/>
                </a:lnTo>
                <a:lnTo>
                  <a:pt x="88701" y="107450"/>
                </a:lnTo>
                <a:lnTo>
                  <a:pt x="87475" y="107450"/>
                </a:lnTo>
                <a:lnTo>
                  <a:pt x="87475" y="109243"/>
                </a:lnTo>
                <a:lnTo>
                  <a:pt x="83725" y="112829"/>
                </a:lnTo>
                <a:lnTo>
                  <a:pt x="79975" y="112829"/>
                </a:lnTo>
                <a:lnTo>
                  <a:pt x="79975" y="114621"/>
                </a:lnTo>
                <a:lnTo>
                  <a:pt x="78750" y="112829"/>
                </a:lnTo>
                <a:lnTo>
                  <a:pt x="78750" y="114621"/>
                </a:lnTo>
                <a:lnTo>
                  <a:pt x="77524" y="114621"/>
                </a:lnTo>
                <a:lnTo>
                  <a:pt x="72548" y="118207"/>
                </a:lnTo>
                <a:lnTo>
                  <a:pt x="71250" y="120000"/>
                </a:lnTo>
                <a:lnTo>
                  <a:pt x="71250" y="116526"/>
                </a:lnTo>
                <a:lnTo>
                  <a:pt x="68798" y="116526"/>
                </a:lnTo>
                <a:lnTo>
                  <a:pt x="67500" y="116526"/>
                </a:lnTo>
                <a:lnTo>
                  <a:pt x="64903" y="116526"/>
                </a:lnTo>
                <a:lnTo>
                  <a:pt x="64903" y="112829"/>
                </a:lnTo>
                <a:lnTo>
                  <a:pt x="62379" y="112829"/>
                </a:lnTo>
                <a:lnTo>
                  <a:pt x="57403" y="114621"/>
                </a:lnTo>
                <a:lnTo>
                  <a:pt x="56177" y="112829"/>
                </a:lnTo>
                <a:lnTo>
                  <a:pt x="56177" y="114621"/>
                </a:lnTo>
                <a:lnTo>
                  <a:pt x="54951" y="114621"/>
                </a:lnTo>
                <a:lnTo>
                  <a:pt x="54951" y="118207"/>
                </a:lnTo>
                <a:lnTo>
                  <a:pt x="53725" y="118207"/>
                </a:lnTo>
                <a:lnTo>
                  <a:pt x="53725" y="116526"/>
                </a:lnTo>
                <a:lnTo>
                  <a:pt x="52427" y="116526"/>
                </a:lnTo>
                <a:lnTo>
                  <a:pt x="49975" y="114621"/>
                </a:lnTo>
                <a:lnTo>
                  <a:pt x="49975" y="112829"/>
                </a:lnTo>
                <a:lnTo>
                  <a:pt x="49975" y="111148"/>
                </a:lnTo>
                <a:lnTo>
                  <a:pt x="48677" y="109243"/>
                </a:lnTo>
                <a:lnTo>
                  <a:pt x="47451" y="109243"/>
                </a:lnTo>
                <a:lnTo>
                  <a:pt x="48677" y="100392"/>
                </a:lnTo>
                <a:lnTo>
                  <a:pt x="47451" y="96694"/>
                </a:lnTo>
                <a:lnTo>
                  <a:pt x="46225" y="96694"/>
                </a:lnTo>
                <a:lnTo>
                  <a:pt x="43701" y="93109"/>
                </a:lnTo>
                <a:lnTo>
                  <a:pt x="41250" y="93109"/>
                </a:lnTo>
                <a:lnTo>
                  <a:pt x="34975" y="96694"/>
                </a:lnTo>
                <a:lnTo>
                  <a:pt x="31298" y="96694"/>
                </a:lnTo>
                <a:lnTo>
                  <a:pt x="30000" y="98487"/>
                </a:lnTo>
                <a:lnTo>
                  <a:pt x="28774" y="96694"/>
                </a:lnTo>
                <a:lnTo>
                  <a:pt x="27548" y="96694"/>
                </a:lnTo>
                <a:lnTo>
                  <a:pt x="23798" y="96694"/>
                </a:lnTo>
                <a:lnTo>
                  <a:pt x="21274" y="95014"/>
                </a:lnTo>
                <a:lnTo>
                  <a:pt x="20048" y="93109"/>
                </a:lnTo>
                <a:lnTo>
                  <a:pt x="18677" y="93109"/>
                </a:lnTo>
                <a:lnTo>
                  <a:pt x="16153" y="89635"/>
                </a:lnTo>
                <a:lnTo>
                  <a:pt x="13701" y="89635"/>
                </a:lnTo>
                <a:lnTo>
                  <a:pt x="9951" y="87731"/>
                </a:lnTo>
                <a:lnTo>
                  <a:pt x="8725" y="82352"/>
                </a:lnTo>
                <a:lnTo>
                  <a:pt x="11177" y="82352"/>
                </a:lnTo>
                <a:lnTo>
                  <a:pt x="9951" y="78879"/>
                </a:lnTo>
                <a:lnTo>
                  <a:pt x="12403" y="75182"/>
                </a:lnTo>
                <a:lnTo>
                  <a:pt x="12403" y="71596"/>
                </a:lnTo>
                <a:lnTo>
                  <a:pt x="11177" y="69803"/>
                </a:lnTo>
                <a:lnTo>
                  <a:pt x="7427" y="71596"/>
                </a:lnTo>
                <a:lnTo>
                  <a:pt x="4975" y="69803"/>
                </a:lnTo>
                <a:lnTo>
                  <a:pt x="3677" y="68123"/>
                </a:lnTo>
                <a:lnTo>
                  <a:pt x="1225" y="66218"/>
                </a:lnTo>
                <a:lnTo>
                  <a:pt x="2451" y="66218"/>
                </a:lnTo>
                <a:lnTo>
                  <a:pt x="2451" y="60840"/>
                </a:lnTo>
                <a:lnTo>
                  <a:pt x="0" y="60840"/>
                </a:lnTo>
                <a:lnTo>
                  <a:pt x="0" y="55462"/>
                </a:lnTo>
                <a:lnTo>
                  <a:pt x="2451" y="53781"/>
                </a:lnTo>
                <a:lnTo>
                  <a:pt x="4975" y="53781"/>
                </a:lnTo>
                <a:lnTo>
                  <a:pt x="6201" y="51988"/>
                </a:lnTo>
                <a:lnTo>
                  <a:pt x="8725" y="51988"/>
                </a:lnTo>
                <a:lnTo>
                  <a:pt x="12403" y="48403"/>
                </a:lnTo>
                <a:lnTo>
                  <a:pt x="13701" y="44705"/>
                </a:lnTo>
                <a:lnTo>
                  <a:pt x="12403" y="37647"/>
                </a:lnTo>
                <a:lnTo>
                  <a:pt x="12403" y="35854"/>
                </a:lnTo>
                <a:lnTo>
                  <a:pt x="16153" y="35854"/>
                </a:lnTo>
                <a:lnTo>
                  <a:pt x="17451" y="28571"/>
                </a:lnTo>
                <a:lnTo>
                  <a:pt x="21274" y="28571"/>
                </a:lnTo>
                <a:lnTo>
                  <a:pt x="22572" y="28571"/>
                </a:lnTo>
                <a:lnTo>
                  <a:pt x="23798" y="23193"/>
                </a:lnTo>
                <a:lnTo>
                  <a:pt x="25024" y="2151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0" name="Google Shape;1480;p29"/>
          <p:cNvSpPr/>
          <p:nvPr/>
        </p:nvSpPr>
        <p:spPr>
          <a:xfrm>
            <a:off x="7645400" y="3395662"/>
            <a:ext cx="46037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0"/>
                </a:lnTo>
                <a:lnTo>
                  <a:pt x="80769" y="4250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81" name="Google Shape;1481;p29"/>
          <p:cNvCxnSpPr/>
          <p:nvPr/>
        </p:nvCxnSpPr>
        <p:spPr>
          <a:xfrm rot="10800000" flipH="1">
            <a:off x="7621587" y="3448050"/>
            <a:ext cx="15875" cy="41275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82" name="Google Shape;1482;p29"/>
          <p:cNvSpPr/>
          <p:nvPr/>
        </p:nvSpPr>
        <p:spPr>
          <a:xfrm>
            <a:off x="7415212" y="3073400"/>
            <a:ext cx="15875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3" name="Google Shape;1483;p29"/>
          <p:cNvSpPr/>
          <p:nvPr/>
        </p:nvSpPr>
        <p:spPr>
          <a:xfrm>
            <a:off x="6224587" y="3184525"/>
            <a:ext cx="763587" cy="33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169" y="30000"/>
                </a:moveTo>
                <a:lnTo>
                  <a:pt x="79169" y="30000"/>
                </a:lnTo>
                <a:lnTo>
                  <a:pt x="64775" y="15000"/>
                </a:lnTo>
                <a:lnTo>
                  <a:pt x="60069" y="20312"/>
                </a:lnTo>
                <a:lnTo>
                  <a:pt x="57577" y="20312"/>
                </a:lnTo>
                <a:lnTo>
                  <a:pt x="52871" y="5312"/>
                </a:lnTo>
                <a:lnTo>
                  <a:pt x="43321" y="0"/>
                </a:lnTo>
                <a:lnTo>
                  <a:pt x="38477" y="5312"/>
                </a:lnTo>
                <a:lnTo>
                  <a:pt x="38477" y="15000"/>
                </a:lnTo>
                <a:lnTo>
                  <a:pt x="38477" y="25312"/>
                </a:lnTo>
                <a:lnTo>
                  <a:pt x="28650" y="25312"/>
                </a:lnTo>
                <a:lnTo>
                  <a:pt x="23944" y="20312"/>
                </a:lnTo>
                <a:lnTo>
                  <a:pt x="14256" y="15000"/>
                </a:lnTo>
                <a:lnTo>
                  <a:pt x="2352" y="30000"/>
                </a:lnTo>
                <a:lnTo>
                  <a:pt x="0" y="35312"/>
                </a:lnTo>
                <a:lnTo>
                  <a:pt x="4705" y="50312"/>
                </a:lnTo>
                <a:lnTo>
                  <a:pt x="9550" y="50312"/>
                </a:lnTo>
                <a:lnTo>
                  <a:pt x="11903" y="60000"/>
                </a:lnTo>
                <a:lnTo>
                  <a:pt x="11903" y="80312"/>
                </a:lnTo>
                <a:lnTo>
                  <a:pt x="26297" y="90000"/>
                </a:lnTo>
                <a:lnTo>
                  <a:pt x="33771" y="105000"/>
                </a:lnTo>
                <a:lnTo>
                  <a:pt x="48027" y="105000"/>
                </a:lnTo>
                <a:lnTo>
                  <a:pt x="55224" y="115312"/>
                </a:lnTo>
                <a:lnTo>
                  <a:pt x="64775" y="120000"/>
                </a:lnTo>
                <a:lnTo>
                  <a:pt x="74325" y="110312"/>
                </a:lnTo>
                <a:lnTo>
                  <a:pt x="83875" y="110312"/>
                </a:lnTo>
                <a:lnTo>
                  <a:pt x="91349" y="95312"/>
                </a:lnTo>
                <a:lnTo>
                  <a:pt x="88719" y="90000"/>
                </a:lnTo>
                <a:lnTo>
                  <a:pt x="93702" y="80312"/>
                </a:lnTo>
                <a:lnTo>
                  <a:pt x="98546" y="85312"/>
                </a:lnTo>
                <a:lnTo>
                  <a:pt x="105743" y="75000"/>
                </a:lnTo>
                <a:lnTo>
                  <a:pt x="110449" y="65312"/>
                </a:lnTo>
                <a:lnTo>
                  <a:pt x="120000" y="65312"/>
                </a:lnTo>
                <a:lnTo>
                  <a:pt x="117647" y="55312"/>
                </a:lnTo>
                <a:lnTo>
                  <a:pt x="115294" y="50312"/>
                </a:lnTo>
                <a:lnTo>
                  <a:pt x="110449" y="55312"/>
                </a:lnTo>
                <a:lnTo>
                  <a:pt x="105743" y="55312"/>
                </a:lnTo>
                <a:lnTo>
                  <a:pt x="105743" y="35312"/>
                </a:lnTo>
                <a:lnTo>
                  <a:pt x="108096" y="25312"/>
                </a:lnTo>
                <a:lnTo>
                  <a:pt x="100899" y="20312"/>
                </a:lnTo>
                <a:lnTo>
                  <a:pt x="96193" y="30000"/>
                </a:lnTo>
                <a:lnTo>
                  <a:pt x="86366" y="35312"/>
                </a:lnTo>
                <a:lnTo>
                  <a:pt x="79169" y="3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4" name="Google Shape;1484;p29"/>
          <p:cNvSpPr/>
          <p:nvPr/>
        </p:nvSpPr>
        <p:spPr>
          <a:xfrm>
            <a:off x="6807200" y="2000250"/>
            <a:ext cx="28575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42500"/>
                </a:lnTo>
                <a:lnTo>
                  <a:pt x="0" y="0"/>
                </a:lnTo>
                <a:lnTo>
                  <a:pt x="0" y="4250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5" name="Google Shape;1485;p29"/>
          <p:cNvSpPr/>
          <p:nvPr/>
        </p:nvSpPr>
        <p:spPr>
          <a:xfrm>
            <a:off x="4760912" y="1706562"/>
            <a:ext cx="3937000" cy="181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926" y="22336"/>
                </a:moveTo>
                <a:lnTo>
                  <a:pt x="60926" y="22336"/>
                </a:lnTo>
                <a:lnTo>
                  <a:pt x="60469" y="23325"/>
                </a:lnTo>
                <a:lnTo>
                  <a:pt x="60926" y="25128"/>
                </a:lnTo>
                <a:lnTo>
                  <a:pt x="59073" y="27047"/>
                </a:lnTo>
                <a:lnTo>
                  <a:pt x="58617" y="27047"/>
                </a:lnTo>
                <a:lnTo>
                  <a:pt x="59073" y="24255"/>
                </a:lnTo>
                <a:lnTo>
                  <a:pt x="63772" y="15879"/>
                </a:lnTo>
                <a:lnTo>
                  <a:pt x="63772" y="10295"/>
                </a:lnTo>
                <a:lnTo>
                  <a:pt x="61866" y="6572"/>
                </a:lnTo>
                <a:lnTo>
                  <a:pt x="59556" y="6572"/>
                </a:lnTo>
                <a:lnTo>
                  <a:pt x="59556" y="8376"/>
                </a:lnTo>
                <a:lnTo>
                  <a:pt x="58160" y="8376"/>
                </a:lnTo>
                <a:lnTo>
                  <a:pt x="59073" y="4711"/>
                </a:lnTo>
                <a:lnTo>
                  <a:pt x="56764" y="3780"/>
                </a:lnTo>
                <a:lnTo>
                  <a:pt x="58160" y="1919"/>
                </a:lnTo>
                <a:lnTo>
                  <a:pt x="56764" y="0"/>
                </a:lnTo>
                <a:lnTo>
                  <a:pt x="54455" y="4711"/>
                </a:lnTo>
                <a:lnTo>
                  <a:pt x="54455" y="8376"/>
                </a:lnTo>
                <a:lnTo>
                  <a:pt x="53058" y="8376"/>
                </a:lnTo>
                <a:lnTo>
                  <a:pt x="48869" y="10295"/>
                </a:lnTo>
                <a:lnTo>
                  <a:pt x="45164" y="14949"/>
                </a:lnTo>
                <a:lnTo>
                  <a:pt x="43768" y="18671"/>
                </a:lnTo>
                <a:lnTo>
                  <a:pt x="44224" y="23325"/>
                </a:lnTo>
                <a:lnTo>
                  <a:pt x="39069" y="25128"/>
                </a:lnTo>
                <a:lnTo>
                  <a:pt x="39552" y="30712"/>
                </a:lnTo>
                <a:lnTo>
                  <a:pt x="40948" y="33504"/>
                </a:lnTo>
                <a:lnTo>
                  <a:pt x="40008" y="34493"/>
                </a:lnTo>
                <a:lnTo>
                  <a:pt x="38612" y="30712"/>
                </a:lnTo>
                <a:lnTo>
                  <a:pt x="37216" y="29781"/>
                </a:lnTo>
                <a:lnTo>
                  <a:pt x="36759" y="30712"/>
                </a:lnTo>
                <a:lnTo>
                  <a:pt x="35820" y="28909"/>
                </a:lnTo>
                <a:lnTo>
                  <a:pt x="34907" y="27047"/>
                </a:lnTo>
                <a:lnTo>
                  <a:pt x="34907" y="27920"/>
                </a:lnTo>
                <a:lnTo>
                  <a:pt x="35363" y="30712"/>
                </a:lnTo>
                <a:lnTo>
                  <a:pt x="33967" y="35365"/>
                </a:lnTo>
                <a:lnTo>
                  <a:pt x="34907" y="39088"/>
                </a:lnTo>
                <a:lnTo>
                  <a:pt x="34450" y="42869"/>
                </a:lnTo>
                <a:lnTo>
                  <a:pt x="34450" y="45661"/>
                </a:lnTo>
                <a:lnTo>
                  <a:pt x="35820" y="45661"/>
                </a:lnTo>
                <a:lnTo>
                  <a:pt x="34907" y="46534"/>
                </a:lnTo>
                <a:lnTo>
                  <a:pt x="35363" y="51245"/>
                </a:lnTo>
                <a:lnTo>
                  <a:pt x="32597" y="55841"/>
                </a:lnTo>
                <a:lnTo>
                  <a:pt x="32114" y="54910"/>
                </a:lnTo>
                <a:lnTo>
                  <a:pt x="33967" y="50256"/>
                </a:lnTo>
                <a:lnTo>
                  <a:pt x="34450" y="47464"/>
                </a:lnTo>
                <a:lnTo>
                  <a:pt x="33510" y="45661"/>
                </a:lnTo>
                <a:lnTo>
                  <a:pt x="33510" y="36296"/>
                </a:lnTo>
                <a:lnTo>
                  <a:pt x="33054" y="34493"/>
                </a:lnTo>
                <a:lnTo>
                  <a:pt x="33510" y="28909"/>
                </a:lnTo>
                <a:lnTo>
                  <a:pt x="32597" y="27920"/>
                </a:lnTo>
                <a:lnTo>
                  <a:pt x="33054" y="27047"/>
                </a:lnTo>
                <a:lnTo>
                  <a:pt x="32597" y="25128"/>
                </a:lnTo>
                <a:lnTo>
                  <a:pt x="31658" y="26117"/>
                </a:lnTo>
                <a:lnTo>
                  <a:pt x="29348" y="38158"/>
                </a:lnTo>
                <a:lnTo>
                  <a:pt x="29348" y="42869"/>
                </a:lnTo>
                <a:lnTo>
                  <a:pt x="30718" y="46534"/>
                </a:lnTo>
                <a:lnTo>
                  <a:pt x="30718" y="48453"/>
                </a:lnTo>
                <a:lnTo>
                  <a:pt x="29348" y="46534"/>
                </a:lnTo>
                <a:lnTo>
                  <a:pt x="23763" y="39088"/>
                </a:lnTo>
                <a:lnTo>
                  <a:pt x="23307" y="40950"/>
                </a:lnTo>
                <a:lnTo>
                  <a:pt x="25159" y="45661"/>
                </a:lnTo>
                <a:lnTo>
                  <a:pt x="24247" y="46534"/>
                </a:lnTo>
                <a:lnTo>
                  <a:pt x="23763" y="45661"/>
                </a:lnTo>
                <a:lnTo>
                  <a:pt x="20944" y="47464"/>
                </a:lnTo>
                <a:lnTo>
                  <a:pt x="20460" y="49326"/>
                </a:lnTo>
                <a:lnTo>
                  <a:pt x="20004" y="47464"/>
                </a:lnTo>
                <a:lnTo>
                  <a:pt x="20004" y="45661"/>
                </a:lnTo>
                <a:lnTo>
                  <a:pt x="15359" y="51245"/>
                </a:lnTo>
                <a:lnTo>
                  <a:pt x="15359" y="53048"/>
                </a:lnTo>
                <a:lnTo>
                  <a:pt x="14446" y="54037"/>
                </a:lnTo>
                <a:lnTo>
                  <a:pt x="13049" y="52118"/>
                </a:lnTo>
                <a:lnTo>
                  <a:pt x="14446" y="50256"/>
                </a:lnTo>
                <a:lnTo>
                  <a:pt x="13989" y="47464"/>
                </a:lnTo>
                <a:lnTo>
                  <a:pt x="12110" y="46534"/>
                </a:lnTo>
                <a:lnTo>
                  <a:pt x="12593" y="48453"/>
                </a:lnTo>
                <a:lnTo>
                  <a:pt x="12593" y="53048"/>
                </a:lnTo>
                <a:lnTo>
                  <a:pt x="13049" y="54910"/>
                </a:lnTo>
                <a:lnTo>
                  <a:pt x="12593" y="56829"/>
                </a:lnTo>
                <a:lnTo>
                  <a:pt x="11197" y="55841"/>
                </a:lnTo>
                <a:lnTo>
                  <a:pt x="9344" y="58633"/>
                </a:lnTo>
                <a:lnTo>
                  <a:pt x="10257" y="62413"/>
                </a:lnTo>
                <a:lnTo>
                  <a:pt x="7491" y="60494"/>
                </a:lnTo>
                <a:lnTo>
                  <a:pt x="7008" y="61425"/>
                </a:lnTo>
                <a:lnTo>
                  <a:pt x="7948" y="64158"/>
                </a:lnTo>
                <a:lnTo>
                  <a:pt x="7008" y="64158"/>
                </a:lnTo>
                <a:lnTo>
                  <a:pt x="5638" y="62413"/>
                </a:lnTo>
                <a:lnTo>
                  <a:pt x="5638" y="56829"/>
                </a:lnTo>
                <a:lnTo>
                  <a:pt x="4242" y="54910"/>
                </a:lnTo>
                <a:lnTo>
                  <a:pt x="3759" y="53048"/>
                </a:lnTo>
                <a:lnTo>
                  <a:pt x="4699" y="54037"/>
                </a:lnTo>
                <a:lnTo>
                  <a:pt x="8404" y="56829"/>
                </a:lnTo>
                <a:lnTo>
                  <a:pt x="10740" y="54037"/>
                </a:lnTo>
                <a:lnTo>
                  <a:pt x="10257" y="51245"/>
                </a:lnTo>
                <a:lnTo>
                  <a:pt x="7491" y="45661"/>
                </a:lnTo>
                <a:lnTo>
                  <a:pt x="4699" y="43742"/>
                </a:lnTo>
                <a:lnTo>
                  <a:pt x="4699" y="42869"/>
                </a:lnTo>
                <a:lnTo>
                  <a:pt x="3759" y="41880"/>
                </a:lnTo>
                <a:lnTo>
                  <a:pt x="2846" y="42869"/>
                </a:lnTo>
                <a:lnTo>
                  <a:pt x="2846" y="43742"/>
                </a:lnTo>
                <a:lnTo>
                  <a:pt x="2336" y="43742"/>
                </a:lnTo>
                <a:lnTo>
                  <a:pt x="1396" y="45661"/>
                </a:lnTo>
                <a:lnTo>
                  <a:pt x="1396" y="48453"/>
                </a:lnTo>
                <a:lnTo>
                  <a:pt x="2336" y="50256"/>
                </a:lnTo>
                <a:lnTo>
                  <a:pt x="1852" y="53048"/>
                </a:lnTo>
                <a:lnTo>
                  <a:pt x="2336" y="57702"/>
                </a:lnTo>
                <a:lnTo>
                  <a:pt x="1852" y="60494"/>
                </a:lnTo>
                <a:lnTo>
                  <a:pt x="2846" y="63286"/>
                </a:lnTo>
                <a:lnTo>
                  <a:pt x="2336" y="65206"/>
                </a:lnTo>
                <a:lnTo>
                  <a:pt x="3302" y="66951"/>
                </a:lnTo>
                <a:lnTo>
                  <a:pt x="3302" y="67998"/>
                </a:lnTo>
                <a:lnTo>
                  <a:pt x="1852" y="72535"/>
                </a:lnTo>
                <a:lnTo>
                  <a:pt x="483" y="74454"/>
                </a:lnTo>
                <a:lnTo>
                  <a:pt x="939" y="74454"/>
                </a:lnTo>
                <a:lnTo>
                  <a:pt x="1852" y="76374"/>
                </a:lnTo>
                <a:lnTo>
                  <a:pt x="939" y="78119"/>
                </a:lnTo>
                <a:lnTo>
                  <a:pt x="483" y="79166"/>
                </a:lnTo>
                <a:lnTo>
                  <a:pt x="0" y="79166"/>
                </a:lnTo>
                <a:lnTo>
                  <a:pt x="483" y="81958"/>
                </a:lnTo>
                <a:lnTo>
                  <a:pt x="483" y="82830"/>
                </a:lnTo>
                <a:lnTo>
                  <a:pt x="483" y="83703"/>
                </a:lnTo>
                <a:lnTo>
                  <a:pt x="483" y="84750"/>
                </a:lnTo>
                <a:lnTo>
                  <a:pt x="939" y="86495"/>
                </a:lnTo>
                <a:lnTo>
                  <a:pt x="2336" y="87542"/>
                </a:lnTo>
                <a:lnTo>
                  <a:pt x="2846" y="88414"/>
                </a:lnTo>
                <a:lnTo>
                  <a:pt x="2846" y="90334"/>
                </a:lnTo>
                <a:lnTo>
                  <a:pt x="3759" y="93068"/>
                </a:lnTo>
                <a:lnTo>
                  <a:pt x="4242" y="93068"/>
                </a:lnTo>
                <a:lnTo>
                  <a:pt x="3759" y="94871"/>
                </a:lnTo>
                <a:lnTo>
                  <a:pt x="3302" y="93999"/>
                </a:lnTo>
                <a:lnTo>
                  <a:pt x="3302" y="94871"/>
                </a:lnTo>
                <a:lnTo>
                  <a:pt x="3759" y="96791"/>
                </a:lnTo>
                <a:lnTo>
                  <a:pt x="5155" y="96791"/>
                </a:lnTo>
                <a:lnTo>
                  <a:pt x="5638" y="97663"/>
                </a:lnTo>
                <a:lnTo>
                  <a:pt x="5155" y="97663"/>
                </a:lnTo>
                <a:lnTo>
                  <a:pt x="5638" y="98652"/>
                </a:lnTo>
                <a:lnTo>
                  <a:pt x="6095" y="98652"/>
                </a:lnTo>
                <a:lnTo>
                  <a:pt x="6551" y="100455"/>
                </a:lnTo>
                <a:lnTo>
                  <a:pt x="7008" y="101444"/>
                </a:lnTo>
                <a:lnTo>
                  <a:pt x="7491" y="100455"/>
                </a:lnTo>
                <a:lnTo>
                  <a:pt x="9800" y="103247"/>
                </a:lnTo>
                <a:lnTo>
                  <a:pt x="9344" y="107028"/>
                </a:lnTo>
                <a:lnTo>
                  <a:pt x="8861" y="106039"/>
                </a:lnTo>
                <a:lnTo>
                  <a:pt x="8404" y="107028"/>
                </a:lnTo>
                <a:lnTo>
                  <a:pt x="8404" y="108831"/>
                </a:lnTo>
                <a:lnTo>
                  <a:pt x="8861" y="107959"/>
                </a:lnTo>
                <a:lnTo>
                  <a:pt x="9344" y="108831"/>
                </a:lnTo>
                <a:lnTo>
                  <a:pt x="7948" y="109820"/>
                </a:lnTo>
                <a:lnTo>
                  <a:pt x="8404" y="110751"/>
                </a:lnTo>
                <a:lnTo>
                  <a:pt x="7491" y="112612"/>
                </a:lnTo>
                <a:lnTo>
                  <a:pt x="7008" y="112612"/>
                </a:lnTo>
                <a:lnTo>
                  <a:pt x="7491" y="112612"/>
                </a:lnTo>
                <a:lnTo>
                  <a:pt x="9344" y="116335"/>
                </a:lnTo>
                <a:lnTo>
                  <a:pt x="11653" y="116335"/>
                </a:lnTo>
                <a:lnTo>
                  <a:pt x="12593" y="117207"/>
                </a:lnTo>
                <a:lnTo>
                  <a:pt x="13506" y="117207"/>
                </a:lnTo>
                <a:lnTo>
                  <a:pt x="14446" y="119127"/>
                </a:lnTo>
                <a:lnTo>
                  <a:pt x="14902" y="120000"/>
                </a:lnTo>
                <a:lnTo>
                  <a:pt x="15359" y="120000"/>
                </a:lnTo>
                <a:lnTo>
                  <a:pt x="15842" y="119127"/>
                </a:lnTo>
                <a:lnTo>
                  <a:pt x="14902" y="117207"/>
                </a:lnTo>
                <a:lnTo>
                  <a:pt x="14902" y="115404"/>
                </a:lnTo>
                <a:lnTo>
                  <a:pt x="14446" y="113543"/>
                </a:lnTo>
                <a:lnTo>
                  <a:pt x="15359" y="110751"/>
                </a:lnTo>
                <a:lnTo>
                  <a:pt x="15842" y="111623"/>
                </a:lnTo>
                <a:lnTo>
                  <a:pt x="16298" y="110751"/>
                </a:lnTo>
                <a:lnTo>
                  <a:pt x="16298" y="109820"/>
                </a:lnTo>
                <a:lnTo>
                  <a:pt x="15842" y="109820"/>
                </a:lnTo>
                <a:lnTo>
                  <a:pt x="16298" y="108831"/>
                </a:lnTo>
                <a:lnTo>
                  <a:pt x="15842" y="107028"/>
                </a:lnTo>
                <a:lnTo>
                  <a:pt x="14902" y="107028"/>
                </a:lnTo>
                <a:lnTo>
                  <a:pt x="14446" y="105167"/>
                </a:lnTo>
                <a:lnTo>
                  <a:pt x="14902" y="100455"/>
                </a:lnTo>
                <a:lnTo>
                  <a:pt x="15842" y="102375"/>
                </a:lnTo>
                <a:lnTo>
                  <a:pt x="16298" y="102375"/>
                </a:lnTo>
                <a:lnTo>
                  <a:pt x="15842" y="100455"/>
                </a:lnTo>
                <a:lnTo>
                  <a:pt x="17211" y="97663"/>
                </a:lnTo>
                <a:lnTo>
                  <a:pt x="18151" y="98652"/>
                </a:lnTo>
                <a:lnTo>
                  <a:pt x="18608" y="97663"/>
                </a:lnTo>
                <a:lnTo>
                  <a:pt x="19547" y="98652"/>
                </a:lnTo>
                <a:lnTo>
                  <a:pt x="20944" y="100455"/>
                </a:lnTo>
                <a:lnTo>
                  <a:pt x="21857" y="99583"/>
                </a:lnTo>
                <a:lnTo>
                  <a:pt x="22850" y="99583"/>
                </a:lnTo>
                <a:lnTo>
                  <a:pt x="23307" y="100455"/>
                </a:lnTo>
                <a:lnTo>
                  <a:pt x="25159" y="100455"/>
                </a:lnTo>
                <a:lnTo>
                  <a:pt x="25616" y="98652"/>
                </a:lnTo>
                <a:lnTo>
                  <a:pt x="24247" y="97663"/>
                </a:lnTo>
                <a:lnTo>
                  <a:pt x="25159" y="96791"/>
                </a:lnTo>
                <a:lnTo>
                  <a:pt x="24703" y="95860"/>
                </a:lnTo>
                <a:lnTo>
                  <a:pt x="25159" y="94871"/>
                </a:lnTo>
                <a:lnTo>
                  <a:pt x="25159" y="92079"/>
                </a:lnTo>
                <a:lnTo>
                  <a:pt x="26099" y="93068"/>
                </a:lnTo>
                <a:lnTo>
                  <a:pt x="30261" y="90334"/>
                </a:lnTo>
                <a:lnTo>
                  <a:pt x="30261" y="89287"/>
                </a:lnTo>
                <a:lnTo>
                  <a:pt x="30718" y="89287"/>
                </a:lnTo>
                <a:lnTo>
                  <a:pt x="32114" y="89287"/>
                </a:lnTo>
                <a:lnTo>
                  <a:pt x="32597" y="91206"/>
                </a:lnTo>
                <a:lnTo>
                  <a:pt x="32597" y="92079"/>
                </a:lnTo>
                <a:lnTo>
                  <a:pt x="33054" y="92079"/>
                </a:lnTo>
                <a:lnTo>
                  <a:pt x="33967" y="93068"/>
                </a:lnTo>
                <a:lnTo>
                  <a:pt x="33967" y="93999"/>
                </a:lnTo>
                <a:lnTo>
                  <a:pt x="34907" y="93999"/>
                </a:lnTo>
                <a:lnTo>
                  <a:pt x="35820" y="92079"/>
                </a:lnTo>
                <a:lnTo>
                  <a:pt x="36759" y="91206"/>
                </a:lnTo>
                <a:lnTo>
                  <a:pt x="37216" y="93999"/>
                </a:lnTo>
                <a:lnTo>
                  <a:pt x="39069" y="100455"/>
                </a:lnTo>
                <a:lnTo>
                  <a:pt x="39552" y="98652"/>
                </a:lnTo>
                <a:lnTo>
                  <a:pt x="40008" y="100455"/>
                </a:lnTo>
                <a:lnTo>
                  <a:pt x="41405" y="99583"/>
                </a:lnTo>
                <a:lnTo>
                  <a:pt x="42855" y="102375"/>
                </a:lnTo>
                <a:lnTo>
                  <a:pt x="43768" y="103247"/>
                </a:lnTo>
                <a:lnTo>
                  <a:pt x="43768" y="102375"/>
                </a:lnTo>
                <a:lnTo>
                  <a:pt x="44224" y="104236"/>
                </a:lnTo>
                <a:lnTo>
                  <a:pt x="43768" y="105167"/>
                </a:lnTo>
                <a:lnTo>
                  <a:pt x="44707" y="104236"/>
                </a:lnTo>
                <a:lnTo>
                  <a:pt x="45164" y="103247"/>
                </a:lnTo>
                <a:lnTo>
                  <a:pt x="47473" y="100455"/>
                </a:lnTo>
                <a:lnTo>
                  <a:pt x="49326" y="101444"/>
                </a:lnTo>
                <a:lnTo>
                  <a:pt x="50266" y="102375"/>
                </a:lnTo>
                <a:lnTo>
                  <a:pt x="52119" y="102375"/>
                </a:lnTo>
                <a:lnTo>
                  <a:pt x="52119" y="100455"/>
                </a:lnTo>
                <a:lnTo>
                  <a:pt x="52119" y="98652"/>
                </a:lnTo>
                <a:lnTo>
                  <a:pt x="53058" y="97663"/>
                </a:lnTo>
                <a:lnTo>
                  <a:pt x="54911" y="98652"/>
                </a:lnTo>
                <a:lnTo>
                  <a:pt x="55824" y="101444"/>
                </a:lnTo>
                <a:lnTo>
                  <a:pt x="56307" y="101444"/>
                </a:lnTo>
                <a:lnTo>
                  <a:pt x="57220" y="100455"/>
                </a:lnTo>
                <a:lnTo>
                  <a:pt x="60013" y="103247"/>
                </a:lnTo>
                <a:lnTo>
                  <a:pt x="61409" y="104236"/>
                </a:lnTo>
                <a:lnTo>
                  <a:pt x="63316" y="103247"/>
                </a:lnTo>
                <a:lnTo>
                  <a:pt x="64229" y="101444"/>
                </a:lnTo>
                <a:lnTo>
                  <a:pt x="65625" y="102375"/>
                </a:lnTo>
                <a:lnTo>
                  <a:pt x="66565" y="103247"/>
                </a:lnTo>
                <a:lnTo>
                  <a:pt x="67934" y="102375"/>
                </a:lnTo>
                <a:lnTo>
                  <a:pt x="68417" y="98652"/>
                </a:lnTo>
                <a:lnTo>
                  <a:pt x="68874" y="97663"/>
                </a:lnTo>
                <a:lnTo>
                  <a:pt x="68874" y="96791"/>
                </a:lnTo>
                <a:lnTo>
                  <a:pt x="68417" y="96791"/>
                </a:lnTo>
                <a:lnTo>
                  <a:pt x="68874" y="94871"/>
                </a:lnTo>
                <a:lnTo>
                  <a:pt x="70727" y="93999"/>
                </a:lnTo>
                <a:lnTo>
                  <a:pt x="72123" y="94871"/>
                </a:lnTo>
                <a:lnTo>
                  <a:pt x="73063" y="96791"/>
                </a:lnTo>
                <a:lnTo>
                  <a:pt x="73976" y="103247"/>
                </a:lnTo>
                <a:lnTo>
                  <a:pt x="74916" y="103247"/>
                </a:lnTo>
                <a:lnTo>
                  <a:pt x="76285" y="105167"/>
                </a:lnTo>
                <a:lnTo>
                  <a:pt x="76285" y="107028"/>
                </a:lnTo>
                <a:lnTo>
                  <a:pt x="77225" y="107028"/>
                </a:lnTo>
                <a:lnTo>
                  <a:pt x="79078" y="106039"/>
                </a:lnTo>
                <a:lnTo>
                  <a:pt x="79078" y="107959"/>
                </a:lnTo>
                <a:lnTo>
                  <a:pt x="77681" y="113543"/>
                </a:lnTo>
                <a:lnTo>
                  <a:pt x="77225" y="112612"/>
                </a:lnTo>
                <a:lnTo>
                  <a:pt x="76285" y="113543"/>
                </a:lnTo>
                <a:lnTo>
                  <a:pt x="76768" y="116335"/>
                </a:lnTo>
                <a:lnTo>
                  <a:pt x="76285" y="118196"/>
                </a:lnTo>
                <a:lnTo>
                  <a:pt x="76768" y="116335"/>
                </a:lnTo>
                <a:lnTo>
                  <a:pt x="77225" y="116335"/>
                </a:lnTo>
                <a:lnTo>
                  <a:pt x="77225" y="117207"/>
                </a:lnTo>
                <a:lnTo>
                  <a:pt x="77681" y="118196"/>
                </a:lnTo>
                <a:lnTo>
                  <a:pt x="79078" y="116335"/>
                </a:lnTo>
                <a:lnTo>
                  <a:pt x="83320" y="106039"/>
                </a:lnTo>
                <a:lnTo>
                  <a:pt x="83320" y="99583"/>
                </a:lnTo>
                <a:lnTo>
                  <a:pt x="83777" y="97663"/>
                </a:lnTo>
                <a:lnTo>
                  <a:pt x="83777" y="94871"/>
                </a:lnTo>
                <a:lnTo>
                  <a:pt x="82837" y="92079"/>
                </a:lnTo>
                <a:lnTo>
                  <a:pt x="82380" y="92079"/>
                </a:lnTo>
                <a:lnTo>
                  <a:pt x="81870" y="93999"/>
                </a:lnTo>
                <a:lnTo>
                  <a:pt x="80930" y="93999"/>
                </a:lnTo>
                <a:lnTo>
                  <a:pt x="81414" y="92079"/>
                </a:lnTo>
                <a:lnTo>
                  <a:pt x="80930" y="92079"/>
                </a:lnTo>
                <a:lnTo>
                  <a:pt x="80474" y="91206"/>
                </a:lnTo>
                <a:lnTo>
                  <a:pt x="79534" y="91206"/>
                </a:lnTo>
                <a:lnTo>
                  <a:pt x="79534" y="90334"/>
                </a:lnTo>
                <a:lnTo>
                  <a:pt x="80930" y="87542"/>
                </a:lnTo>
                <a:lnTo>
                  <a:pt x="85173" y="79166"/>
                </a:lnTo>
                <a:lnTo>
                  <a:pt x="87026" y="78119"/>
                </a:lnTo>
                <a:lnTo>
                  <a:pt x="87482" y="79166"/>
                </a:lnTo>
                <a:lnTo>
                  <a:pt x="87939" y="78119"/>
                </a:lnTo>
                <a:lnTo>
                  <a:pt x="89335" y="79166"/>
                </a:lnTo>
                <a:lnTo>
                  <a:pt x="89791" y="77246"/>
                </a:lnTo>
                <a:lnTo>
                  <a:pt x="91188" y="78119"/>
                </a:lnTo>
                <a:lnTo>
                  <a:pt x="91671" y="78119"/>
                </a:lnTo>
                <a:lnTo>
                  <a:pt x="91188" y="79166"/>
                </a:lnTo>
                <a:lnTo>
                  <a:pt x="91188" y="80038"/>
                </a:lnTo>
                <a:lnTo>
                  <a:pt x="93980" y="79166"/>
                </a:lnTo>
                <a:lnTo>
                  <a:pt x="93524" y="78119"/>
                </a:lnTo>
                <a:lnTo>
                  <a:pt x="95377" y="71662"/>
                </a:lnTo>
                <a:lnTo>
                  <a:pt x="97686" y="70790"/>
                </a:lnTo>
                <a:lnTo>
                  <a:pt x="97686" y="72535"/>
                </a:lnTo>
                <a:lnTo>
                  <a:pt x="97686" y="74454"/>
                </a:lnTo>
                <a:lnTo>
                  <a:pt x="100022" y="71662"/>
                </a:lnTo>
                <a:lnTo>
                  <a:pt x="100022" y="68870"/>
                </a:lnTo>
                <a:lnTo>
                  <a:pt x="100935" y="68870"/>
                </a:lnTo>
                <a:lnTo>
                  <a:pt x="100478" y="69743"/>
                </a:lnTo>
                <a:lnTo>
                  <a:pt x="100022" y="74454"/>
                </a:lnTo>
                <a:lnTo>
                  <a:pt x="99082" y="75327"/>
                </a:lnTo>
                <a:lnTo>
                  <a:pt x="96289" y="81958"/>
                </a:lnTo>
                <a:lnTo>
                  <a:pt x="95377" y="82830"/>
                </a:lnTo>
                <a:lnTo>
                  <a:pt x="94437" y="89287"/>
                </a:lnTo>
                <a:lnTo>
                  <a:pt x="95377" y="100455"/>
                </a:lnTo>
                <a:lnTo>
                  <a:pt x="96289" y="98652"/>
                </a:lnTo>
                <a:lnTo>
                  <a:pt x="97229" y="94871"/>
                </a:lnTo>
                <a:lnTo>
                  <a:pt x="97686" y="94871"/>
                </a:lnTo>
                <a:lnTo>
                  <a:pt x="97686" y="92079"/>
                </a:lnTo>
                <a:lnTo>
                  <a:pt x="98142" y="92079"/>
                </a:lnTo>
                <a:lnTo>
                  <a:pt x="99082" y="91206"/>
                </a:lnTo>
                <a:lnTo>
                  <a:pt x="98626" y="88414"/>
                </a:lnTo>
                <a:lnTo>
                  <a:pt x="99539" y="87542"/>
                </a:lnTo>
                <a:lnTo>
                  <a:pt x="100022" y="87542"/>
                </a:lnTo>
                <a:lnTo>
                  <a:pt x="100022" y="85622"/>
                </a:lnTo>
                <a:lnTo>
                  <a:pt x="99539" y="85622"/>
                </a:lnTo>
                <a:lnTo>
                  <a:pt x="100022" y="82830"/>
                </a:lnTo>
                <a:lnTo>
                  <a:pt x="99539" y="82830"/>
                </a:lnTo>
                <a:lnTo>
                  <a:pt x="99082" y="82830"/>
                </a:lnTo>
                <a:lnTo>
                  <a:pt x="99082" y="81958"/>
                </a:lnTo>
                <a:lnTo>
                  <a:pt x="100022" y="79166"/>
                </a:lnTo>
                <a:lnTo>
                  <a:pt x="100022" y="77246"/>
                </a:lnTo>
                <a:lnTo>
                  <a:pt x="100935" y="77246"/>
                </a:lnTo>
                <a:lnTo>
                  <a:pt x="102385" y="75327"/>
                </a:lnTo>
                <a:lnTo>
                  <a:pt x="102385" y="77246"/>
                </a:lnTo>
                <a:lnTo>
                  <a:pt x="102841" y="76374"/>
                </a:lnTo>
                <a:lnTo>
                  <a:pt x="104238" y="75327"/>
                </a:lnTo>
                <a:lnTo>
                  <a:pt x="105177" y="77246"/>
                </a:lnTo>
                <a:lnTo>
                  <a:pt x="105634" y="75327"/>
                </a:lnTo>
                <a:lnTo>
                  <a:pt x="110279" y="68870"/>
                </a:lnTo>
                <a:lnTo>
                  <a:pt x="111649" y="69743"/>
                </a:lnTo>
                <a:lnTo>
                  <a:pt x="112132" y="68870"/>
                </a:lnTo>
                <a:lnTo>
                  <a:pt x="111192" y="63286"/>
                </a:lnTo>
                <a:lnTo>
                  <a:pt x="110736" y="63286"/>
                </a:lnTo>
                <a:lnTo>
                  <a:pt x="110736" y="61425"/>
                </a:lnTo>
                <a:lnTo>
                  <a:pt x="111192" y="61425"/>
                </a:lnTo>
                <a:lnTo>
                  <a:pt x="112132" y="60494"/>
                </a:lnTo>
                <a:lnTo>
                  <a:pt x="113045" y="58633"/>
                </a:lnTo>
                <a:lnTo>
                  <a:pt x="112588" y="56829"/>
                </a:lnTo>
                <a:lnTo>
                  <a:pt x="113045" y="55841"/>
                </a:lnTo>
                <a:lnTo>
                  <a:pt x="113528" y="58633"/>
                </a:lnTo>
                <a:lnTo>
                  <a:pt x="114441" y="58633"/>
                </a:lnTo>
                <a:lnTo>
                  <a:pt x="115381" y="60494"/>
                </a:lnTo>
                <a:lnTo>
                  <a:pt x="117690" y="63286"/>
                </a:lnTo>
                <a:lnTo>
                  <a:pt x="118147" y="60494"/>
                </a:lnTo>
                <a:lnTo>
                  <a:pt x="118147" y="58633"/>
                </a:lnTo>
                <a:lnTo>
                  <a:pt x="119087" y="58633"/>
                </a:lnTo>
                <a:lnTo>
                  <a:pt x="120000" y="56829"/>
                </a:lnTo>
                <a:lnTo>
                  <a:pt x="118630" y="54037"/>
                </a:lnTo>
                <a:lnTo>
                  <a:pt x="116294" y="53048"/>
                </a:lnTo>
                <a:lnTo>
                  <a:pt x="112132" y="45661"/>
                </a:lnTo>
                <a:lnTo>
                  <a:pt x="109339" y="41880"/>
                </a:lnTo>
                <a:lnTo>
                  <a:pt x="105634" y="40950"/>
                </a:lnTo>
                <a:lnTo>
                  <a:pt x="105634" y="45661"/>
                </a:lnTo>
                <a:lnTo>
                  <a:pt x="104694" y="46534"/>
                </a:lnTo>
                <a:lnTo>
                  <a:pt x="103781" y="44672"/>
                </a:lnTo>
                <a:lnTo>
                  <a:pt x="103781" y="42869"/>
                </a:lnTo>
                <a:lnTo>
                  <a:pt x="104238" y="42869"/>
                </a:lnTo>
                <a:lnTo>
                  <a:pt x="104694" y="41880"/>
                </a:lnTo>
                <a:lnTo>
                  <a:pt x="103781" y="41880"/>
                </a:lnTo>
                <a:lnTo>
                  <a:pt x="102841" y="43742"/>
                </a:lnTo>
                <a:lnTo>
                  <a:pt x="100478" y="42869"/>
                </a:lnTo>
                <a:lnTo>
                  <a:pt x="98142" y="42869"/>
                </a:lnTo>
                <a:lnTo>
                  <a:pt x="97229" y="41880"/>
                </a:lnTo>
                <a:lnTo>
                  <a:pt x="97686" y="40077"/>
                </a:lnTo>
                <a:lnTo>
                  <a:pt x="96773" y="37285"/>
                </a:lnTo>
                <a:lnTo>
                  <a:pt x="94920" y="36296"/>
                </a:lnTo>
                <a:lnTo>
                  <a:pt x="92127" y="38158"/>
                </a:lnTo>
                <a:lnTo>
                  <a:pt x="91671" y="35365"/>
                </a:lnTo>
                <a:lnTo>
                  <a:pt x="90731" y="35365"/>
                </a:lnTo>
                <a:lnTo>
                  <a:pt x="90275" y="34493"/>
                </a:lnTo>
                <a:lnTo>
                  <a:pt x="90275" y="31701"/>
                </a:lnTo>
                <a:lnTo>
                  <a:pt x="87026" y="29781"/>
                </a:lnTo>
                <a:lnTo>
                  <a:pt x="83320" y="27920"/>
                </a:lnTo>
                <a:lnTo>
                  <a:pt x="82380" y="31701"/>
                </a:lnTo>
                <a:lnTo>
                  <a:pt x="83320" y="34493"/>
                </a:lnTo>
                <a:lnTo>
                  <a:pt x="80474" y="34493"/>
                </a:lnTo>
                <a:lnTo>
                  <a:pt x="80017" y="34493"/>
                </a:lnTo>
                <a:lnTo>
                  <a:pt x="79078" y="35365"/>
                </a:lnTo>
                <a:lnTo>
                  <a:pt x="77681" y="32573"/>
                </a:lnTo>
                <a:lnTo>
                  <a:pt x="76768" y="38158"/>
                </a:lnTo>
                <a:lnTo>
                  <a:pt x="75829" y="37285"/>
                </a:lnTo>
                <a:lnTo>
                  <a:pt x="74916" y="33504"/>
                </a:lnTo>
                <a:lnTo>
                  <a:pt x="75372" y="28909"/>
                </a:lnTo>
                <a:lnTo>
                  <a:pt x="74432" y="26117"/>
                </a:lnTo>
                <a:lnTo>
                  <a:pt x="71667" y="24255"/>
                </a:lnTo>
                <a:lnTo>
                  <a:pt x="70727" y="24255"/>
                </a:lnTo>
                <a:lnTo>
                  <a:pt x="70270" y="26117"/>
                </a:lnTo>
                <a:lnTo>
                  <a:pt x="70727" y="27920"/>
                </a:lnTo>
                <a:lnTo>
                  <a:pt x="67021" y="27047"/>
                </a:lnTo>
                <a:lnTo>
                  <a:pt x="67478" y="24255"/>
                </a:lnTo>
                <a:lnTo>
                  <a:pt x="65168" y="23325"/>
                </a:lnTo>
                <a:lnTo>
                  <a:pt x="63772" y="25128"/>
                </a:lnTo>
                <a:lnTo>
                  <a:pt x="60926" y="2233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6" name="Google Shape;1486;p29"/>
          <p:cNvSpPr/>
          <p:nvPr/>
        </p:nvSpPr>
        <p:spPr>
          <a:xfrm>
            <a:off x="5356225" y="1776412"/>
            <a:ext cx="411162" cy="520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3959"/>
                </a:moveTo>
                <a:lnTo>
                  <a:pt x="0" y="103959"/>
                </a:lnTo>
                <a:lnTo>
                  <a:pt x="13333" y="116751"/>
                </a:lnTo>
                <a:lnTo>
                  <a:pt x="35897" y="120000"/>
                </a:lnTo>
                <a:lnTo>
                  <a:pt x="40256" y="116751"/>
                </a:lnTo>
                <a:lnTo>
                  <a:pt x="31538" y="110253"/>
                </a:lnTo>
                <a:lnTo>
                  <a:pt x="26666" y="103959"/>
                </a:lnTo>
                <a:lnTo>
                  <a:pt x="26666" y="87512"/>
                </a:lnTo>
                <a:lnTo>
                  <a:pt x="31538" y="81015"/>
                </a:lnTo>
                <a:lnTo>
                  <a:pt x="62564" y="42030"/>
                </a:lnTo>
                <a:lnTo>
                  <a:pt x="84615" y="29238"/>
                </a:lnTo>
                <a:lnTo>
                  <a:pt x="120000" y="16243"/>
                </a:lnTo>
                <a:lnTo>
                  <a:pt x="120000" y="3045"/>
                </a:lnTo>
                <a:lnTo>
                  <a:pt x="111282" y="0"/>
                </a:lnTo>
                <a:lnTo>
                  <a:pt x="102307" y="6497"/>
                </a:lnTo>
                <a:lnTo>
                  <a:pt x="93589" y="12791"/>
                </a:lnTo>
                <a:lnTo>
                  <a:pt x="80256" y="16243"/>
                </a:lnTo>
                <a:lnTo>
                  <a:pt x="66923" y="16243"/>
                </a:lnTo>
                <a:lnTo>
                  <a:pt x="53589" y="22538"/>
                </a:lnTo>
                <a:lnTo>
                  <a:pt x="40256" y="35736"/>
                </a:lnTo>
                <a:lnTo>
                  <a:pt x="26666" y="42030"/>
                </a:lnTo>
                <a:lnTo>
                  <a:pt x="26666" y="48730"/>
                </a:lnTo>
                <a:lnTo>
                  <a:pt x="22051" y="58477"/>
                </a:lnTo>
                <a:lnTo>
                  <a:pt x="13333" y="64974"/>
                </a:lnTo>
                <a:lnTo>
                  <a:pt x="17692" y="71269"/>
                </a:lnTo>
                <a:lnTo>
                  <a:pt x="13333" y="77969"/>
                </a:lnTo>
                <a:lnTo>
                  <a:pt x="4358" y="84467"/>
                </a:lnTo>
                <a:lnTo>
                  <a:pt x="8974" y="90761"/>
                </a:lnTo>
                <a:lnTo>
                  <a:pt x="0" y="94213"/>
                </a:lnTo>
                <a:lnTo>
                  <a:pt x="0" y="10395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7" name="Google Shape;1487;p29"/>
          <p:cNvSpPr/>
          <p:nvPr/>
        </p:nvSpPr>
        <p:spPr>
          <a:xfrm>
            <a:off x="5278437" y="2355850"/>
            <a:ext cx="46037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78461" y="91428"/>
                </a:lnTo>
                <a:lnTo>
                  <a:pt x="120000" y="59047"/>
                </a:lnTo>
                <a:lnTo>
                  <a:pt x="39230" y="0"/>
                </a:lnTo>
                <a:lnTo>
                  <a:pt x="0" y="59047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29"/>
          <p:cNvSpPr/>
          <p:nvPr/>
        </p:nvSpPr>
        <p:spPr>
          <a:xfrm>
            <a:off x="5148262" y="1766887"/>
            <a:ext cx="171450" cy="49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8571" y="36428"/>
                </a:moveTo>
                <a:lnTo>
                  <a:pt x="88163" y="36428"/>
                </a:lnTo>
                <a:lnTo>
                  <a:pt x="76530" y="36428"/>
                </a:lnTo>
                <a:lnTo>
                  <a:pt x="76530" y="79285"/>
                </a:lnTo>
                <a:lnTo>
                  <a:pt x="65510" y="119999"/>
                </a:lnTo>
                <a:lnTo>
                  <a:pt x="65510" y="79285"/>
                </a:lnTo>
                <a:lnTo>
                  <a:pt x="55102" y="79285"/>
                </a:lnTo>
                <a:lnTo>
                  <a:pt x="44693" y="36428"/>
                </a:lnTo>
                <a:lnTo>
                  <a:pt x="55102" y="36428"/>
                </a:lnTo>
                <a:lnTo>
                  <a:pt x="65510" y="36428"/>
                </a:lnTo>
                <a:lnTo>
                  <a:pt x="55102" y="36428"/>
                </a:lnTo>
                <a:lnTo>
                  <a:pt x="44693" y="36428"/>
                </a:lnTo>
                <a:lnTo>
                  <a:pt x="55102" y="36428"/>
                </a:lnTo>
                <a:lnTo>
                  <a:pt x="44693" y="0"/>
                </a:lnTo>
                <a:lnTo>
                  <a:pt x="33061" y="36428"/>
                </a:lnTo>
                <a:lnTo>
                  <a:pt x="22040" y="36428"/>
                </a:lnTo>
                <a:lnTo>
                  <a:pt x="11632" y="36428"/>
                </a:lnTo>
                <a:lnTo>
                  <a:pt x="0" y="36428"/>
                </a:lnTo>
                <a:lnTo>
                  <a:pt x="11632" y="0"/>
                </a:lnTo>
                <a:lnTo>
                  <a:pt x="33061" y="0"/>
                </a:lnTo>
                <a:lnTo>
                  <a:pt x="55102" y="0"/>
                </a:lnTo>
                <a:lnTo>
                  <a:pt x="65510" y="0"/>
                </a:lnTo>
                <a:lnTo>
                  <a:pt x="88163" y="0"/>
                </a:lnTo>
                <a:lnTo>
                  <a:pt x="98571" y="0"/>
                </a:lnTo>
                <a:lnTo>
                  <a:pt x="108979" y="0"/>
                </a:lnTo>
                <a:lnTo>
                  <a:pt x="119999" y="0"/>
                </a:lnTo>
                <a:lnTo>
                  <a:pt x="119999" y="36428"/>
                </a:lnTo>
                <a:lnTo>
                  <a:pt x="108979" y="36428"/>
                </a:lnTo>
                <a:lnTo>
                  <a:pt x="98571" y="3642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29"/>
          <p:cNvSpPr/>
          <p:nvPr/>
        </p:nvSpPr>
        <p:spPr>
          <a:xfrm>
            <a:off x="5399087" y="1701800"/>
            <a:ext cx="96837" cy="80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9082" y="95217"/>
                </a:moveTo>
                <a:lnTo>
                  <a:pt x="80366" y="95217"/>
                </a:lnTo>
                <a:lnTo>
                  <a:pt x="59449" y="120000"/>
                </a:lnTo>
                <a:lnTo>
                  <a:pt x="39633" y="120000"/>
                </a:lnTo>
                <a:lnTo>
                  <a:pt x="0" y="95217"/>
                </a:lnTo>
                <a:lnTo>
                  <a:pt x="0" y="73043"/>
                </a:lnTo>
                <a:lnTo>
                  <a:pt x="20917" y="73043"/>
                </a:lnTo>
                <a:lnTo>
                  <a:pt x="59449" y="73043"/>
                </a:lnTo>
                <a:lnTo>
                  <a:pt x="59449" y="48260"/>
                </a:lnTo>
                <a:lnTo>
                  <a:pt x="39633" y="73043"/>
                </a:lnTo>
                <a:lnTo>
                  <a:pt x="39633" y="48260"/>
                </a:lnTo>
                <a:lnTo>
                  <a:pt x="59449" y="48260"/>
                </a:lnTo>
                <a:lnTo>
                  <a:pt x="80366" y="48260"/>
                </a:lnTo>
                <a:lnTo>
                  <a:pt x="99082" y="26086"/>
                </a:lnTo>
                <a:lnTo>
                  <a:pt x="120000" y="26086"/>
                </a:lnTo>
                <a:lnTo>
                  <a:pt x="120000" y="0"/>
                </a:lnTo>
                <a:lnTo>
                  <a:pt x="120000" y="26086"/>
                </a:lnTo>
                <a:lnTo>
                  <a:pt x="120000" y="48260"/>
                </a:lnTo>
                <a:lnTo>
                  <a:pt x="99082" y="48260"/>
                </a:lnTo>
                <a:lnTo>
                  <a:pt x="80366" y="48260"/>
                </a:lnTo>
                <a:lnTo>
                  <a:pt x="59449" y="73043"/>
                </a:lnTo>
                <a:lnTo>
                  <a:pt x="80366" y="73043"/>
                </a:lnTo>
                <a:lnTo>
                  <a:pt x="120000" y="73043"/>
                </a:lnTo>
                <a:lnTo>
                  <a:pt x="120000" y="95217"/>
                </a:lnTo>
                <a:lnTo>
                  <a:pt x="99082" y="9521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29"/>
          <p:cNvSpPr/>
          <p:nvPr/>
        </p:nvSpPr>
        <p:spPr>
          <a:xfrm>
            <a:off x="4362450" y="1816100"/>
            <a:ext cx="312737" cy="179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134" y="98719"/>
                </a:moveTo>
                <a:lnTo>
                  <a:pt x="96134" y="87487"/>
                </a:lnTo>
                <a:lnTo>
                  <a:pt x="90420" y="87487"/>
                </a:lnTo>
                <a:lnTo>
                  <a:pt x="84705" y="87487"/>
                </a:lnTo>
                <a:lnTo>
                  <a:pt x="90420" y="87487"/>
                </a:lnTo>
                <a:lnTo>
                  <a:pt x="90420" y="75665"/>
                </a:lnTo>
                <a:lnTo>
                  <a:pt x="84705" y="64433"/>
                </a:lnTo>
                <a:lnTo>
                  <a:pt x="84705" y="54384"/>
                </a:lnTo>
                <a:lnTo>
                  <a:pt x="90420" y="54384"/>
                </a:lnTo>
                <a:lnTo>
                  <a:pt x="84705" y="54384"/>
                </a:lnTo>
                <a:lnTo>
                  <a:pt x="77647" y="54384"/>
                </a:lnTo>
                <a:lnTo>
                  <a:pt x="71596" y="54384"/>
                </a:lnTo>
                <a:lnTo>
                  <a:pt x="71596" y="75665"/>
                </a:lnTo>
                <a:lnTo>
                  <a:pt x="65882" y="87487"/>
                </a:lnTo>
                <a:lnTo>
                  <a:pt x="60168" y="87487"/>
                </a:lnTo>
                <a:lnTo>
                  <a:pt x="60168" y="108768"/>
                </a:lnTo>
                <a:lnTo>
                  <a:pt x="60168" y="120000"/>
                </a:lnTo>
                <a:lnTo>
                  <a:pt x="53781" y="120000"/>
                </a:lnTo>
                <a:lnTo>
                  <a:pt x="42016" y="120000"/>
                </a:lnTo>
                <a:lnTo>
                  <a:pt x="35630" y="108768"/>
                </a:lnTo>
                <a:lnTo>
                  <a:pt x="23865" y="87487"/>
                </a:lnTo>
                <a:lnTo>
                  <a:pt x="35630" y="87487"/>
                </a:lnTo>
                <a:lnTo>
                  <a:pt x="42016" y="87487"/>
                </a:lnTo>
                <a:lnTo>
                  <a:pt x="47731" y="87487"/>
                </a:lnTo>
                <a:lnTo>
                  <a:pt x="42016" y="87487"/>
                </a:lnTo>
                <a:lnTo>
                  <a:pt x="35630" y="87487"/>
                </a:lnTo>
                <a:lnTo>
                  <a:pt x="29915" y="87487"/>
                </a:lnTo>
                <a:lnTo>
                  <a:pt x="23865" y="87487"/>
                </a:lnTo>
                <a:lnTo>
                  <a:pt x="23865" y="75665"/>
                </a:lnTo>
                <a:lnTo>
                  <a:pt x="29915" y="64433"/>
                </a:lnTo>
                <a:lnTo>
                  <a:pt x="35630" y="64433"/>
                </a:lnTo>
                <a:lnTo>
                  <a:pt x="42016" y="64433"/>
                </a:lnTo>
                <a:lnTo>
                  <a:pt x="42016" y="54384"/>
                </a:lnTo>
                <a:lnTo>
                  <a:pt x="47731" y="54384"/>
                </a:lnTo>
                <a:lnTo>
                  <a:pt x="42016" y="54384"/>
                </a:lnTo>
                <a:lnTo>
                  <a:pt x="35630" y="54384"/>
                </a:lnTo>
                <a:lnTo>
                  <a:pt x="29915" y="54384"/>
                </a:lnTo>
                <a:lnTo>
                  <a:pt x="23865" y="64433"/>
                </a:lnTo>
                <a:lnTo>
                  <a:pt x="18151" y="64433"/>
                </a:lnTo>
                <a:lnTo>
                  <a:pt x="18151" y="54384"/>
                </a:lnTo>
                <a:lnTo>
                  <a:pt x="11764" y="54384"/>
                </a:lnTo>
                <a:lnTo>
                  <a:pt x="18151" y="54384"/>
                </a:lnTo>
                <a:lnTo>
                  <a:pt x="11764" y="54384"/>
                </a:lnTo>
                <a:lnTo>
                  <a:pt x="5714" y="43152"/>
                </a:lnTo>
                <a:lnTo>
                  <a:pt x="5714" y="31921"/>
                </a:lnTo>
                <a:lnTo>
                  <a:pt x="0" y="31921"/>
                </a:lnTo>
                <a:lnTo>
                  <a:pt x="0" y="21280"/>
                </a:lnTo>
                <a:lnTo>
                  <a:pt x="0" y="11231"/>
                </a:lnTo>
                <a:lnTo>
                  <a:pt x="5714" y="11231"/>
                </a:lnTo>
                <a:lnTo>
                  <a:pt x="11764" y="11231"/>
                </a:lnTo>
                <a:lnTo>
                  <a:pt x="18151" y="11231"/>
                </a:lnTo>
                <a:lnTo>
                  <a:pt x="23865" y="11231"/>
                </a:lnTo>
                <a:lnTo>
                  <a:pt x="18151" y="11231"/>
                </a:lnTo>
                <a:lnTo>
                  <a:pt x="23865" y="11231"/>
                </a:lnTo>
                <a:lnTo>
                  <a:pt x="29915" y="21280"/>
                </a:lnTo>
                <a:lnTo>
                  <a:pt x="23865" y="21280"/>
                </a:lnTo>
                <a:lnTo>
                  <a:pt x="23865" y="11231"/>
                </a:lnTo>
                <a:lnTo>
                  <a:pt x="29915" y="11231"/>
                </a:lnTo>
                <a:lnTo>
                  <a:pt x="42016" y="11231"/>
                </a:lnTo>
                <a:lnTo>
                  <a:pt x="42016" y="21280"/>
                </a:lnTo>
                <a:lnTo>
                  <a:pt x="47731" y="31921"/>
                </a:lnTo>
                <a:lnTo>
                  <a:pt x="42016" y="21280"/>
                </a:lnTo>
                <a:lnTo>
                  <a:pt x="42016" y="11231"/>
                </a:lnTo>
                <a:lnTo>
                  <a:pt x="42016" y="0"/>
                </a:lnTo>
                <a:lnTo>
                  <a:pt x="47731" y="0"/>
                </a:lnTo>
                <a:lnTo>
                  <a:pt x="53781" y="0"/>
                </a:lnTo>
                <a:lnTo>
                  <a:pt x="60168" y="0"/>
                </a:lnTo>
                <a:lnTo>
                  <a:pt x="60168" y="11231"/>
                </a:lnTo>
                <a:lnTo>
                  <a:pt x="65882" y="11231"/>
                </a:lnTo>
                <a:lnTo>
                  <a:pt x="71596" y="11231"/>
                </a:lnTo>
                <a:lnTo>
                  <a:pt x="71596" y="21280"/>
                </a:lnTo>
                <a:lnTo>
                  <a:pt x="71596" y="31921"/>
                </a:lnTo>
                <a:lnTo>
                  <a:pt x="90420" y="43152"/>
                </a:lnTo>
                <a:lnTo>
                  <a:pt x="96134" y="54384"/>
                </a:lnTo>
                <a:lnTo>
                  <a:pt x="102184" y="54384"/>
                </a:lnTo>
                <a:lnTo>
                  <a:pt x="108571" y="54384"/>
                </a:lnTo>
                <a:lnTo>
                  <a:pt x="114285" y="75665"/>
                </a:lnTo>
                <a:lnTo>
                  <a:pt x="120000" y="87487"/>
                </a:lnTo>
                <a:lnTo>
                  <a:pt x="114285" y="87487"/>
                </a:lnTo>
                <a:lnTo>
                  <a:pt x="108571" y="98719"/>
                </a:lnTo>
                <a:lnTo>
                  <a:pt x="96134" y="9871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29"/>
          <p:cNvSpPr/>
          <p:nvPr/>
        </p:nvSpPr>
        <p:spPr>
          <a:xfrm>
            <a:off x="4521200" y="1782762"/>
            <a:ext cx="219075" cy="80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0322"/>
                </a:moveTo>
                <a:lnTo>
                  <a:pt x="102650" y="72258"/>
                </a:lnTo>
                <a:lnTo>
                  <a:pt x="85783" y="96774"/>
                </a:lnTo>
                <a:lnTo>
                  <a:pt x="68433" y="120000"/>
                </a:lnTo>
                <a:lnTo>
                  <a:pt x="59759" y="120000"/>
                </a:lnTo>
                <a:lnTo>
                  <a:pt x="59759" y="96774"/>
                </a:lnTo>
                <a:lnTo>
                  <a:pt x="51566" y="96774"/>
                </a:lnTo>
                <a:lnTo>
                  <a:pt x="34216" y="96774"/>
                </a:lnTo>
                <a:lnTo>
                  <a:pt x="24578" y="96774"/>
                </a:lnTo>
                <a:lnTo>
                  <a:pt x="16385" y="72258"/>
                </a:lnTo>
                <a:lnTo>
                  <a:pt x="24578" y="72258"/>
                </a:lnTo>
                <a:lnTo>
                  <a:pt x="34216" y="72258"/>
                </a:lnTo>
                <a:lnTo>
                  <a:pt x="43373" y="72258"/>
                </a:lnTo>
                <a:lnTo>
                  <a:pt x="34216" y="72258"/>
                </a:lnTo>
                <a:lnTo>
                  <a:pt x="24578" y="72258"/>
                </a:lnTo>
                <a:lnTo>
                  <a:pt x="16385" y="72258"/>
                </a:lnTo>
                <a:lnTo>
                  <a:pt x="8192" y="50322"/>
                </a:lnTo>
                <a:lnTo>
                  <a:pt x="0" y="25806"/>
                </a:lnTo>
                <a:lnTo>
                  <a:pt x="0" y="0"/>
                </a:lnTo>
                <a:lnTo>
                  <a:pt x="8192" y="0"/>
                </a:lnTo>
                <a:lnTo>
                  <a:pt x="16385" y="25806"/>
                </a:lnTo>
                <a:lnTo>
                  <a:pt x="16385" y="0"/>
                </a:lnTo>
                <a:lnTo>
                  <a:pt x="24578" y="0"/>
                </a:lnTo>
                <a:lnTo>
                  <a:pt x="34216" y="0"/>
                </a:lnTo>
                <a:lnTo>
                  <a:pt x="51566" y="25806"/>
                </a:lnTo>
                <a:lnTo>
                  <a:pt x="59759" y="0"/>
                </a:lnTo>
                <a:lnTo>
                  <a:pt x="68433" y="0"/>
                </a:lnTo>
                <a:lnTo>
                  <a:pt x="68433" y="25806"/>
                </a:lnTo>
                <a:lnTo>
                  <a:pt x="77590" y="25806"/>
                </a:lnTo>
                <a:lnTo>
                  <a:pt x="77590" y="0"/>
                </a:lnTo>
                <a:lnTo>
                  <a:pt x="85783" y="0"/>
                </a:lnTo>
                <a:lnTo>
                  <a:pt x="93975" y="0"/>
                </a:lnTo>
                <a:lnTo>
                  <a:pt x="102650" y="0"/>
                </a:lnTo>
                <a:lnTo>
                  <a:pt x="102650" y="25806"/>
                </a:lnTo>
                <a:lnTo>
                  <a:pt x="111807" y="25806"/>
                </a:lnTo>
                <a:lnTo>
                  <a:pt x="120000" y="5032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29"/>
          <p:cNvSpPr/>
          <p:nvPr/>
        </p:nvSpPr>
        <p:spPr>
          <a:xfrm>
            <a:off x="4344987" y="1879600"/>
            <a:ext cx="31750" cy="33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3333" y="0"/>
                </a:moveTo>
                <a:lnTo>
                  <a:pt x="63333" y="63333"/>
                </a:lnTo>
                <a:lnTo>
                  <a:pt x="120000" y="120000"/>
                </a:lnTo>
                <a:lnTo>
                  <a:pt x="63333" y="63333"/>
                </a:lnTo>
                <a:lnTo>
                  <a:pt x="0" y="63333"/>
                </a:lnTo>
                <a:lnTo>
                  <a:pt x="63333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3" name="Google Shape;1493;p29"/>
          <p:cNvSpPr/>
          <p:nvPr/>
        </p:nvSpPr>
        <p:spPr>
          <a:xfrm>
            <a:off x="4576762" y="3057525"/>
            <a:ext cx="77787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72558" y="120000"/>
                </a:lnTo>
                <a:lnTo>
                  <a:pt x="0" y="82500"/>
                </a:lnTo>
                <a:lnTo>
                  <a:pt x="47441" y="45000"/>
                </a:lnTo>
                <a:lnTo>
                  <a:pt x="72558" y="0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4" name="Google Shape;1494;p29"/>
          <p:cNvSpPr/>
          <p:nvPr/>
        </p:nvSpPr>
        <p:spPr>
          <a:xfrm>
            <a:off x="4346575" y="3044825"/>
            <a:ext cx="1746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4545"/>
                </a:moveTo>
                <a:lnTo>
                  <a:pt x="0" y="54545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54545"/>
                </a:lnTo>
                <a:lnTo>
                  <a:pt x="120000" y="0"/>
                </a:lnTo>
                <a:lnTo>
                  <a:pt x="0" y="54545"/>
                </a:lnTo>
              </a:path>
            </a:pathLst>
          </a:custGeom>
          <a:solidFill>
            <a:srgbClr val="CC0000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5" name="Google Shape;1495;p29"/>
          <p:cNvSpPr/>
          <p:nvPr/>
        </p:nvSpPr>
        <p:spPr>
          <a:xfrm>
            <a:off x="4378325" y="3032125"/>
            <a:ext cx="31750" cy="25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60000"/>
                </a:lnTo>
                <a:lnTo>
                  <a:pt x="120000" y="0"/>
                </a:lnTo>
                <a:lnTo>
                  <a:pt x="0" y="6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6" name="Google Shape;1496;p29"/>
          <p:cNvSpPr/>
          <p:nvPr/>
        </p:nvSpPr>
        <p:spPr>
          <a:xfrm>
            <a:off x="4378325" y="3073400"/>
            <a:ext cx="31750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CC0000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7" name="Google Shape;1497;p29"/>
          <p:cNvSpPr/>
          <p:nvPr/>
        </p:nvSpPr>
        <p:spPr>
          <a:xfrm>
            <a:off x="4545012" y="2959100"/>
            <a:ext cx="31750" cy="30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4545"/>
                </a:moveTo>
                <a:lnTo>
                  <a:pt x="0" y="54545"/>
                </a:lnTo>
                <a:lnTo>
                  <a:pt x="0" y="120000"/>
                </a:lnTo>
                <a:lnTo>
                  <a:pt x="58378" y="120000"/>
                </a:lnTo>
                <a:lnTo>
                  <a:pt x="58378" y="0"/>
                </a:lnTo>
                <a:lnTo>
                  <a:pt x="120000" y="0"/>
                </a:lnTo>
                <a:lnTo>
                  <a:pt x="0" y="5454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8" name="Google Shape;1498;p29"/>
          <p:cNvSpPr/>
          <p:nvPr/>
        </p:nvSpPr>
        <p:spPr>
          <a:xfrm>
            <a:off x="4637087" y="2930525"/>
            <a:ext cx="31750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0"/>
                </a:lnTo>
                <a:lnTo>
                  <a:pt x="61621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9" name="Google Shape;1499;p29"/>
          <p:cNvSpPr/>
          <p:nvPr/>
        </p:nvSpPr>
        <p:spPr>
          <a:xfrm>
            <a:off x="4654550" y="2905125"/>
            <a:ext cx="14287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0" name="Google Shape;1500;p29"/>
          <p:cNvSpPr/>
          <p:nvPr/>
        </p:nvSpPr>
        <p:spPr>
          <a:xfrm>
            <a:off x="5233987" y="3057525"/>
            <a:ext cx="977900" cy="481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8160" y="60110"/>
                </a:moveTo>
                <a:lnTo>
                  <a:pt x="118160" y="60110"/>
                </a:lnTo>
                <a:lnTo>
                  <a:pt x="116321" y="63412"/>
                </a:lnTo>
                <a:lnTo>
                  <a:pt x="114265" y="73981"/>
                </a:lnTo>
                <a:lnTo>
                  <a:pt x="112317" y="73981"/>
                </a:lnTo>
                <a:lnTo>
                  <a:pt x="106798" y="73981"/>
                </a:lnTo>
                <a:lnTo>
                  <a:pt x="104851" y="88293"/>
                </a:lnTo>
                <a:lnTo>
                  <a:pt x="99224" y="88293"/>
                </a:lnTo>
                <a:lnTo>
                  <a:pt x="99224" y="91816"/>
                </a:lnTo>
                <a:lnTo>
                  <a:pt x="101172" y="105688"/>
                </a:lnTo>
                <a:lnTo>
                  <a:pt x="99224" y="109431"/>
                </a:lnTo>
                <a:lnTo>
                  <a:pt x="95545" y="105688"/>
                </a:lnTo>
                <a:lnTo>
                  <a:pt x="84292" y="105688"/>
                </a:lnTo>
                <a:lnTo>
                  <a:pt x="80613" y="102385"/>
                </a:lnTo>
                <a:lnTo>
                  <a:pt x="78665" y="105688"/>
                </a:lnTo>
                <a:lnTo>
                  <a:pt x="78665" y="109431"/>
                </a:lnTo>
                <a:lnTo>
                  <a:pt x="73146" y="105688"/>
                </a:lnTo>
                <a:lnTo>
                  <a:pt x="71199" y="109431"/>
                </a:lnTo>
                <a:lnTo>
                  <a:pt x="65572" y="120000"/>
                </a:lnTo>
                <a:lnTo>
                  <a:pt x="63733" y="116256"/>
                </a:lnTo>
                <a:lnTo>
                  <a:pt x="60054" y="116256"/>
                </a:lnTo>
                <a:lnTo>
                  <a:pt x="60054" y="112954"/>
                </a:lnTo>
                <a:lnTo>
                  <a:pt x="58106" y="112954"/>
                </a:lnTo>
                <a:lnTo>
                  <a:pt x="58106" y="105688"/>
                </a:lnTo>
                <a:lnTo>
                  <a:pt x="54211" y="98862"/>
                </a:lnTo>
                <a:lnTo>
                  <a:pt x="44797" y="98862"/>
                </a:lnTo>
                <a:lnTo>
                  <a:pt x="39278" y="88293"/>
                </a:lnTo>
                <a:lnTo>
                  <a:pt x="35491" y="84550"/>
                </a:lnTo>
                <a:lnTo>
                  <a:pt x="28025" y="88293"/>
                </a:lnTo>
                <a:lnTo>
                  <a:pt x="28025" y="116256"/>
                </a:lnTo>
                <a:lnTo>
                  <a:pt x="26185" y="116256"/>
                </a:lnTo>
                <a:lnTo>
                  <a:pt x="22398" y="109431"/>
                </a:lnTo>
                <a:lnTo>
                  <a:pt x="16771" y="112954"/>
                </a:lnTo>
                <a:lnTo>
                  <a:pt x="16771" y="105688"/>
                </a:lnTo>
                <a:lnTo>
                  <a:pt x="14932" y="105688"/>
                </a:lnTo>
                <a:lnTo>
                  <a:pt x="13092" y="95119"/>
                </a:lnTo>
                <a:lnTo>
                  <a:pt x="11145" y="95119"/>
                </a:lnTo>
                <a:lnTo>
                  <a:pt x="14932" y="95119"/>
                </a:lnTo>
                <a:lnTo>
                  <a:pt x="13092" y="91816"/>
                </a:lnTo>
                <a:lnTo>
                  <a:pt x="14932" y="88293"/>
                </a:lnTo>
                <a:lnTo>
                  <a:pt x="22398" y="88293"/>
                </a:lnTo>
                <a:lnTo>
                  <a:pt x="20559" y="77724"/>
                </a:lnTo>
                <a:lnTo>
                  <a:pt x="16771" y="73981"/>
                </a:lnTo>
                <a:lnTo>
                  <a:pt x="13092" y="70678"/>
                </a:lnTo>
                <a:lnTo>
                  <a:pt x="7466" y="77724"/>
                </a:lnTo>
                <a:lnTo>
                  <a:pt x="5626" y="77724"/>
                </a:lnTo>
                <a:lnTo>
                  <a:pt x="7466" y="73981"/>
                </a:lnTo>
                <a:lnTo>
                  <a:pt x="5626" y="67155"/>
                </a:lnTo>
                <a:lnTo>
                  <a:pt x="1839" y="67155"/>
                </a:lnTo>
                <a:lnTo>
                  <a:pt x="0" y="60110"/>
                </a:lnTo>
                <a:lnTo>
                  <a:pt x="1839" y="42275"/>
                </a:lnTo>
                <a:lnTo>
                  <a:pt x="5626" y="49541"/>
                </a:lnTo>
                <a:lnTo>
                  <a:pt x="7466" y="49541"/>
                </a:lnTo>
                <a:lnTo>
                  <a:pt x="5626" y="42275"/>
                </a:lnTo>
                <a:lnTo>
                  <a:pt x="11145" y="31706"/>
                </a:lnTo>
                <a:lnTo>
                  <a:pt x="14932" y="35449"/>
                </a:lnTo>
                <a:lnTo>
                  <a:pt x="16771" y="31706"/>
                </a:lnTo>
                <a:lnTo>
                  <a:pt x="20559" y="35449"/>
                </a:lnTo>
                <a:lnTo>
                  <a:pt x="26185" y="42275"/>
                </a:lnTo>
                <a:lnTo>
                  <a:pt x="29864" y="38972"/>
                </a:lnTo>
                <a:lnTo>
                  <a:pt x="33651" y="38972"/>
                </a:lnTo>
                <a:lnTo>
                  <a:pt x="35491" y="42275"/>
                </a:lnTo>
                <a:lnTo>
                  <a:pt x="42957" y="42275"/>
                </a:lnTo>
                <a:lnTo>
                  <a:pt x="44797" y="35449"/>
                </a:lnTo>
                <a:lnTo>
                  <a:pt x="39278" y="31706"/>
                </a:lnTo>
                <a:lnTo>
                  <a:pt x="42957" y="28403"/>
                </a:lnTo>
                <a:lnTo>
                  <a:pt x="41118" y="24880"/>
                </a:lnTo>
                <a:lnTo>
                  <a:pt x="42957" y="21137"/>
                </a:lnTo>
                <a:lnTo>
                  <a:pt x="42957" y="10568"/>
                </a:lnTo>
                <a:lnTo>
                  <a:pt x="46744" y="14311"/>
                </a:lnTo>
                <a:lnTo>
                  <a:pt x="63733" y="3963"/>
                </a:lnTo>
                <a:lnTo>
                  <a:pt x="63733" y="0"/>
                </a:lnTo>
                <a:lnTo>
                  <a:pt x="65572" y="0"/>
                </a:lnTo>
                <a:lnTo>
                  <a:pt x="71199" y="0"/>
                </a:lnTo>
                <a:lnTo>
                  <a:pt x="73146" y="7266"/>
                </a:lnTo>
                <a:lnTo>
                  <a:pt x="73146" y="10568"/>
                </a:lnTo>
                <a:lnTo>
                  <a:pt x="74986" y="10568"/>
                </a:lnTo>
                <a:lnTo>
                  <a:pt x="78665" y="14311"/>
                </a:lnTo>
                <a:lnTo>
                  <a:pt x="78665" y="17834"/>
                </a:lnTo>
                <a:lnTo>
                  <a:pt x="82452" y="17834"/>
                </a:lnTo>
                <a:lnTo>
                  <a:pt x="86131" y="10568"/>
                </a:lnTo>
                <a:lnTo>
                  <a:pt x="89918" y="7266"/>
                </a:lnTo>
                <a:lnTo>
                  <a:pt x="91758" y="17834"/>
                </a:lnTo>
                <a:lnTo>
                  <a:pt x="99224" y="42275"/>
                </a:lnTo>
                <a:lnTo>
                  <a:pt x="101172" y="35449"/>
                </a:lnTo>
                <a:lnTo>
                  <a:pt x="103011" y="42275"/>
                </a:lnTo>
                <a:lnTo>
                  <a:pt x="108638" y="38972"/>
                </a:lnTo>
                <a:lnTo>
                  <a:pt x="114265" y="49541"/>
                </a:lnTo>
                <a:lnTo>
                  <a:pt x="118160" y="52844"/>
                </a:lnTo>
                <a:lnTo>
                  <a:pt x="118160" y="49541"/>
                </a:lnTo>
                <a:lnTo>
                  <a:pt x="120000" y="56587"/>
                </a:lnTo>
                <a:lnTo>
                  <a:pt x="118160" y="6011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29"/>
          <p:cNvSpPr/>
          <p:nvPr/>
        </p:nvSpPr>
        <p:spPr>
          <a:xfrm>
            <a:off x="5372100" y="3481387"/>
            <a:ext cx="350837" cy="211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4600" y="96000"/>
                </a:moveTo>
                <a:lnTo>
                  <a:pt x="114600" y="96000"/>
                </a:lnTo>
                <a:lnTo>
                  <a:pt x="109500" y="88000"/>
                </a:lnTo>
                <a:lnTo>
                  <a:pt x="109500" y="96000"/>
                </a:lnTo>
                <a:lnTo>
                  <a:pt x="104400" y="96000"/>
                </a:lnTo>
                <a:lnTo>
                  <a:pt x="99000" y="112000"/>
                </a:lnTo>
                <a:lnTo>
                  <a:pt x="88800" y="112000"/>
                </a:lnTo>
                <a:lnTo>
                  <a:pt x="88800" y="120000"/>
                </a:lnTo>
                <a:lnTo>
                  <a:pt x="72600" y="120000"/>
                </a:lnTo>
                <a:lnTo>
                  <a:pt x="72600" y="112000"/>
                </a:lnTo>
                <a:lnTo>
                  <a:pt x="72600" y="104500"/>
                </a:lnTo>
                <a:lnTo>
                  <a:pt x="41700" y="80500"/>
                </a:lnTo>
                <a:lnTo>
                  <a:pt x="26100" y="80500"/>
                </a:lnTo>
                <a:lnTo>
                  <a:pt x="15600" y="88000"/>
                </a:lnTo>
                <a:lnTo>
                  <a:pt x="15600" y="64500"/>
                </a:lnTo>
                <a:lnTo>
                  <a:pt x="10500" y="64500"/>
                </a:lnTo>
                <a:lnTo>
                  <a:pt x="10500" y="48000"/>
                </a:lnTo>
                <a:lnTo>
                  <a:pt x="5400" y="48000"/>
                </a:lnTo>
                <a:lnTo>
                  <a:pt x="5400" y="40500"/>
                </a:lnTo>
                <a:lnTo>
                  <a:pt x="15600" y="40500"/>
                </a:lnTo>
                <a:lnTo>
                  <a:pt x="20700" y="32500"/>
                </a:lnTo>
                <a:lnTo>
                  <a:pt x="10500" y="16500"/>
                </a:lnTo>
                <a:lnTo>
                  <a:pt x="5400" y="16500"/>
                </a:lnTo>
                <a:lnTo>
                  <a:pt x="5400" y="32500"/>
                </a:lnTo>
                <a:lnTo>
                  <a:pt x="0" y="16500"/>
                </a:lnTo>
                <a:lnTo>
                  <a:pt x="15600" y="8500"/>
                </a:lnTo>
                <a:lnTo>
                  <a:pt x="26100" y="24000"/>
                </a:lnTo>
                <a:lnTo>
                  <a:pt x="31200" y="24000"/>
                </a:lnTo>
                <a:lnTo>
                  <a:pt x="36300" y="24000"/>
                </a:lnTo>
                <a:lnTo>
                  <a:pt x="36300" y="16500"/>
                </a:lnTo>
                <a:lnTo>
                  <a:pt x="46800" y="8500"/>
                </a:lnTo>
                <a:lnTo>
                  <a:pt x="51900" y="8500"/>
                </a:lnTo>
                <a:lnTo>
                  <a:pt x="46800" y="0"/>
                </a:lnTo>
                <a:lnTo>
                  <a:pt x="51900" y="0"/>
                </a:lnTo>
                <a:lnTo>
                  <a:pt x="62400" y="8500"/>
                </a:lnTo>
                <a:lnTo>
                  <a:pt x="62400" y="24000"/>
                </a:lnTo>
                <a:lnTo>
                  <a:pt x="77700" y="24000"/>
                </a:lnTo>
                <a:lnTo>
                  <a:pt x="83700" y="48000"/>
                </a:lnTo>
                <a:lnTo>
                  <a:pt x="109500" y="72000"/>
                </a:lnTo>
                <a:lnTo>
                  <a:pt x="120000" y="80500"/>
                </a:lnTo>
                <a:lnTo>
                  <a:pt x="114600" y="96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p29"/>
          <p:cNvSpPr/>
          <p:nvPr/>
        </p:nvSpPr>
        <p:spPr>
          <a:xfrm>
            <a:off x="5461000" y="3395662"/>
            <a:ext cx="414337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0769" y="120000"/>
                </a:moveTo>
                <a:lnTo>
                  <a:pt x="70769" y="120000"/>
                </a:lnTo>
                <a:lnTo>
                  <a:pt x="79743" y="120000"/>
                </a:lnTo>
                <a:lnTo>
                  <a:pt x="84102" y="107083"/>
                </a:lnTo>
                <a:lnTo>
                  <a:pt x="84102" y="93750"/>
                </a:lnTo>
                <a:lnTo>
                  <a:pt x="79743" y="87083"/>
                </a:lnTo>
                <a:lnTo>
                  <a:pt x="88717" y="87083"/>
                </a:lnTo>
                <a:lnTo>
                  <a:pt x="93076" y="73750"/>
                </a:lnTo>
                <a:lnTo>
                  <a:pt x="93076" y="67083"/>
                </a:lnTo>
                <a:lnTo>
                  <a:pt x="102307" y="67083"/>
                </a:lnTo>
                <a:lnTo>
                  <a:pt x="102307" y="73750"/>
                </a:lnTo>
                <a:lnTo>
                  <a:pt x="111282" y="73750"/>
                </a:lnTo>
                <a:lnTo>
                  <a:pt x="120000" y="67083"/>
                </a:lnTo>
                <a:lnTo>
                  <a:pt x="111282" y="60000"/>
                </a:lnTo>
                <a:lnTo>
                  <a:pt x="106923" y="60000"/>
                </a:lnTo>
                <a:lnTo>
                  <a:pt x="97435" y="60000"/>
                </a:lnTo>
                <a:lnTo>
                  <a:pt x="106923" y="47083"/>
                </a:lnTo>
                <a:lnTo>
                  <a:pt x="102307" y="47083"/>
                </a:lnTo>
                <a:lnTo>
                  <a:pt x="88717" y="67083"/>
                </a:lnTo>
                <a:lnTo>
                  <a:pt x="84102" y="60000"/>
                </a:lnTo>
                <a:lnTo>
                  <a:pt x="75384" y="60000"/>
                </a:lnTo>
                <a:lnTo>
                  <a:pt x="75384" y="53750"/>
                </a:lnTo>
                <a:lnTo>
                  <a:pt x="70769" y="53750"/>
                </a:lnTo>
                <a:lnTo>
                  <a:pt x="70769" y="40000"/>
                </a:lnTo>
                <a:lnTo>
                  <a:pt x="62051" y="27083"/>
                </a:lnTo>
                <a:lnTo>
                  <a:pt x="39743" y="27083"/>
                </a:lnTo>
                <a:lnTo>
                  <a:pt x="26666" y="7083"/>
                </a:lnTo>
                <a:lnTo>
                  <a:pt x="17692" y="0"/>
                </a:lnTo>
                <a:lnTo>
                  <a:pt x="0" y="7083"/>
                </a:lnTo>
                <a:lnTo>
                  <a:pt x="0" y="60000"/>
                </a:lnTo>
                <a:lnTo>
                  <a:pt x="4358" y="60000"/>
                </a:lnTo>
                <a:lnTo>
                  <a:pt x="4358" y="53750"/>
                </a:lnTo>
                <a:lnTo>
                  <a:pt x="13333" y="47083"/>
                </a:lnTo>
                <a:lnTo>
                  <a:pt x="17692" y="47083"/>
                </a:lnTo>
                <a:lnTo>
                  <a:pt x="13333" y="40000"/>
                </a:lnTo>
                <a:lnTo>
                  <a:pt x="17692" y="40000"/>
                </a:lnTo>
                <a:lnTo>
                  <a:pt x="26666" y="47083"/>
                </a:lnTo>
                <a:lnTo>
                  <a:pt x="26666" y="60000"/>
                </a:lnTo>
                <a:lnTo>
                  <a:pt x="39743" y="60000"/>
                </a:lnTo>
                <a:lnTo>
                  <a:pt x="44358" y="80000"/>
                </a:lnTo>
                <a:lnTo>
                  <a:pt x="66410" y="100000"/>
                </a:lnTo>
                <a:lnTo>
                  <a:pt x="75384" y="107083"/>
                </a:lnTo>
                <a:lnTo>
                  <a:pt x="70769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3" name="Google Shape;1503;p29"/>
          <p:cNvSpPr/>
          <p:nvPr/>
        </p:nvSpPr>
        <p:spPr>
          <a:xfrm>
            <a:off x="5735637" y="3538537"/>
            <a:ext cx="185737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478" y="40000"/>
                </a:moveTo>
                <a:lnTo>
                  <a:pt x="100478" y="40000"/>
                </a:lnTo>
                <a:lnTo>
                  <a:pt x="100478" y="65833"/>
                </a:lnTo>
                <a:lnTo>
                  <a:pt x="119999" y="65833"/>
                </a:lnTo>
                <a:lnTo>
                  <a:pt x="119999" y="105833"/>
                </a:lnTo>
                <a:lnTo>
                  <a:pt x="90143" y="92500"/>
                </a:lnTo>
                <a:lnTo>
                  <a:pt x="70622" y="120000"/>
                </a:lnTo>
                <a:lnTo>
                  <a:pt x="60861" y="80000"/>
                </a:lnTo>
                <a:lnTo>
                  <a:pt x="50526" y="65833"/>
                </a:lnTo>
                <a:lnTo>
                  <a:pt x="40765" y="92500"/>
                </a:lnTo>
                <a:lnTo>
                  <a:pt x="31004" y="92500"/>
                </a:lnTo>
                <a:lnTo>
                  <a:pt x="31004" y="105833"/>
                </a:lnTo>
                <a:lnTo>
                  <a:pt x="9760" y="105833"/>
                </a:lnTo>
                <a:lnTo>
                  <a:pt x="0" y="105833"/>
                </a:lnTo>
                <a:lnTo>
                  <a:pt x="9760" y="80000"/>
                </a:lnTo>
                <a:lnTo>
                  <a:pt x="9760" y="53333"/>
                </a:lnTo>
                <a:lnTo>
                  <a:pt x="0" y="40000"/>
                </a:lnTo>
                <a:lnTo>
                  <a:pt x="20095" y="40000"/>
                </a:lnTo>
                <a:lnTo>
                  <a:pt x="31004" y="13333"/>
                </a:lnTo>
                <a:lnTo>
                  <a:pt x="31004" y="0"/>
                </a:lnTo>
                <a:lnTo>
                  <a:pt x="50526" y="0"/>
                </a:lnTo>
                <a:lnTo>
                  <a:pt x="50526" y="13333"/>
                </a:lnTo>
                <a:lnTo>
                  <a:pt x="50526" y="25833"/>
                </a:lnTo>
                <a:lnTo>
                  <a:pt x="31004" y="25833"/>
                </a:lnTo>
                <a:lnTo>
                  <a:pt x="31004" y="40000"/>
                </a:lnTo>
                <a:lnTo>
                  <a:pt x="60861" y="40000"/>
                </a:lnTo>
                <a:lnTo>
                  <a:pt x="70622" y="40000"/>
                </a:lnTo>
                <a:lnTo>
                  <a:pt x="100478" y="4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4" name="Google Shape;1504;p29"/>
          <p:cNvSpPr/>
          <p:nvPr/>
        </p:nvSpPr>
        <p:spPr>
          <a:xfrm>
            <a:off x="5783262" y="3467100"/>
            <a:ext cx="261937" cy="11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30000"/>
                </a:moveTo>
                <a:lnTo>
                  <a:pt x="120000" y="30000"/>
                </a:lnTo>
                <a:lnTo>
                  <a:pt x="120000" y="45000"/>
                </a:lnTo>
                <a:lnTo>
                  <a:pt x="98440" y="75000"/>
                </a:lnTo>
                <a:lnTo>
                  <a:pt x="84203" y="75000"/>
                </a:lnTo>
                <a:lnTo>
                  <a:pt x="77288" y="90000"/>
                </a:lnTo>
                <a:lnTo>
                  <a:pt x="63050" y="90000"/>
                </a:lnTo>
                <a:lnTo>
                  <a:pt x="49220" y="104062"/>
                </a:lnTo>
                <a:lnTo>
                  <a:pt x="49220" y="120000"/>
                </a:lnTo>
                <a:lnTo>
                  <a:pt x="28067" y="120000"/>
                </a:lnTo>
                <a:lnTo>
                  <a:pt x="21152" y="120000"/>
                </a:lnTo>
                <a:lnTo>
                  <a:pt x="0" y="120000"/>
                </a:lnTo>
                <a:lnTo>
                  <a:pt x="0" y="104062"/>
                </a:lnTo>
                <a:lnTo>
                  <a:pt x="13830" y="104062"/>
                </a:lnTo>
                <a:lnTo>
                  <a:pt x="13830" y="90000"/>
                </a:lnTo>
                <a:lnTo>
                  <a:pt x="28067" y="90000"/>
                </a:lnTo>
                <a:lnTo>
                  <a:pt x="41898" y="75000"/>
                </a:lnTo>
                <a:lnTo>
                  <a:pt x="28067" y="59062"/>
                </a:lnTo>
                <a:lnTo>
                  <a:pt x="21152" y="59062"/>
                </a:lnTo>
                <a:lnTo>
                  <a:pt x="6915" y="59062"/>
                </a:lnTo>
                <a:lnTo>
                  <a:pt x="21152" y="30000"/>
                </a:lnTo>
                <a:lnTo>
                  <a:pt x="13830" y="30000"/>
                </a:lnTo>
                <a:lnTo>
                  <a:pt x="21152" y="14062"/>
                </a:lnTo>
                <a:lnTo>
                  <a:pt x="41898" y="30000"/>
                </a:lnTo>
                <a:lnTo>
                  <a:pt x="41898" y="14062"/>
                </a:lnTo>
                <a:lnTo>
                  <a:pt x="49220" y="0"/>
                </a:lnTo>
                <a:lnTo>
                  <a:pt x="63050" y="14062"/>
                </a:lnTo>
                <a:lnTo>
                  <a:pt x="105355" y="14062"/>
                </a:lnTo>
                <a:lnTo>
                  <a:pt x="120000" y="3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5" name="Google Shape;1505;p29"/>
          <p:cNvSpPr/>
          <p:nvPr/>
        </p:nvSpPr>
        <p:spPr>
          <a:xfrm>
            <a:off x="5586412" y="3649662"/>
            <a:ext cx="395287" cy="352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43" y="105635"/>
                </a:moveTo>
                <a:lnTo>
                  <a:pt x="4543" y="105635"/>
                </a:lnTo>
                <a:lnTo>
                  <a:pt x="4543" y="95760"/>
                </a:lnTo>
                <a:lnTo>
                  <a:pt x="13897" y="91271"/>
                </a:lnTo>
                <a:lnTo>
                  <a:pt x="9354" y="81396"/>
                </a:lnTo>
                <a:lnTo>
                  <a:pt x="4543" y="76907"/>
                </a:lnTo>
                <a:lnTo>
                  <a:pt x="0" y="67032"/>
                </a:lnTo>
                <a:lnTo>
                  <a:pt x="9354" y="71820"/>
                </a:lnTo>
                <a:lnTo>
                  <a:pt x="36881" y="67032"/>
                </a:lnTo>
                <a:lnTo>
                  <a:pt x="36881" y="57456"/>
                </a:lnTo>
                <a:lnTo>
                  <a:pt x="41692" y="52668"/>
                </a:lnTo>
                <a:lnTo>
                  <a:pt x="60133" y="48179"/>
                </a:lnTo>
                <a:lnTo>
                  <a:pt x="60133" y="38304"/>
                </a:lnTo>
                <a:lnTo>
                  <a:pt x="64677" y="33815"/>
                </a:lnTo>
                <a:lnTo>
                  <a:pt x="64677" y="28728"/>
                </a:lnTo>
                <a:lnTo>
                  <a:pt x="69220" y="28728"/>
                </a:lnTo>
                <a:lnTo>
                  <a:pt x="74031" y="19451"/>
                </a:lnTo>
                <a:lnTo>
                  <a:pt x="74031" y="9576"/>
                </a:lnTo>
                <a:lnTo>
                  <a:pt x="83118" y="5087"/>
                </a:lnTo>
                <a:lnTo>
                  <a:pt x="92472" y="0"/>
                </a:lnTo>
                <a:lnTo>
                  <a:pt x="97015" y="0"/>
                </a:lnTo>
                <a:lnTo>
                  <a:pt x="106102" y="5087"/>
                </a:lnTo>
                <a:lnTo>
                  <a:pt x="110913" y="9576"/>
                </a:lnTo>
                <a:lnTo>
                  <a:pt x="120000" y="14364"/>
                </a:lnTo>
                <a:lnTo>
                  <a:pt x="115456" y="19451"/>
                </a:lnTo>
                <a:lnTo>
                  <a:pt x="106102" y="23940"/>
                </a:lnTo>
                <a:lnTo>
                  <a:pt x="97015" y="19451"/>
                </a:lnTo>
                <a:lnTo>
                  <a:pt x="92472" y="23940"/>
                </a:lnTo>
                <a:lnTo>
                  <a:pt x="97015" y="28728"/>
                </a:lnTo>
                <a:lnTo>
                  <a:pt x="92472" y="38304"/>
                </a:lnTo>
                <a:lnTo>
                  <a:pt x="101559" y="43092"/>
                </a:lnTo>
                <a:lnTo>
                  <a:pt x="101559" y="48179"/>
                </a:lnTo>
                <a:lnTo>
                  <a:pt x="97015" y="48179"/>
                </a:lnTo>
                <a:lnTo>
                  <a:pt x="101559" y="52668"/>
                </a:lnTo>
                <a:lnTo>
                  <a:pt x="78574" y="81396"/>
                </a:lnTo>
                <a:lnTo>
                  <a:pt x="69220" y="86184"/>
                </a:lnTo>
                <a:lnTo>
                  <a:pt x="64677" y="81396"/>
                </a:lnTo>
                <a:lnTo>
                  <a:pt x="60133" y="86184"/>
                </a:lnTo>
                <a:lnTo>
                  <a:pt x="60133" y="95760"/>
                </a:lnTo>
                <a:lnTo>
                  <a:pt x="64677" y="95760"/>
                </a:lnTo>
                <a:lnTo>
                  <a:pt x="64677" y="100548"/>
                </a:lnTo>
                <a:lnTo>
                  <a:pt x="69220" y="100548"/>
                </a:lnTo>
                <a:lnTo>
                  <a:pt x="69220" y="110124"/>
                </a:lnTo>
                <a:lnTo>
                  <a:pt x="69220" y="114912"/>
                </a:lnTo>
                <a:lnTo>
                  <a:pt x="55322" y="114912"/>
                </a:lnTo>
                <a:lnTo>
                  <a:pt x="50779" y="120000"/>
                </a:lnTo>
                <a:lnTo>
                  <a:pt x="46236" y="114912"/>
                </a:lnTo>
                <a:lnTo>
                  <a:pt x="41692" y="105635"/>
                </a:lnTo>
                <a:lnTo>
                  <a:pt x="27795" y="105635"/>
                </a:lnTo>
                <a:lnTo>
                  <a:pt x="18440" y="105635"/>
                </a:lnTo>
                <a:lnTo>
                  <a:pt x="4543" y="10563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06" name="Google Shape;1506;p29"/>
          <p:cNvCxnSpPr/>
          <p:nvPr/>
        </p:nvCxnSpPr>
        <p:spPr>
          <a:xfrm>
            <a:off x="5410200" y="4276725"/>
            <a:ext cx="14287" cy="0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507" name="Google Shape;1507;p29"/>
          <p:cNvSpPr/>
          <p:nvPr/>
        </p:nvSpPr>
        <p:spPr>
          <a:xfrm>
            <a:off x="5172075" y="3565525"/>
            <a:ext cx="458787" cy="395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1923" y="120000"/>
                </a:moveTo>
                <a:lnTo>
                  <a:pt x="111923" y="120000"/>
                </a:lnTo>
                <a:lnTo>
                  <a:pt x="84000" y="115456"/>
                </a:lnTo>
                <a:lnTo>
                  <a:pt x="79615" y="107171"/>
                </a:lnTo>
                <a:lnTo>
                  <a:pt x="67615" y="111180"/>
                </a:lnTo>
                <a:lnTo>
                  <a:pt x="59769" y="111180"/>
                </a:lnTo>
                <a:lnTo>
                  <a:pt x="47769" y="98351"/>
                </a:lnTo>
                <a:lnTo>
                  <a:pt x="39692" y="85523"/>
                </a:lnTo>
                <a:lnTo>
                  <a:pt x="31846" y="81514"/>
                </a:lnTo>
                <a:lnTo>
                  <a:pt x="27923" y="81514"/>
                </a:lnTo>
                <a:lnTo>
                  <a:pt x="23769" y="76971"/>
                </a:lnTo>
                <a:lnTo>
                  <a:pt x="19846" y="64142"/>
                </a:lnTo>
                <a:lnTo>
                  <a:pt x="12000" y="59866"/>
                </a:lnTo>
                <a:lnTo>
                  <a:pt x="7846" y="51314"/>
                </a:lnTo>
                <a:lnTo>
                  <a:pt x="12000" y="43028"/>
                </a:lnTo>
                <a:lnTo>
                  <a:pt x="12000" y="34209"/>
                </a:lnTo>
                <a:lnTo>
                  <a:pt x="7846" y="34209"/>
                </a:lnTo>
                <a:lnTo>
                  <a:pt x="3923" y="25657"/>
                </a:lnTo>
                <a:lnTo>
                  <a:pt x="0" y="4543"/>
                </a:lnTo>
                <a:lnTo>
                  <a:pt x="3923" y="0"/>
                </a:lnTo>
                <a:lnTo>
                  <a:pt x="7846" y="8819"/>
                </a:lnTo>
                <a:lnTo>
                  <a:pt x="12000" y="8819"/>
                </a:lnTo>
                <a:lnTo>
                  <a:pt x="15923" y="8819"/>
                </a:lnTo>
                <a:lnTo>
                  <a:pt x="23769" y="4543"/>
                </a:lnTo>
                <a:lnTo>
                  <a:pt x="27923" y="4543"/>
                </a:lnTo>
                <a:lnTo>
                  <a:pt x="23769" y="8819"/>
                </a:lnTo>
                <a:lnTo>
                  <a:pt x="31846" y="12828"/>
                </a:lnTo>
                <a:lnTo>
                  <a:pt x="31846" y="21380"/>
                </a:lnTo>
                <a:lnTo>
                  <a:pt x="47769" y="30200"/>
                </a:lnTo>
                <a:lnTo>
                  <a:pt x="63692" y="30200"/>
                </a:lnTo>
                <a:lnTo>
                  <a:pt x="63692" y="21380"/>
                </a:lnTo>
                <a:lnTo>
                  <a:pt x="71769" y="17371"/>
                </a:lnTo>
                <a:lnTo>
                  <a:pt x="84000" y="17371"/>
                </a:lnTo>
                <a:lnTo>
                  <a:pt x="108000" y="30200"/>
                </a:lnTo>
                <a:lnTo>
                  <a:pt x="108000" y="34209"/>
                </a:lnTo>
                <a:lnTo>
                  <a:pt x="108000" y="38485"/>
                </a:lnTo>
                <a:lnTo>
                  <a:pt x="108000" y="43028"/>
                </a:lnTo>
                <a:lnTo>
                  <a:pt x="104076" y="51314"/>
                </a:lnTo>
                <a:lnTo>
                  <a:pt x="104076" y="68685"/>
                </a:lnTo>
                <a:lnTo>
                  <a:pt x="111923" y="72694"/>
                </a:lnTo>
                <a:lnTo>
                  <a:pt x="111923" y="76971"/>
                </a:lnTo>
                <a:lnTo>
                  <a:pt x="108000" y="85523"/>
                </a:lnTo>
                <a:lnTo>
                  <a:pt x="111923" y="94342"/>
                </a:lnTo>
                <a:lnTo>
                  <a:pt x="116076" y="98351"/>
                </a:lnTo>
                <a:lnTo>
                  <a:pt x="120000" y="107171"/>
                </a:lnTo>
                <a:lnTo>
                  <a:pt x="111923" y="111180"/>
                </a:lnTo>
                <a:lnTo>
                  <a:pt x="111923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8" name="Google Shape;1508;p29"/>
          <p:cNvSpPr/>
          <p:nvPr/>
        </p:nvSpPr>
        <p:spPr>
          <a:xfrm>
            <a:off x="5065712" y="3467100"/>
            <a:ext cx="168275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3750" y="120000"/>
                </a:moveTo>
                <a:lnTo>
                  <a:pt x="33750" y="120000"/>
                </a:lnTo>
                <a:lnTo>
                  <a:pt x="33750" y="91428"/>
                </a:lnTo>
                <a:lnTo>
                  <a:pt x="33750" y="60952"/>
                </a:lnTo>
                <a:lnTo>
                  <a:pt x="0" y="0"/>
                </a:lnTo>
                <a:lnTo>
                  <a:pt x="55000" y="0"/>
                </a:lnTo>
                <a:lnTo>
                  <a:pt x="76875" y="28571"/>
                </a:lnTo>
                <a:lnTo>
                  <a:pt x="98125" y="28571"/>
                </a:lnTo>
                <a:lnTo>
                  <a:pt x="120000" y="91428"/>
                </a:lnTo>
                <a:lnTo>
                  <a:pt x="109375" y="91428"/>
                </a:lnTo>
                <a:lnTo>
                  <a:pt x="120000" y="120000"/>
                </a:lnTo>
                <a:lnTo>
                  <a:pt x="98125" y="120000"/>
                </a:lnTo>
                <a:lnTo>
                  <a:pt x="87500" y="120000"/>
                </a:lnTo>
                <a:lnTo>
                  <a:pt x="65625" y="120000"/>
                </a:lnTo>
                <a:lnTo>
                  <a:pt x="3375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9" name="Google Shape;1509;p29"/>
          <p:cNvSpPr/>
          <p:nvPr/>
        </p:nvSpPr>
        <p:spPr>
          <a:xfrm>
            <a:off x="5157787" y="3522662"/>
            <a:ext cx="76200" cy="71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96296"/>
                </a:lnTo>
                <a:lnTo>
                  <a:pt x="96551" y="71111"/>
                </a:lnTo>
                <a:lnTo>
                  <a:pt x="96551" y="48888"/>
                </a:lnTo>
                <a:lnTo>
                  <a:pt x="48275" y="0"/>
                </a:lnTo>
                <a:lnTo>
                  <a:pt x="0" y="0"/>
                </a:lnTo>
                <a:lnTo>
                  <a:pt x="24827" y="71111"/>
                </a:lnTo>
                <a:lnTo>
                  <a:pt x="48275" y="71111"/>
                </a:lnTo>
                <a:lnTo>
                  <a:pt x="96551" y="96296"/>
                </a:lnTo>
                <a:lnTo>
                  <a:pt x="96551" y="12000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0" name="Google Shape;1510;p29"/>
          <p:cNvSpPr/>
          <p:nvPr/>
        </p:nvSpPr>
        <p:spPr>
          <a:xfrm>
            <a:off x="5187950" y="3509962"/>
            <a:ext cx="139700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9745" y="103783"/>
                </a:moveTo>
                <a:lnTo>
                  <a:pt x="39745" y="103783"/>
                </a:lnTo>
                <a:lnTo>
                  <a:pt x="65732" y="86486"/>
                </a:lnTo>
                <a:lnTo>
                  <a:pt x="79490" y="86486"/>
                </a:lnTo>
                <a:lnTo>
                  <a:pt x="65732" y="103783"/>
                </a:lnTo>
                <a:lnTo>
                  <a:pt x="92484" y="120000"/>
                </a:lnTo>
                <a:lnTo>
                  <a:pt x="79490" y="103783"/>
                </a:lnTo>
                <a:lnTo>
                  <a:pt x="92484" y="103783"/>
                </a:lnTo>
                <a:lnTo>
                  <a:pt x="92484" y="68108"/>
                </a:lnTo>
                <a:lnTo>
                  <a:pt x="120000" y="51891"/>
                </a:lnTo>
                <a:lnTo>
                  <a:pt x="92484" y="34594"/>
                </a:lnTo>
                <a:lnTo>
                  <a:pt x="79490" y="0"/>
                </a:lnTo>
                <a:lnTo>
                  <a:pt x="65732" y="16216"/>
                </a:lnTo>
                <a:lnTo>
                  <a:pt x="52738" y="16216"/>
                </a:lnTo>
                <a:lnTo>
                  <a:pt x="39745" y="0"/>
                </a:lnTo>
                <a:lnTo>
                  <a:pt x="26751" y="0"/>
                </a:lnTo>
                <a:lnTo>
                  <a:pt x="39745" y="16216"/>
                </a:lnTo>
                <a:lnTo>
                  <a:pt x="12993" y="16216"/>
                </a:lnTo>
                <a:lnTo>
                  <a:pt x="0" y="16216"/>
                </a:lnTo>
                <a:lnTo>
                  <a:pt x="26751" y="51891"/>
                </a:lnTo>
                <a:lnTo>
                  <a:pt x="26751" y="68108"/>
                </a:lnTo>
                <a:lnTo>
                  <a:pt x="39745" y="86486"/>
                </a:lnTo>
                <a:lnTo>
                  <a:pt x="39745" y="10378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1" name="Google Shape;1511;p29"/>
          <p:cNvSpPr/>
          <p:nvPr/>
        </p:nvSpPr>
        <p:spPr>
          <a:xfrm>
            <a:off x="5186362" y="3848100"/>
            <a:ext cx="46037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8181"/>
                </a:moveTo>
                <a:lnTo>
                  <a:pt x="0" y="58181"/>
                </a:lnTo>
                <a:lnTo>
                  <a:pt x="39230" y="0"/>
                </a:lnTo>
                <a:lnTo>
                  <a:pt x="120000" y="58181"/>
                </a:lnTo>
                <a:lnTo>
                  <a:pt x="39230" y="120000"/>
                </a:lnTo>
                <a:lnTo>
                  <a:pt x="0" y="5818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2" name="Google Shape;1512;p29"/>
          <p:cNvSpPr/>
          <p:nvPr/>
        </p:nvSpPr>
        <p:spPr>
          <a:xfrm>
            <a:off x="4945062" y="3776662"/>
            <a:ext cx="531812" cy="450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9536" y="97500"/>
                </a:moveTo>
                <a:lnTo>
                  <a:pt x="99536" y="97500"/>
                </a:lnTo>
                <a:lnTo>
                  <a:pt x="102913" y="93984"/>
                </a:lnTo>
                <a:lnTo>
                  <a:pt x="106291" y="90000"/>
                </a:lnTo>
                <a:lnTo>
                  <a:pt x="109668" y="86250"/>
                </a:lnTo>
                <a:lnTo>
                  <a:pt x="113245" y="82734"/>
                </a:lnTo>
                <a:lnTo>
                  <a:pt x="116622" y="78750"/>
                </a:lnTo>
                <a:lnTo>
                  <a:pt x="120000" y="78750"/>
                </a:lnTo>
                <a:lnTo>
                  <a:pt x="120000" y="75000"/>
                </a:lnTo>
                <a:lnTo>
                  <a:pt x="120000" y="71484"/>
                </a:lnTo>
                <a:lnTo>
                  <a:pt x="120000" y="67500"/>
                </a:lnTo>
                <a:lnTo>
                  <a:pt x="116622" y="63750"/>
                </a:lnTo>
                <a:lnTo>
                  <a:pt x="113245" y="60234"/>
                </a:lnTo>
                <a:lnTo>
                  <a:pt x="109668" y="60234"/>
                </a:lnTo>
                <a:lnTo>
                  <a:pt x="106291" y="60234"/>
                </a:lnTo>
                <a:lnTo>
                  <a:pt x="106291" y="63750"/>
                </a:lnTo>
                <a:lnTo>
                  <a:pt x="102913" y="63750"/>
                </a:lnTo>
                <a:lnTo>
                  <a:pt x="99536" y="63750"/>
                </a:lnTo>
                <a:lnTo>
                  <a:pt x="95960" y="63750"/>
                </a:lnTo>
                <a:lnTo>
                  <a:pt x="92582" y="63750"/>
                </a:lnTo>
                <a:lnTo>
                  <a:pt x="89205" y="63750"/>
                </a:lnTo>
                <a:lnTo>
                  <a:pt x="85629" y="60234"/>
                </a:lnTo>
                <a:lnTo>
                  <a:pt x="89205" y="56250"/>
                </a:lnTo>
                <a:lnTo>
                  <a:pt x="85629" y="48984"/>
                </a:lnTo>
                <a:lnTo>
                  <a:pt x="85629" y="37734"/>
                </a:lnTo>
                <a:lnTo>
                  <a:pt x="75496" y="26484"/>
                </a:lnTo>
                <a:lnTo>
                  <a:pt x="65165" y="22500"/>
                </a:lnTo>
                <a:lnTo>
                  <a:pt x="58211" y="26484"/>
                </a:lnTo>
                <a:lnTo>
                  <a:pt x="54834" y="22500"/>
                </a:lnTo>
                <a:lnTo>
                  <a:pt x="47880" y="18750"/>
                </a:lnTo>
                <a:lnTo>
                  <a:pt x="47880" y="15234"/>
                </a:lnTo>
                <a:lnTo>
                  <a:pt x="44503" y="11250"/>
                </a:lnTo>
                <a:lnTo>
                  <a:pt x="34172" y="3984"/>
                </a:lnTo>
                <a:lnTo>
                  <a:pt x="23841" y="0"/>
                </a:lnTo>
                <a:lnTo>
                  <a:pt x="13708" y="7500"/>
                </a:lnTo>
                <a:lnTo>
                  <a:pt x="17086" y="11250"/>
                </a:lnTo>
                <a:lnTo>
                  <a:pt x="13708" y="18750"/>
                </a:lnTo>
                <a:lnTo>
                  <a:pt x="10132" y="18750"/>
                </a:lnTo>
                <a:lnTo>
                  <a:pt x="6754" y="22500"/>
                </a:lnTo>
                <a:lnTo>
                  <a:pt x="0" y="22500"/>
                </a:lnTo>
                <a:lnTo>
                  <a:pt x="0" y="30000"/>
                </a:lnTo>
                <a:lnTo>
                  <a:pt x="3377" y="30000"/>
                </a:lnTo>
                <a:lnTo>
                  <a:pt x="17086" y="52500"/>
                </a:lnTo>
                <a:lnTo>
                  <a:pt x="20463" y="56250"/>
                </a:lnTo>
                <a:lnTo>
                  <a:pt x="23841" y="63750"/>
                </a:lnTo>
                <a:lnTo>
                  <a:pt x="23841" y="75000"/>
                </a:lnTo>
                <a:lnTo>
                  <a:pt x="34172" y="82734"/>
                </a:lnTo>
                <a:lnTo>
                  <a:pt x="41125" y="101250"/>
                </a:lnTo>
                <a:lnTo>
                  <a:pt x="44503" y="105234"/>
                </a:lnTo>
                <a:lnTo>
                  <a:pt x="47880" y="101250"/>
                </a:lnTo>
                <a:lnTo>
                  <a:pt x="58211" y="112265"/>
                </a:lnTo>
                <a:lnTo>
                  <a:pt x="61788" y="120000"/>
                </a:lnTo>
                <a:lnTo>
                  <a:pt x="85629" y="101250"/>
                </a:lnTo>
                <a:lnTo>
                  <a:pt x="99536" y="9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3" name="Google Shape;1513;p29"/>
          <p:cNvSpPr/>
          <p:nvPr/>
        </p:nvSpPr>
        <p:spPr>
          <a:xfrm>
            <a:off x="5326062" y="3946525"/>
            <a:ext cx="3016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1714" y="120000"/>
                </a:moveTo>
                <a:lnTo>
                  <a:pt x="61714" y="120000"/>
                </a:lnTo>
                <a:lnTo>
                  <a:pt x="0" y="42500"/>
                </a:lnTo>
                <a:lnTo>
                  <a:pt x="61714" y="0"/>
                </a:lnTo>
                <a:lnTo>
                  <a:pt x="120000" y="0"/>
                </a:lnTo>
                <a:lnTo>
                  <a:pt x="61714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4" name="Google Shape;1514;p29"/>
          <p:cNvSpPr/>
          <p:nvPr/>
        </p:nvSpPr>
        <p:spPr>
          <a:xfrm>
            <a:off x="5386387" y="3975100"/>
            <a:ext cx="166687" cy="18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32210" y="120000"/>
                </a:lnTo>
                <a:lnTo>
                  <a:pt x="43578" y="110769"/>
                </a:lnTo>
                <a:lnTo>
                  <a:pt x="54315" y="102115"/>
                </a:lnTo>
                <a:lnTo>
                  <a:pt x="76421" y="92307"/>
                </a:lnTo>
                <a:lnTo>
                  <a:pt x="87157" y="83076"/>
                </a:lnTo>
                <a:lnTo>
                  <a:pt x="87157" y="74423"/>
                </a:lnTo>
                <a:lnTo>
                  <a:pt x="108631" y="46730"/>
                </a:lnTo>
                <a:lnTo>
                  <a:pt x="120000" y="36923"/>
                </a:lnTo>
                <a:lnTo>
                  <a:pt x="97894" y="19038"/>
                </a:lnTo>
                <a:lnTo>
                  <a:pt x="76421" y="9230"/>
                </a:lnTo>
                <a:lnTo>
                  <a:pt x="65052" y="0"/>
                </a:lnTo>
                <a:lnTo>
                  <a:pt x="43578" y="19038"/>
                </a:lnTo>
                <a:lnTo>
                  <a:pt x="54315" y="27692"/>
                </a:lnTo>
                <a:lnTo>
                  <a:pt x="65052" y="36923"/>
                </a:lnTo>
                <a:lnTo>
                  <a:pt x="65052" y="46730"/>
                </a:lnTo>
                <a:lnTo>
                  <a:pt x="65052" y="55384"/>
                </a:lnTo>
                <a:lnTo>
                  <a:pt x="65052" y="64615"/>
                </a:lnTo>
                <a:lnTo>
                  <a:pt x="54315" y="64615"/>
                </a:lnTo>
                <a:lnTo>
                  <a:pt x="43578" y="74423"/>
                </a:lnTo>
                <a:lnTo>
                  <a:pt x="32210" y="83076"/>
                </a:lnTo>
                <a:lnTo>
                  <a:pt x="21473" y="92307"/>
                </a:lnTo>
                <a:lnTo>
                  <a:pt x="10736" y="102115"/>
                </a:lnTo>
                <a:lnTo>
                  <a:pt x="0" y="110769"/>
                </a:lnTo>
                <a:lnTo>
                  <a:pt x="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5" name="Google Shape;1515;p29"/>
          <p:cNvSpPr/>
          <p:nvPr/>
        </p:nvSpPr>
        <p:spPr>
          <a:xfrm>
            <a:off x="5568950" y="3608387"/>
            <a:ext cx="352425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4887" y="20000"/>
                </a:moveTo>
                <a:lnTo>
                  <a:pt x="114887" y="20000"/>
                </a:lnTo>
                <a:lnTo>
                  <a:pt x="109774" y="20000"/>
                </a:lnTo>
                <a:lnTo>
                  <a:pt x="99248" y="27083"/>
                </a:lnTo>
                <a:lnTo>
                  <a:pt x="89022" y="33333"/>
                </a:lnTo>
                <a:lnTo>
                  <a:pt x="89022" y="47083"/>
                </a:lnTo>
                <a:lnTo>
                  <a:pt x="83609" y="60000"/>
                </a:lnTo>
                <a:lnTo>
                  <a:pt x="78496" y="60000"/>
                </a:lnTo>
                <a:lnTo>
                  <a:pt x="78496" y="67083"/>
                </a:lnTo>
                <a:lnTo>
                  <a:pt x="73383" y="73333"/>
                </a:lnTo>
                <a:lnTo>
                  <a:pt x="73383" y="87083"/>
                </a:lnTo>
                <a:lnTo>
                  <a:pt x="52631" y="93333"/>
                </a:lnTo>
                <a:lnTo>
                  <a:pt x="47218" y="100000"/>
                </a:lnTo>
                <a:lnTo>
                  <a:pt x="47218" y="113333"/>
                </a:lnTo>
                <a:lnTo>
                  <a:pt x="16240" y="120000"/>
                </a:lnTo>
                <a:lnTo>
                  <a:pt x="5714" y="113333"/>
                </a:lnTo>
                <a:lnTo>
                  <a:pt x="10827" y="100000"/>
                </a:lnTo>
                <a:lnTo>
                  <a:pt x="10827" y="93333"/>
                </a:lnTo>
                <a:lnTo>
                  <a:pt x="0" y="87083"/>
                </a:lnTo>
                <a:lnTo>
                  <a:pt x="0" y="60000"/>
                </a:lnTo>
                <a:lnTo>
                  <a:pt x="5714" y="47083"/>
                </a:lnTo>
                <a:lnTo>
                  <a:pt x="5714" y="40000"/>
                </a:lnTo>
                <a:lnTo>
                  <a:pt x="21353" y="40000"/>
                </a:lnTo>
                <a:lnTo>
                  <a:pt x="21353" y="33333"/>
                </a:lnTo>
                <a:lnTo>
                  <a:pt x="31578" y="33333"/>
                </a:lnTo>
                <a:lnTo>
                  <a:pt x="36992" y="20000"/>
                </a:lnTo>
                <a:lnTo>
                  <a:pt x="42105" y="20000"/>
                </a:lnTo>
                <a:lnTo>
                  <a:pt x="42105" y="13333"/>
                </a:lnTo>
                <a:lnTo>
                  <a:pt x="62857" y="20000"/>
                </a:lnTo>
                <a:lnTo>
                  <a:pt x="73383" y="20000"/>
                </a:lnTo>
                <a:lnTo>
                  <a:pt x="73383" y="13333"/>
                </a:lnTo>
                <a:lnTo>
                  <a:pt x="78496" y="13333"/>
                </a:lnTo>
                <a:lnTo>
                  <a:pt x="83609" y="0"/>
                </a:lnTo>
                <a:lnTo>
                  <a:pt x="89022" y="7083"/>
                </a:lnTo>
                <a:lnTo>
                  <a:pt x="94135" y="27083"/>
                </a:lnTo>
                <a:lnTo>
                  <a:pt x="104360" y="13333"/>
                </a:lnTo>
                <a:lnTo>
                  <a:pt x="119999" y="20000"/>
                </a:lnTo>
                <a:lnTo>
                  <a:pt x="114887" y="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6" name="Google Shape;1516;p29"/>
          <p:cNvSpPr/>
          <p:nvPr/>
        </p:nvSpPr>
        <p:spPr>
          <a:xfrm>
            <a:off x="5065712" y="3467100"/>
            <a:ext cx="168275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3750" y="120000"/>
                </a:moveTo>
                <a:lnTo>
                  <a:pt x="33750" y="120000"/>
                </a:lnTo>
                <a:lnTo>
                  <a:pt x="33750" y="91428"/>
                </a:lnTo>
                <a:lnTo>
                  <a:pt x="33750" y="60952"/>
                </a:lnTo>
                <a:lnTo>
                  <a:pt x="0" y="0"/>
                </a:lnTo>
                <a:lnTo>
                  <a:pt x="55000" y="0"/>
                </a:lnTo>
                <a:lnTo>
                  <a:pt x="76875" y="28571"/>
                </a:lnTo>
                <a:lnTo>
                  <a:pt x="98125" y="28571"/>
                </a:lnTo>
                <a:lnTo>
                  <a:pt x="120000" y="91428"/>
                </a:lnTo>
                <a:lnTo>
                  <a:pt x="109375" y="91428"/>
                </a:lnTo>
                <a:lnTo>
                  <a:pt x="120000" y="120000"/>
                </a:lnTo>
                <a:lnTo>
                  <a:pt x="98125" y="120000"/>
                </a:lnTo>
                <a:lnTo>
                  <a:pt x="87500" y="120000"/>
                </a:lnTo>
                <a:lnTo>
                  <a:pt x="65625" y="120000"/>
                </a:lnTo>
                <a:lnTo>
                  <a:pt x="3375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7" name="Google Shape;1517;p29"/>
          <p:cNvSpPr/>
          <p:nvPr/>
        </p:nvSpPr>
        <p:spPr>
          <a:xfrm>
            <a:off x="4729162" y="3509962"/>
            <a:ext cx="457200" cy="168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39581"/>
                </a:moveTo>
                <a:lnTo>
                  <a:pt x="120000" y="39581"/>
                </a:lnTo>
                <a:lnTo>
                  <a:pt x="116076" y="39581"/>
                </a:lnTo>
                <a:lnTo>
                  <a:pt x="111923" y="9424"/>
                </a:lnTo>
                <a:lnTo>
                  <a:pt x="100153" y="9424"/>
                </a:lnTo>
                <a:lnTo>
                  <a:pt x="88153" y="20104"/>
                </a:lnTo>
                <a:lnTo>
                  <a:pt x="72230" y="20104"/>
                </a:lnTo>
                <a:lnTo>
                  <a:pt x="60230" y="0"/>
                </a:lnTo>
                <a:lnTo>
                  <a:pt x="48230" y="0"/>
                </a:lnTo>
                <a:lnTo>
                  <a:pt x="36230" y="20104"/>
                </a:lnTo>
                <a:lnTo>
                  <a:pt x="28384" y="20104"/>
                </a:lnTo>
                <a:lnTo>
                  <a:pt x="20307" y="20104"/>
                </a:lnTo>
                <a:lnTo>
                  <a:pt x="16384" y="0"/>
                </a:lnTo>
                <a:lnTo>
                  <a:pt x="8307" y="0"/>
                </a:lnTo>
                <a:lnTo>
                  <a:pt x="4384" y="9424"/>
                </a:lnTo>
                <a:lnTo>
                  <a:pt x="0" y="30157"/>
                </a:lnTo>
                <a:lnTo>
                  <a:pt x="4384" y="30157"/>
                </a:lnTo>
                <a:lnTo>
                  <a:pt x="4384" y="39581"/>
                </a:lnTo>
                <a:lnTo>
                  <a:pt x="12461" y="20104"/>
                </a:lnTo>
                <a:lnTo>
                  <a:pt x="20307" y="20104"/>
                </a:lnTo>
                <a:lnTo>
                  <a:pt x="24230" y="30157"/>
                </a:lnTo>
                <a:lnTo>
                  <a:pt x="20307" y="30157"/>
                </a:lnTo>
                <a:lnTo>
                  <a:pt x="20307" y="39581"/>
                </a:lnTo>
                <a:lnTo>
                  <a:pt x="8307" y="39581"/>
                </a:lnTo>
                <a:lnTo>
                  <a:pt x="4384" y="39581"/>
                </a:lnTo>
                <a:lnTo>
                  <a:pt x="4384" y="60314"/>
                </a:lnTo>
                <a:lnTo>
                  <a:pt x="8307" y="50261"/>
                </a:lnTo>
                <a:lnTo>
                  <a:pt x="8307" y="69738"/>
                </a:lnTo>
                <a:lnTo>
                  <a:pt x="4384" y="69738"/>
                </a:lnTo>
                <a:lnTo>
                  <a:pt x="4384" y="80418"/>
                </a:lnTo>
                <a:lnTo>
                  <a:pt x="8307" y="80418"/>
                </a:lnTo>
                <a:lnTo>
                  <a:pt x="8307" y="89842"/>
                </a:lnTo>
                <a:lnTo>
                  <a:pt x="12461" y="99895"/>
                </a:lnTo>
                <a:lnTo>
                  <a:pt x="8307" y="99895"/>
                </a:lnTo>
                <a:lnTo>
                  <a:pt x="16384" y="99895"/>
                </a:lnTo>
                <a:lnTo>
                  <a:pt x="16384" y="110575"/>
                </a:lnTo>
                <a:lnTo>
                  <a:pt x="24230" y="120000"/>
                </a:lnTo>
                <a:lnTo>
                  <a:pt x="32307" y="110575"/>
                </a:lnTo>
                <a:lnTo>
                  <a:pt x="36230" y="110575"/>
                </a:lnTo>
                <a:lnTo>
                  <a:pt x="44307" y="120000"/>
                </a:lnTo>
                <a:lnTo>
                  <a:pt x="48230" y="120000"/>
                </a:lnTo>
                <a:lnTo>
                  <a:pt x="56307" y="110575"/>
                </a:lnTo>
                <a:lnTo>
                  <a:pt x="64153" y="110575"/>
                </a:lnTo>
                <a:lnTo>
                  <a:pt x="64153" y="99895"/>
                </a:lnTo>
                <a:lnTo>
                  <a:pt x="64153" y="120000"/>
                </a:lnTo>
                <a:lnTo>
                  <a:pt x="68076" y="120000"/>
                </a:lnTo>
                <a:lnTo>
                  <a:pt x="68076" y="110575"/>
                </a:lnTo>
                <a:lnTo>
                  <a:pt x="80076" y="99895"/>
                </a:lnTo>
                <a:lnTo>
                  <a:pt x="84230" y="110575"/>
                </a:lnTo>
                <a:lnTo>
                  <a:pt x="96000" y="99895"/>
                </a:lnTo>
                <a:lnTo>
                  <a:pt x="108000" y="99895"/>
                </a:lnTo>
                <a:lnTo>
                  <a:pt x="108000" y="89842"/>
                </a:lnTo>
                <a:lnTo>
                  <a:pt x="120000" y="99895"/>
                </a:lnTo>
                <a:lnTo>
                  <a:pt x="116076" y="50261"/>
                </a:lnTo>
                <a:lnTo>
                  <a:pt x="120000" y="3958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8" name="Google Shape;1518;p29"/>
          <p:cNvSpPr/>
          <p:nvPr/>
        </p:nvSpPr>
        <p:spPr>
          <a:xfrm>
            <a:off x="4945062" y="3751262"/>
            <a:ext cx="104775" cy="111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29291"/>
                </a:moveTo>
                <a:lnTo>
                  <a:pt x="120000" y="29291"/>
                </a:lnTo>
                <a:lnTo>
                  <a:pt x="120000" y="0"/>
                </a:lnTo>
                <a:lnTo>
                  <a:pt x="101848" y="0"/>
                </a:lnTo>
                <a:lnTo>
                  <a:pt x="49411" y="29291"/>
                </a:lnTo>
                <a:lnTo>
                  <a:pt x="15126" y="29291"/>
                </a:lnTo>
                <a:lnTo>
                  <a:pt x="15126" y="45354"/>
                </a:lnTo>
                <a:lnTo>
                  <a:pt x="15126" y="74645"/>
                </a:lnTo>
                <a:lnTo>
                  <a:pt x="0" y="120000"/>
                </a:lnTo>
                <a:lnTo>
                  <a:pt x="32268" y="120000"/>
                </a:lnTo>
                <a:lnTo>
                  <a:pt x="49411" y="104881"/>
                </a:lnTo>
                <a:lnTo>
                  <a:pt x="67563" y="104881"/>
                </a:lnTo>
                <a:lnTo>
                  <a:pt x="84705" y="74645"/>
                </a:lnTo>
                <a:lnTo>
                  <a:pt x="67563" y="59527"/>
                </a:lnTo>
                <a:lnTo>
                  <a:pt x="120000" y="29291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9" name="Google Shape;1519;p29"/>
          <p:cNvSpPr/>
          <p:nvPr/>
        </p:nvSpPr>
        <p:spPr>
          <a:xfrm>
            <a:off x="5326062" y="3946525"/>
            <a:ext cx="150812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416" y="97500"/>
                </a:moveTo>
                <a:lnTo>
                  <a:pt x="96416" y="97500"/>
                </a:lnTo>
                <a:lnTo>
                  <a:pt x="120000" y="48000"/>
                </a:lnTo>
                <a:lnTo>
                  <a:pt x="120000" y="25500"/>
                </a:lnTo>
                <a:lnTo>
                  <a:pt x="108208" y="0"/>
                </a:lnTo>
                <a:lnTo>
                  <a:pt x="72138" y="72000"/>
                </a:lnTo>
                <a:lnTo>
                  <a:pt x="36069" y="72000"/>
                </a:lnTo>
                <a:lnTo>
                  <a:pt x="12485" y="72000"/>
                </a:lnTo>
                <a:lnTo>
                  <a:pt x="0" y="97500"/>
                </a:lnTo>
                <a:lnTo>
                  <a:pt x="12485" y="120000"/>
                </a:lnTo>
                <a:lnTo>
                  <a:pt x="24277" y="120000"/>
                </a:lnTo>
                <a:lnTo>
                  <a:pt x="36069" y="120000"/>
                </a:lnTo>
                <a:lnTo>
                  <a:pt x="48554" y="120000"/>
                </a:lnTo>
                <a:lnTo>
                  <a:pt x="60346" y="120000"/>
                </a:lnTo>
                <a:lnTo>
                  <a:pt x="72138" y="120000"/>
                </a:lnTo>
                <a:lnTo>
                  <a:pt x="72138" y="97500"/>
                </a:lnTo>
                <a:lnTo>
                  <a:pt x="83930" y="97500"/>
                </a:lnTo>
                <a:lnTo>
                  <a:pt x="96416" y="97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0" name="Google Shape;1520;p29"/>
          <p:cNvSpPr/>
          <p:nvPr/>
        </p:nvSpPr>
        <p:spPr>
          <a:xfrm>
            <a:off x="5461000" y="3932237"/>
            <a:ext cx="15875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0" y="58181"/>
                </a:lnTo>
                <a:lnTo>
                  <a:pt x="0" y="0"/>
                </a:lnTo>
                <a:lnTo>
                  <a:pt x="120000" y="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1" name="Google Shape;1521;p29"/>
          <p:cNvSpPr/>
          <p:nvPr/>
        </p:nvSpPr>
        <p:spPr>
          <a:xfrm>
            <a:off x="5140325" y="4143375"/>
            <a:ext cx="246062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0697"/>
                </a:moveTo>
                <a:lnTo>
                  <a:pt x="0" y="30697"/>
                </a:lnTo>
                <a:lnTo>
                  <a:pt x="7311" y="14883"/>
                </a:lnTo>
                <a:lnTo>
                  <a:pt x="29677" y="58604"/>
                </a:lnTo>
                <a:lnTo>
                  <a:pt x="37419" y="89302"/>
                </a:lnTo>
                <a:lnTo>
                  <a:pt x="89892" y="14883"/>
                </a:lnTo>
                <a:lnTo>
                  <a:pt x="120000" y="0"/>
                </a:lnTo>
                <a:lnTo>
                  <a:pt x="120000" y="14883"/>
                </a:lnTo>
                <a:lnTo>
                  <a:pt x="112258" y="30697"/>
                </a:lnTo>
                <a:lnTo>
                  <a:pt x="112258" y="44651"/>
                </a:lnTo>
                <a:lnTo>
                  <a:pt x="82580" y="58604"/>
                </a:lnTo>
                <a:lnTo>
                  <a:pt x="52903" y="103255"/>
                </a:lnTo>
                <a:lnTo>
                  <a:pt x="37419" y="103255"/>
                </a:lnTo>
                <a:lnTo>
                  <a:pt x="22365" y="120000"/>
                </a:lnTo>
                <a:lnTo>
                  <a:pt x="7311" y="120000"/>
                </a:lnTo>
                <a:lnTo>
                  <a:pt x="0" y="3069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2" name="Google Shape;1522;p29"/>
          <p:cNvSpPr/>
          <p:nvPr/>
        </p:nvSpPr>
        <p:spPr>
          <a:xfrm>
            <a:off x="4316412" y="3481387"/>
            <a:ext cx="14287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1384"/>
                </a:moveTo>
                <a:lnTo>
                  <a:pt x="0" y="31384"/>
                </a:lnTo>
                <a:lnTo>
                  <a:pt x="0" y="88615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31384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3" name="Google Shape;1523;p29"/>
          <p:cNvSpPr/>
          <p:nvPr/>
        </p:nvSpPr>
        <p:spPr>
          <a:xfrm>
            <a:off x="4300537" y="3538537"/>
            <a:ext cx="46037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39230" y="97215"/>
                </a:lnTo>
                <a:lnTo>
                  <a:pt x="39230" y="120000"/>
                </a:lnTo>
                <a:lnTo>
                  <a:pt x="80769" y="97215"/>
                </a:lnTo>
                <a:lnTo>
                  <a:pt x="120000" y="24303"/>
                </a:lnTo>
                <a:lnTo>
                  <a:pt x="80769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4" name="Google Shape;1524;p29"/>
          <p:cNvSpPr/>
          <p:nvPr/>
        </p:nvSpPr>
        <p:spPr>
          <a:xfrm>
            <a:off x="4408487" y="3624262"/>
            <a:ext cx="79375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37500"/>
                </a:lnTo>
                <a:lnTo>
                  <a:pt x="94090" y="120000"/>
                </a:lnTo>
                <a:lnTo>
                  <a:pt x="120000" y="0"/>
                </a:lnTo>
                <a:lnTo>
                  <a:pt x="70909" y="0"/>
                </a:lnTo>
                <a:lnTo>
                  <a:pt x="23181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5" name="Google Shape;1525;p29"/>
          <p:cNvSpPr/>
          <p:nvPr/>
        </p:nvSpPr>
        <p:spPr>
          <a:xfrm>
            <a:off x="4622800" y="3624262"/>
            <a:ext cx="46037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7500"/>
                </a:moveTo>
                <a:lnTo>
                  <a:pt x="0" y="37500"/>
                </a:lnTo>
                <a:lnTo>
                  <a:pt x="39230" y="37500"/>
                </a:lnTo>
                <a:lnTo>
                  <a:pt x="39230" y="120000"/>
                </a:lnTo>
                <a:lnTo>
                  <a:pt x="78461" y="120000"/>
                </a:lnTo>
                <a:lnTo>
                  <a:pt x="120000" y="120000"/>
                </a:lnTo>
                <a:lnTo>
                  <a:pt x="78461" y="37500"/>
                </a:lnTo>
                <a:lnTo>
                  <a:pt x="120000" y="77500"/>
                </a:lnTo>
                <a:lnTo>
                  <a:pt x="120000" y="37500"/>
                </a:lnTo>
                <a:lnTo>
                  <a:pt x="39230" y="0"/>
                </a:lnTo>
                <a:lnTo>
                  <a:pt x="0" y="3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6" name="Google Shape;1526;p29"/>
          <p:cNvSpPr/>
          <p:nvPr/>
        </p:nvSpPr>
        <p:spPr>
          <a:xfrm>
            <a:off x="4683125" y="3692525"/>
            <a:ext cx="61912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60845" y="120000"/>
                </a:lnTo>
                <a:lnTo>
                  <a:pt x="120000" y="120000"/>
                </a:lnTo>
                <a:lnTo>
                  <a:pt x="91267" y="12000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7" name="Google Shape;1527;p29"/>
          <p:cNvSpPr/>
          <p:nvPr/>
        </p:nvSpPr>
        <p:spPr>
          <a:xfrm>
            <a:off x="4881562" y="3692525"/>
            <a:ext cx="6191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3750"/>
                </a:moveTo>
                <a:lnTo>
                  <a:pt x="0" y="63750"/>
                </a:lnTo>
                <a:lnTo>
                  <a:pt x="30857" y="120000"/>
                </a:lnTo>
                <a:lnTo>
                  <a:pt x="60000" y="120000"/>
                </a:lnTo>
                <a:lnTo>
                  <a:pt x="89142" y="63750"/>
                </a:lnTo>
                <a:lnTo>
                  <a:pt x="120000" y="0"/>
                </a:lnTo>
                <a:lnTo>
                  <a:pt x="0" y="637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28" name="Google Shape;1528;p29"/>
          <p:cNvCxnSpPr/>
          <p:nvPr/>
        </p:nvCxnSpPr>
        <p:spPr>
          <a:xfrm rot="10800000" flipH="1">
            <a:off x="4784725" y="3671887"/>
            <a:ext cx="12700" cy="41275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529" name="Google Shape;1529;p29"/>
          <p:cNvSpPr/>
          <p:nvPr/>
        </p:nvSpPr>
        <p:spPr>
          <a:xfrm>
            <a:off x="5187950" y="3565525"/>
            <a:ext cx="3016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58285" y="120000"/>
                </a:lnTo>
                <a:lnTo>
                  <a:pt x="0" y="0"/>
                </a:lnTo>
                <a:lnTo>
                  <a:pt x="120000" y="61818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0" name="Google Shape;1530;p29"/>
          <p:cNvSpPr/>
          <p:nvPr/>
        </p:nvSpPr>
        <p:spPr>
          <a:xfrm>
            <a:off x="4957762" y="3649662"/>
            <a:ext cx="182562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9855" y="106666"/>
                </a:lnTo>
                <a:lnTo>
                  <a:pt x="19710" y="80000"/>
                </a:lnTo>
                <a:lnTo>
                  <a:pt x="9855" y="66666"/>
                </a:lnTo>
                <a:lnTo>
                  <a:pt x="9855" y="26666"/>
                </a:lnTo>
                <a:lnTo>
                  <a:pt x="19710" y="26666"/>
                </a:lnTo>
                <a:lnTo>
                  <a:pt x="19710" y="14166"/>
                </a:lnTo>
                <a:lnTo>
                  <a:pt x="49855" y="0"/>
                </a:lnTo>
                <a:lnTo>
                  <a:pt x="60289" y="14166"/>
                </a:lnTo>
                <a:lnTo>
                  <a:pt x="89855" y="0"/>
                </a:lnTo>
                <a:lnTo>
                  <a:pt x="120000" y="0"/>
                </a:lnTo>
                <a:lnTo>
                  <a:pt x="100289" y="14166"/>
                </a:lnTo>
                <a:lnTo>
                  <a:pt x="89855" y="66666"/>
                </a:lnTo>
                <a:lnTo>
                  <a:pt x="60289" y="94166"/>
                </a:lnTo>
                <a:lnTo>
                  <a:pt x="49855" y="94166"/>
                </a:lnTo>
                <a:lnTo>
                  <a:pt x="1971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1" name="Google Shape;1531;p29"/>
          <p:cNvSpPr/>
          <p:nvPr/>
        </p:nvSpPr>
        <p:spPr>
          <a:xfrm>
            <a:off x="4927600" y="3762375"/>
            <a:ext cx="46037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0769" y="17142"/>
                </a:moveTo>
                <a:lnTo>
                  <a:pt x="80769" y="17142"/>
                </a:lnTo>
                <a:lnTo>
                  <a:pt x="80769" y="35357"/>
                </a:lnTo>
                <a:lnTo>
                  <a:pt x="80769" y="68571"/>
                </a:lnTo>
                <a:lnTo>
                  <a:pt x="41538" y="119999"/>
                </a:lnTo>
                <a:lnTo>
                  <a:pt x="0" y="51428"/>
                </a:lnTo>
                <a:lnTo>
                  <a:pt x="41538" y="35357"/>
                </a:lnTo>
                <a:lnTo>
                  <a:pt x="80769" y="0"/>
                </a:lnTo>
                <a:lnTo>
                  <a:pt x="120000" y="0"/>
                </a:lnTo>
                <a:lnTo>
                  <a:pt x="80769" y="17142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2" name="Google Shape;1532;p29"/>
          <p:cNvSpPr/>
          <p:nvPr/>
        </p:nvSpPr>
        <p:spPr>
          <a:xfrm>
            <a:off x="5049837" y="3635375"/>
            <a:ext cx="228600" cy="227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1814" y="7500"/>
                </a:moveTo>
                <a:lnTo>
                  <a:pt x="71814" y="7500"/>
                </a:lnTo>
                <a:lnTo>
                  <a:pt x="79691" y="22500"/>
                </a:lnTo>
                <a:lnTo>
                  <a:pt x="88030" y="22500"/>
                </a:lnTo>
                <a:lnTo>
                  <a:pt x="88030" y="37968"/>
                </a:lnTo>
                <a:lnTo>
                  <a:pt x="79691" y="52500"/>
                </a:lnTo>
                <a:lnTo>
                  <a:pt x="88030" y="67500"/>
                </a:lnTo>
                <a:lnTo>
                  <a:pt x="103783" y="75000"/>
                </a:lnTo>
                <a:lnTo>
                  <a:pt x="111660" y="97500"/>
                </a:lnTo>
                <a:lnTo>
                  <a:pt x="120000" y="105468"/>
                </a:lnTo>
                <a:lnTo>
                  <a:pt x="120000" y="112500"/>
                </a:lnTo>
                <a:lnTo>
                  <a:pt x="103783" y="112500"/>
                </a:lnTo>
                <a:lnTo>
                  <a:pt x="95907" y="120000"/>
                </a:lnTo>
                <a:lnTo>
                  <a:pt x="79691" y="112500"/>
                </a:lnTo>
                <a:lnTo>
                  <a:pt x="71814" y="120000"/>
                </a:lnTo>
                <a:lnTo>
                  <a:pt x="55598" y="112500"/>
                </a:lnTo>
                <a:lnTo>
                  <a:pt x="55598" y="105468"/>
                </a:lnTo>
                <a:lnTo>
                  <a:pt x="47722" y="97500"/>
                </a:lnTo>
                <a:lnTo>
                  <a:pt x="23629" y="82968"/>
                </a:lnTo>
                <a:lnTo>
                  <a:pt x="0" y="75000"/>
                </a:lnTo>
                <a:lnTo>
                  <a:pt x="0" y="60468"/>
                </a:lnTo>
                <a:lnTo>
                  <a:pt x="23629" y="45000"/>
                </a:lnTo>
                <a:lnTo>
                  <a:pt x="31969" y="15468"/>
                </a:lnTo>
                <a:lnTo>
                  <a:pt x="47722" y="7500"/>
                </a:lnTo>
                <a:lnTo>
                  <a:pt x="47722" y="0"/>
                </a:lnTo>
                <a:lnTo>
                  <a:pt x="71814" y="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3" name="Google Shape;1533;p29"/>
          <p:cNvSpPr/>
          <p:nvPr/>
        </p:nvSpPr>
        <p:spPr>
          <a:xfrm>
            <a:off x="4957762" y="3721100"/>
            <a:ext cx="33337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6666" y="120000"/>
                </a:moveTo>
                <a:lnTo>
                  <a:pt x="56666" y="120000"/>
                </a:lnTo>
                <a:lnTo>
                  <a:pt x="0" y="120000"/>
                </a:lnTo>
                <a:lnTo>
                  <a:pt x="56666" y="0"/>
                </a:lnTo>
                <a:lnTo>
                  <a:pt x="120000" y="40000"/>
                </a:lnTo>
                <a:lnTo>
                  <a:pt x="56666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4" name="Google Shape;1534;p29"/>
          <p:cNvSpPr/>
          <p:nvPr/>
        </p:nvSpPr>
        <p:spPr>
          <a:xfrm>
            <a:off x="5232400" y="3848100"/>
            <a:ext cx="46037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8181"/>
                </a:moveTo>
                <a:lnTo>
                  <a:pt x="0" y="58181"/>
                </a:lnTo>
                <a:lnTo>
                  <a:pt x="39230" y="0"/>
                </a:lnTo>
                <a:lnTo>
                  <a:pt x="120000" y="0"/>
                </a:lnTo>
                <a:lnTo>
                  <a:pt x="78461" y="58181"/>
                </a:lnTo>
                <a:lnTo>
                  <a:pt x="120000" y="120000"/>
                </a:lnTo>
                <a:lnTo>
                  <a:pt x="0" y="5818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5" name="Google Shape;1535;p29"/>
          <p:cNvSpPr/>
          <p:nvPr/>
        </p:nvSpPr>
        <p:spPr>
          <a:xfrm>
            <a:off x="4672012" y="3016250"/>
            <a:ext cx="228600" cy="184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1660" y="101626"/>
                </a:moveTo>
                <a:lnTo>
                  <a:pt x="111660" y="101626"/>
                </a:lnTo>
                <a:lnTo>
                  <a:pt x="103783" y="82679"/>
                </a:lnTo>
                <a:lnTo>
                  <a:pt x="103783" y="74066"/>
                </a:lnTo>
                <a:lnTo>
                  <a:pt x="111660" y="82679"/>
                </a:lnTo>
                <a:lnTo>
                  <a:pt x="120000" y="64880"/>
                </a:lnTo>
                <a:lnTo>
                  <a:pt x="111660" y="64880"/>
                </a:lnTo>
                <a:lnTo>
                  <a:pt x="95907" y="37894"/>
                </a:lnTo>
                <a:lnTo>
                  <a:pt x="95907" y="18947"/>
                </a:lnTo>
                <a:lnTo>
                  <a:pt x="88030" y="10334"/>
                </a:lnTo>
                <a:lnTo>
                  <a:pt x="63938" y="0"/>
                </a:lnTo>
                <a:lnTo>
                  <a:pt x="47722" y="18947"/>
                </a:lnTo>
                <a:lnTo>
                  <a:pt x="47722" y="27559"/>
                </a:lnTo>
                <a:lnTo>
                  <a:pt x="31969" y="37894"/>
                </a:lnTo>
                <a:lnTo>
                  <a:pt x="31969" y="55119"/>
                </a:lnTo>
                <a:lnTo>
                  <a:pt x="23629" y="55119"/>
                </a:lnTo>
                <a:lnTo>
                  <a:pt x="7876" y="64880"/>
                </a:lnTo>
                <a:lnTo>
                  <a:pt x="0" y="64880"/>
                </a:lnTo>
                <a:lnTo>
                  <a:pt x="7876" y="82679"/>
                </a:lnTo>
                <a:lnTo>
                  <a:pt x="0" y="101626"/>
                </a:lnTo>
                <a:lnTo>
                  <a:pt x="0" y="119999"/>
                </a:lnTo>
                <a:lnTo>
                  <a:pt x="15752" y="110239"/>
                </a:lnTo>
                <a:lnTo>
                  <a:pt x="31969" y="110239"/>
                </a:lnTo>
                <a:lnTo>
                  <a:pt x="56061" y="119999"/>
                </a:lnTo>
                <a:lnTo>
                  <a:pt x="63938" y="119999"/>
                </a:lnTo>
                <a:lnTo>
                  <a:pt x="71814" y="119999"/>
                </a:lnTo>
                <a:lnTo>
                  <a:pt x="79691" y="119999"/>
                </a:lnTo>
                <a:lnTo>
                  <a:pt x="95907" y="119999"/>
                </a:lnTo>
                <a:lnTo>
                  <a:pt x="103783" y="101626"/>
                </a:lnTo>
                <a:lnTo>
                  <a:pt x="111660" y="10162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6" name="Google Shape;1536;p29"/>
          <p:cNvSpPr/>
          <p:nvPr/>
        </p:nvSpPr>
        <p:spPr>
          <a:xfrm>
            <a:off x="4638675" y="3170237"/>
            <a:ext cx="444500" cy="268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9860" y="107722"/>
                </a:moveTo>
                <a:lnTo>
                  <a:pt x="49860" y="107722"/>
                </a:lnTo>
                <a:lnTo>
                  <a:pt x="41272" y="107722"/>
                </a:lnTo>
                <a:lnTo>
                  <a:pt x="41272" y="100990"/>
                </a:lnTo>
                <a:lnTo>
                  <a:pt x="45805" y="88712"/>
                </a:lnTo>
                <a:lnTo>
                  <a:pt x="54155" y="88712"/>
                </a:lnTo>
                <a:lnTo>
                  <a:pt x="54155" y="81980"/>
                </a:lnTo>
                <a:lnTo>
                  <a:pt x="49860" y="69702"/>
                </a:lnTo>
                <a:lnTo>
                  <a:pt x="49860" y="62970"/>
                </a:lnTo>
                <a:lnTo>
                  <a:pt x="37216" y="57029"/>
                </a:lnTo>
                <a:lnTo>
                  <a:pt x="28866" y="62970"/>
                </a:lnTo>
                <a:lnTo>
                  <a:pt x="20516" y="69702"/>
                </a:lnTo>
                <a:lnTo>
                  <a:pt x="16461" y="69702"/>
                </a:lnTo>
                <a:lnTo>
                  <a:pt x="4055" y="69702"/>
                </a:lnTo>
                <a:lnTo>
                  <a:pt x="0" y="62970"/>
                </a:lnTo>
                <a:lnTo>
                  <a:pt x="4055" y="50693"/>
                </a:lnTo>
                <a:lnTo>
                  <a:pt x="8349" y="38019"/>
                </a:lnTo>
                <a:lnTo>
                  <a:pt x="12405" y="31683"/>
                </a:lnTo>
                <a:lnTo>
                  <a:pt x="8349" y="12673"/>
                </a:lnTo>
                <a:lnTo>
                  <a:pt x="16461" y="5940"/>
                </a:lnTo>
                <a:lnTo>
                  <a:pt x="24811" y="5940"/>
                </a:lnTo>
                <a:lnTo>
                  <a:pt x="37216" y="12673"/>
                </a:lnTo>
                <a:lnTo>
                  <a:pt x="41272" y="12673"/>
                </a:lnTo>
                <a:lnTo>
                  <a:pt x="45805" y="12673"/>
                </a:lnTo>
                <a:lnTo>
                  <a:pt x="49860" y="12673"/>
                </a:lnTo>
                <a:lnTo>
                  <a:pt x="58210" y="12673"/>
                </a:lnTo>
                <a:lnTo>
                  <a:pt x="62266" y="0"/>
                </a:lnTo>
                <a:lnTo>
                  <a:pt x="66322" y="0"/>
                </a:lnTo>
                <a:lnTo>
                  <a:pt x="78727" y="0"/>
                </a:lnTo>
                <a:lnTo>
                  <a:pt x="83021" y="5940"/>
                </a:lnTo>
                <a:lnTo>
                  <a:pt x="78727" y="5940"/>
                </a:lnTo>
                <a:lnTo>
                  <a:pt x="83021" y="12673"/>
                </a:lnTo>
                <a:lnTo>
                  <a:pt x="87077" y="12673"/>
                </a:lnTo>
                <a:lnTo>
                  <a:pt x="91133" y="24950"/>
                </a:lnTo>
                <a:lnTo>
                  <a:pt x="95188" y="31683"/>
                </a:lnTo>
                <a:lnTo>
                  <a:pt x="99483" y="24950"/>
                </a:lnTo>
                <a:lnTo>
                  <a:pt x="120000" y="43960"/>
                </a:lnTo>
                <a:lnTo>
                  <a:pt x="115944" y="69702"/>
                </a:lnTo>
                <a:lnTo>
                  <a:pt x="111650" y="62970"/>
                </a:lnTo>
                <a:lnTo>
                  <a:pt x="107594" y="69702"/>
                </a:lnTo>
                <a:lnTo>
                  <a:pt x="107594" y="81980"/>
                </a:lnTo>
                <a:lnTo>
                  <a:pt x="103538" y="81980"/>
                </a:lnTo>
                <a:lnTo>
                  <a:pt x="83021" y="100990"/>
                </a:lnTo>
                <a:lnTo>
                  <a:pt x="91133" y="107722"/>
                </a:lnTo>
                <a:lnTo>
                  <a:pt x="95188" y="107722"/>
                </a:lnTo>
                <a:lnTo>
                  <a:pt x="91133" y="107722"/>
                </a:lnTo>
                <a:lnTo>
                  <a:pt x="78727" y="120000"/>
                </a:lnTo>
                <a:lnTo>
                  <a:pt x="74671" y="120000"/>
                </a:lnTo>
                <a:lnTo>
                  <a:pt x="74671" y="114059"/>
                </a:lnTo>
                <a:lnTo>
                  <a:pt x="70616" y="107722"/>
                </a:lnTo>
                <a:lnTo>
                  <a:pt x="78727" y="100990"/>
                </a:lnTo>
                <a:lnTo>
                  <a:pt x="66322" y="95049"/>
                </a:lnTo>
                <a:lnTo>
                  <a:pt x="66322" y="88712"/>
                </a:lnTo>
                <a:lnTo>
                  <a:pt x="58210" y="88712"/>
                </a:lnTo>
                <a:lnTo>
                  <a:pt x="54155" y="100990"/>
                </a:lnTo>
                <a:lnTo>
                  <a:pt x="49860" y="100990"/>
                </a:lnTo>
                <a:lnTo>
                  <a:pt x="49860" y="10772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7" name="Google Shape;1537;p29"/>
          <p:cNvSpPr/>
          <p:nvPr/>
        </p:nvSpPr>
        <p:spPr>
          <a:xfrm>
            <a:off x="4627562" y="2946400"/>
            <a:ext cx="168275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4315" y="0"/>
                </a:moveTo>
                <a:lnTo>
                  <a:pt x="54315" y="0"/>
                </a:lnTo>
                <a:lnTo>
                  <a:pt x="54315" y="51891"/>
                </a:lnTo>
                <a:lnTo>
                  <a:pt x="43578" y="51891"/>
                </a:lnTo>
                <a:lnTo>
                  <a:pt x="32842" y="51891"/>
                </a:lnTo>
                <a:lnTo>
                  <a:pt x="21473" y="16216"/>
                </a:lnTo>
                <a:lnTo>
                  <a:pt x="10736" y="32432"/>
                </a:lnTo>
                <a:lnTo>
                  <a:pt x="0" y="68108"/>
                </a:lnTo>
                <a:lnTo>
                  <a:pt x="0" y="103783"/>
                </a:lnTo>
                <a:lnTo>
                  <a:pt x="10736" y="84324"/>
                </a:lnTo>
                <a:lnTo>
                  <a:pt x="54315" y="84324"/>
                </a:lnTo>
                <a:lnTo>
                  <a:pt x="65052" y="84324"/>
                </a:lnTo>
                <a:lnTo>
                  <a:pt x="97894" y="120000"/>
                </a:lnTo>
                <a:lnTo>
                  <a:pt x="120000" y="84324"/>
                </a:lnTo>
                <a:lnTo>
                  <a:pt x="109263" y="51891"/>
                </a:lnTo>
                <a:lnTo>
                  <a:pt x="109263" y="32432"/>
                </a:lnTo>
                <a:lnTo>
                  <a:pt x="109263" y="16216"/>
                </a:lnTo>
                <a:lnTo>
                  <a:pt x="87157" y="16216"/>
                </a:lnTo>
                <a:lnTo>
                  <a:pt x="65052" y="0"/>
                </a:lnTo>
                <a:lnTo>
                  <a:pt x="54315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8" name="Google Shape;1538;p29"/>
          <p:cNvSpPr/>
          <p:nvPr/>
        </p:nvSpPr>
        <p:spPr>
          <a:xfrm>
            <a:off x="4625975" y="3016250"/>
            <a:ext cx="138112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0973"/>
                </a:moveTo>
                <a:lnTo>
                  <a:pt x="0" y="50973"/>
                </a:lnTo>
                <a:lnTo>
                  <a:pt x="0" y="35044"/>
                </a:lnTo>
                <a:lnTo>
                  <a:pt x="0" y="19115"/>
                </a:lnTo>
                <a:lnTo>
                  <a:pt x="13161" y="0"/>
                </a:lnTo>
                <a:lnTo>
                  <a:pt x="66580" y="0"/>
                </a:lnTo>
                <a:lnTo>
                  <a:pt x="79741" y="0"/>
                </a:lnTo>
                <a:lnTo>
                  <a:pt x="120000" y="35044"/>
                </a:lnTo>
                <a:lnTo>
                  <a:pt x="120000" y="50973"/>
                </a:lnTo>
                <a:lnTo>
                  <a:pt x="93677" y="70088"/>
                </a:lnTo>
                <a:lnTo>
                  <a:pt x="93677" y="101946"/>
                </a:lnTo>
                <a:lnTo>
                  <a:pt x="79741" y="101946"/>
                </a:lnTo>
                <a:lnTo>
                  <a:pt x="53419" y="120000"/>
                </a:lnTo>
                <a:lnTo>
                  <a:pt x="40258" y="120000"/>
                </a:lnTo>
                <a:lnTo>
                  <a:pt x="26322" y="101946"/>
                </a:lnTo>
                <a:lnTo>
                  <a:pt x="26322" y="50973"/>
                </a:lnTo>
                <a:lnTo>
                  <a:pt x="0" y="5097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9" name="Google Shape;1539;p29"/>
          <p:cNvSpPr/>
          <p:nvPr/>
        </p:nvSpPr>
        <p:spPr>
          <a:xfrm>
            <a:off x="4689475" y="2889250"/>
            <a:ext cx="106362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6859" y="97777"/>
                </a:moveTo>
                <a:lnTo>
                  <a:pt x="16859" y="97777"/>
                </a:lnTo>
                <a:lnTo>
                  <a:pt x="0" y="71111"/>
                </a:lnTo>
                <a:lnTo>
                  <a:pt x="0" y="26666"/>
                </a:lnTo>
                <a:lnTo>
                  <a:pt x="16859" y="0"/>
                </a:lnTo>
                <a:lnTo>
                  <a:pt x="51570" y="0"/>
                </a:lnTo>
                <a:lnTo>
                  <a:pt x="120000" y="0"/>
                </a:lnTo>
                <a:lnTo>
                  <a:pt x="103140" y="26666"/>
                </a:lnTo>
                <a:lnTo>
                  <a:pt x="85289" y="26666"/>
                </a:lnTo>
                <a:lnTo>
                  <a:pt x="103140" y="97777"/>
                </a:lnTo>
                <a:lnTo>
                  <a:pt x="103140" y="120000"/>
                </a:lnTo>
                <a:lnTo>
                  <a:pt x="68429" y="120000"/>
                </a:lnTo>
                <a:lnTo>
                  <a:pt x="33719" y="97777"/>
                </a:lnTo>
                <a:lnTo>
                  <a:pt x="16859" y="9777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0" name="Google Shape;1540;p29"/>
          <p:cNvSpPr/>
          <p:nvPr/>
        </p:nvSpPr>
        <p:spPr>
          <a:xfrm>
            <a:off x="4745037" y="3297237"/>
            <a:ext cx="90487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6216"/>
                </a:moveTo>
                <a:lnTo>
                  <a:pt x="0" y="16216"/>
                </a:lnTo>
                <a:lnTo>
                  <a:pt x="19615" y="16216"/>
                </a:lnTo>
                <a:lnTo>
                  <a:pt x="60000" y="68108"/>
                </a:lnTo>
                <a:lnTo>
                  <a:pt x="60000" y="120000"/>
                </a:lnTo>
                <a:lnTo>
                  <a:pt x="79615" y="86486"/>
                </a:lnTo>
                <a:lnTo>
                  <a:pt x="120000" y="86486"/>
                </a:lnTo>
                <a:lnTo>
                  <a:pt x="120000" y="68108"/>
                </a:lnTo>
                <a:lnTo>
                  <a:pt x="99230" y="34594"/>
                </a:lnTo>
                <a:lnTo>
                  <a:pt x="99230" y="16216"/>
                </a:lnTo>
                <a:lnTo>
                  <a:pt x="40384" y="0"/>
                </a:lnTo>
                <a:lnTo>
                  <a:pt x="0" y="1621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1" name="Google Shape;1541;p29"/>
          <p:cNvSpPr/>
          <p:nvPr/>
        </p:nvSpPr>
        <p:spPr>
          <a:xfrm>
            <a:off x="4591050" y="3311525"/>
            <a:ext cx="230187" cy="155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6091" y="87457"/>
                </a:moveTo>
                <a:lnTo>
                  <a:pt x="16091" y="87457"/>
                </a:lnTo>
                <a:lnTo>
                  <a:pt x="31724" y="87457"/>
                </a:lnTo>
                <a:lnTo>
                  <a:pt x="31724" y="97627"/>
                </a:lnTo>
                <a:lnTo>
                  <a:pt x="40000" y="109152"/>
                </a:lnTo>
                <a:lnTo>
                  <a:pt x="47816" y="109152"/>
                </a:lnTo>
                <a:lnTo>
                  <a:pt x="71724" y="119999"/>
                </a:lnTo>
                <a:lnTo>
                  <a:pt x="87356" y="97627"/>
                </a:lnTo>
                <a:lnTo>
                  <a:pt x="112183" y="109152"/>
                </a:lnTo>
                <a:lnTo>
                  <a:pt x="112183" y="97627"/>
                </a:lnTo>
                <a:lnTo>
                  <a:pt x="120000" y="87457"/>
                </a:lnTo>
                <a:lnTo>
                  <a:pt x="120000" y="76610"/>
                </a:lnTo>
                <a:lnTo>
                  <a:pt x="104367" y="76610"/>
                </a:lnTo>
                <a:lnTo>
                  <a:pt x="104367" y="65084"/>
                </a:lnTo>
                <a:lnTo>
                  <a:pt x="104367" y="32542"/>
                </a:lnTo>
                <a:lnTo>
                  <a:pt x="87356" y="0"/>
                </a:lnTo>
                <a:lnTo>
                  <a:pt x="79540" y="0"/>
                </a:lnTo>
                <a:lnTo>
                  <a:pt x="63908" y="11525"/>
                </a:lnTo>
                <a:lnTo>
                  <a:pt x="55632" y="11525"/>
                </a:lnTo>
                <a:lnTo>
                  <a:pt x="31724" y="11525"/>
                </a:lnTo>
                <a:lnTo>
                  <a:pt x="23908" y="11525"/>
                </a:lnTo>
                <a:lnTo>
                  <a:pt x="16091" y="54915"/>
                </a:lnTo>
                <a:lnTo>
                  <a:pt x="0" y="54915"/>
                </a:lnTo>
                <a:lnTo>
                  <a:pt x="16091" y="8745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2" name="Google Shape;1542;p29"/>
          <p:cNvSpPr/>
          <p:nvPr/>
        </p:nvSpPr>
        <p:spPr>
          <a:xfrm>
            <a:off x="4591050" y="3522662"/>
            <a:ext cx="153987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4000" y="15937"/>
                </a:moveTo>
                <a:lnTo>
                  <a:pt x="24000" y="15937"/>
                </a:lnTo>
                <a:lnTo>
                  <a:pt x="61028" y="0"/>
                </a:lnTo>
                <a:lnTo>
                  <a:pt x="84342" y="0"/>
                </a:lnTo>
                <a:lnTo>
                  <a:pt x="108342" y="15937"/>
                </a:lnTo>
                <a:lnTo>
                  <a:pt x="119999" y="0"/>
                </a:lnTo>
                <a:lnTo>
                  <a:pt x="108342" y="30937"/>
                </a:lnTo>
                <a:lnTo>
                  <a:pt x="84342" y="15937"/>
                </a:lnTo>
                <a:lnTo>
                  <a:pt x="72685" y="30937"/>
                </a:lnTo>
                <a:lnTo>
                  <a:pt x="72685" y="45000"/>
                </a:lnTo>
                <a:lnTo>
                  <a:pt x="61028" y="45000"/>
                </a:lnTo>
                <a:lnTo>
                  <a:pt x="47314" y="30937"/>
                </a:lnTo>
                <a:lnTo>
                  <a:pt x="47314" y="45000"/>
                </a:lnTo>
                <a:lnTo>
                  <a:pt x="61028" y="75937"/>
                </a:lnTo>
                <a:lnTo>
                  <a:pt x="84342" y="105937"/>
                </a:lnTo>
                <a:lnTo>
                  <a:pt x="72685" y="105937"/>
                </a:lnTo>
                <a:lnTo>
                  <a:pt x="72685" y="120000"/>
                </a:lnTo>
                <a:lnTo>
                  <a:pt x="47314" y="105937"/>
                </a:lnTo>
                <a:lnTo>
                  <a:pt x="24000" y="105937"/>
                </a:lnTo>
                <a:lnTo>
                  <a:pt x="0" y="60937"/>
                </a:lnTo>
                <a:lnTo>
                  <a:pt x="24000" y="30937"/>
                </a:lnTo>
                <a:lnTo>
                  <a:pt x="24000" y="1593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3" name="Google Shape;1543;p29"/>
          <p:cNvSpPr/>
          <p:nvPr/>
        </p:nvSpPr>
        <p:spPr>
          <a:xfrm>
            <a:off x="4654550" y="3438525"/>
            <a:ext cx="150812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8053"/>
                </a:moveTo>
                <a:lnTo>
                  <a:pt x="120000" y="18053"/>
                </a:lnTo>
                <a:lnTo>
                  <a:pt x="120000" y="35044"/>
                </a:lnTo>
                <a:lnTo>
                  <a:pt x="108208" y="35044"/>
                </a:lnTo>
                <a:lnTo>
                  <a:pt x="96416" y="69026"/>
                </a:lnTo>
                <a:lnTo>
                  <a:pt x="108208" y="86017"/>
                </a:lnTo>
                <a:lnTo>
                  <a:pt x="83930" y="86017"/>
                </a:lnTo>
                <a:lnTo>
                  <a:pt x="72138" y="101946"/>
                </a:lnTo>
                <a:lnTo>
                  <a:pt x="60346" y="120000"/>
                </a:lnTo>
                <a:lnTo>
                  <a:pt x="36069" y="101946"/>
                </a:lnTo>
                <a:lnTo>
                  <a:pt x="12485" y="101946"/>
                </a:lnTo>
                <a:lnTo>
                  <a:pt x="12485" y="86017"/>
                </a:lnTo>
                <a:lnTo>
                  <a:pt x="0" y="69026"/>
                </a:lnTo>
                <a:lnTo>
                  <a:pt x="12485" y="50973"/>
                </a:lnTo>
                <a:lnTo>
                  <a:pt x="0" y="18053"/>
                </a:lnTo>
                <a:lnTo>
                  <a:pt x="0" y="0"/>
                </a:lnTo>
                <a:lnTo>
                  <a:pt x="12485" y="18053"/>
                </a:lnTo>
                <a:lnTo>
                  <a:pt x="24277" y="18053"/>
                </a:lnTo>
                <a:lnTo>
                  <a:pt x="60346" y="35044"/>
                </a:lnTo>
                <a:lnTo>
                  <a:pt x="83930" y="0"/>
                </a:lnTo>
                <a:lnTo>
                  <a:pt x="120000" y="1805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4" name="Google Shape;1544;p29"/>
          <p:cNvSpPr/>
          <p:nvPr/>
        </p:nvSpPr>
        <p:spPr>
          <a:xfrm>
            <a:off x="4452937" y="3073400"/>
            <a:ext cx="230187" cy="212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3783" y="120000"/>
                </a:moveTo>
                <a:lnTo>
                  <a:pt x="103783" y="120000"/>
                </a:lnTo>
                <a:lnTo>
                  <a:pt x="112123" y="103933"/>
                </a:lnTo>
                <a:lnTo>
                  <a:pt x="120000" y="95899"/>
                </a:lnTo>
                <a:lnTo>
                  <a:pt x="112123" y="71799"/>
                </a:lnTo>
                <a:lnTo>
                  <a:pt x="112123" y="55732"/>
                </a:lnTo>
                <a:lnTo>
                  <a:pt x="120000" y="39163"/>
                </a:lnTo>
                <a:lnTo>
                  <a:pt x="112123" y="23598"/>
                </a:lnTo>
                <a:lnTo>
                  <a:pt x="103783" y="15062"/>
                </a:lnTo>
                <a:lnTo>
                  <a:pt x="88030" y="15062"/>
                </a:lnTo>
                <a:lnTo>
                  <a:pt x="63938" y="7531"/>
                </a:lnTo>
                <a:lnTo>
                  <a:pt x="63938" y="15062"/>
                </a:lnTo>
                <a:lnTo>
                  <a:pt x="56061" y="15062"/>
                </a:lnTo>
                <a:lnTo>
                  <a:pt x="47722" y="0"/>
                </a:lnTo>
                <a:lnTo>
                  <a:pt x="0" y="23598"/>
                </a:lnTo>
                <a:lnTo>
                  <a:pt x="7876" y="87364"/>
                </a:lnTo>
                <a:lnTo>
                  <a:pt x="7876" y="79832"/>
                </a:lnTo>
                <a:lnTo>
                  <a:pt x="15752" y="87364"/>
                </a:lnTo>
                <a:lnTo>
                  <a:pt x="31969" y="95899"/>
                </a:lnTo>
                <a:lnTo>
                  <a:pt x="39845" y="95899"/>
                </a:lnTo>
                <a:lnTo>
                  <a:pt x="56061" y="111464"/>
                </a:lnTo>
                <a:lnTo>
                  <a:pt x="63938" y="111464"/>
                </a:lnTo>
                <a:lnTo>
                  <a:pt x="71814" y="120000"/>
                </a:lnTo>
                <a:lnTo>
                  <a:pt x="88030" y="111464"/>
                </a:lnTo>
                <a:lnTo>
                  <a:pt x="103783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5" name="Google Shape;1545;p29"/>
          <p:cNvSpPr/>
          <p:nvPr/>
        </p:nvSpPr>
        <p:spPr>
          <a:xfrm>
            <a:off x="4576762" y="3497262"/>
            <a:ext cx="46037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39230" y="0"/>
                </a:lnTo>
                <a:lnTo>
                  <a:pt x="78461" y="20000"/>
                </a:lnTo>
                <a:lnTo>
                  <a:pt x="78461" y="38750"/>
                </a:lnTo>
                <a:lnTo>
                  <a:pt x="120000" y="60000"/>
                </a:lnTo>
                <a:lnTo>
                  <a:pt x="120000" y="80000"/>
                </a:lnTo>
                <a:lnTo>
                  <a:pt x="39230" y="120000"/>
                </a:lnTo>
                <a:lnTo>
                  <a:pt x="0" y="98750"/>
                </a:lnTo>
                <a:lnTo>
                  <a:pt x="0" y="38750"/>
                </a:lnTo>
                <a:lnTo>
                  <a:pt x="0" y="20000"/>
                </a:lnTo>
                <a:lnTo>
                  <a:pt x="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6" name="Google Shape;1546;p29"/>
          <p:cNvSpPr/>
          <p:nvPr/>
        </p:nvSpPr>
        <p:spPr>
          <a:xfrm>
            <a:off x="4498975" y="3297237"/>
            <a:ext cx="155575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7586" y="120000"/>
                </a:moveTo>
                <a:lnTo>
                  <a:pt x="47586" y="120000"/>
                </a:lnTo>
                <a:lnTo>
                  <a:pt x="71034" y="103783"/>
                </a:lnTo>
                <a:lnTo>
                  <a:pt x="96551" y="103783"/>
                </a:lnTo>
                <a:lnTo>
                  <a:pt x="108275" y="34594"/>
                </a:lnTo>
                <a:lnTo>
                  <a:pt x="120000" y="34594"/>
                </a:lnTo>
                <a:lnTo>
                  <a:pt x="108275" y="16216"/>
                </a:lnTo>
                <a:lnTo>
                  <a:pt x="83448" y="0"/>
                </a:lnTo>
                <a:lnTo>
                  <a:pt x="35172" y="34594"/>
                </a:lnTo>
                <a:lnTo>
                  <a:pt x="11724" y="34594"/>
                </a:lnTo>
                <a:lnTo>
                  <a:pt x="0" y="68108"/>
                </a:lnTo>
                <a:lnTo>
                  <a:pt x="0" y="86486"/>
                </a:lnTo>
                <a:lnTo>
                  <a:pt x="35172" y="120000"/>
                </a:lnTo>
                <a:lnTo>
                  <a:pt x="47586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29"/>
          <p:cNvSpPr/>
          <p:nvPr/>
        </p:nvSpPr>
        <p:spPr>
          <a:xfrm>
            <a:off x="4487862" y="3395662"/>
            <a:ext cx="88900" cy="85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384" y="120000"/>
                </a:moveTo>
                <a:lnTo>
                  <a:pt x="100384" y="120000"/>
                </a:lnTo>
                <a:lnTo>
                  <a:pt x="79615" y="120000"/>
                </a:lnTo>
                <a:lnTo>
                  <a:pt x="100384" y="101250"/>
                </a:lnTo>
                <a:lnTo>
                  <a:pt x="120000" y="101250"/>
                </a:lnTo>
                <a:lnTo>
                  <a:pt x="120000" y="81250"/>
                </a:lnTo>
                <a:lnTo>
                  <a:pt x="120000" y="60000"/>
                </a:lnTo>
                <a:lnTo>
                  <a:pt x="120000" y="41250"/>
                </a:lnTo>
                <a:lnTo>
                  <a:pt x="100384" y="41250"/>
                </a:lnTo>
                <a:lnTo>
                  <a:pt x="100384" y="21250"/>
                </a:lnTo>
                <a:lnTo>
                  <a:pt x="40384" y="0"/>
                </a:lnTo>
                <a:lnTo>
                  <a:pt x="20769" y="21250"/>
                </a:lnTo>
                <a:lnTo>
                  <a:pt x="20769" y="0"/>
                </a:lnTo>
                <a:lnTo>
                  <a:pt x="0" y="21250"/>
                </a:lnTo>
                <a:lnTo>
                  <a:pt x="20769" y="41250"/>
                </a:lnTo>
                <a:lnTo>
                  <a:pt x="60000" y="101250"/>
                </a:lnTo>
                <a:lnTo>
                  <a:pt x="100384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8" name="Google Shape;1548;p29"/>
          <p:cNvSpPr/>
          <p:nvPr/>
        </p:nvSpPr>
        <p:spPr>
          <a:xfrm>
            <a:off x="4562475" y="3382962"/>
            <a:ext cx="106362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6859" y="40000"/>
                </a:moveTo>
                <a:lnTo>
                  <a:pt x="16859" y="40000"/>
                </a:lnTo>
                <a:lnTo>
                  <a:pt x="16859" y="26666"/>
                </a:lnTo>
                <a:lnTo>
                  <a:pt x="0" y="12500"/>
                </a:lnTo>
                <a:lnTo>
                  <a:pt x="33719" y="0"/>
                </a:lnTo>
                <a:lnTo>
                  <a:pt x="68429" y="40000"/>
                </a:lnTo>
                <a:lnTo>
                  <a:pt x="102148" y="40000"/>
                </a:lnTo>
                <a:lnTo>
                  <a:pt x="102148" y="52500"/>
                </a:lnTo>
                <a:lnTo>
                  <a:pt x="102148" y="66666"/>
                </a:lnTo>
                <a:lnTo>
                  <a:pt x="120000" y="92500"/>
                </a:lnTo>
                <a:lnTo>
                  <a:pt x="102148" y="106666"/>
                </a:lnTo>
                <a:lnTo>
                  <a:pt x="68429" y="106666"/>
                </a:lnTo>
                <a:lnTo>
                  <a:pt x="50578" y="120000"/>
                </a:lnTo>
                <a:lnTo>
                  <a:pt x="33719" y="106666"/>
                </a:lnTo>
                <a:lnTo>
                  <a:pt x="33719" y="92500"/>
                </a:lnTo>
                <a:lnTo>
                  <a:pt x="16859" y="80000"/>
                </a:lnTo>
                <a:lnTo>
                  <a:pt x="16859" y="66666"/>
                </a:lnTo>
                <a:lnTo>
                  <a:pt x="16859" y="52500"/>
                </a:lnTo>
                <a:lnTo>
                  <a:pt x="16859" y="4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9" name="Google Shape;1549;p29"/>
          <p:cNvSpPr/>
          <p:nvPr/>
        </p:nvSpPr>
        <p:spPr>
          <a:xfrm>
            <a:off x="4608512" y="3497262"/>
            <a:ext cx="60325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0857" y="120000"/>
                </a:moveTo>
                <a:lnTo>
                  <a:pt x="30857" y="120000"/>
                </a:lnTo>
                <a:lnTo>
                  <a:pt x="0" y="77500"/>
                </a:lnTo>
                <a:lnTo>
                  <a:pt x="0" y="40000"/>
                </a:lnTo>
                <a:lnTo>
                  <a:pt x="30857" y="0"/>
                </a:lnTo>
                <a:lnTo>
                  <a:pt x="89142" y="0"/>
                </a:lnTo>
                <a:lnTo>
                  <a:pt x="120000" y="40000"/>
                </a:lnTo>
                <a:lnTo>
                  <a:pt x="120000" y="77500"/>
                </a:lnTo>
                <a:lnTo>
                  <a:pt x="30857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0" name="Google Shape;1550;p29"/>
          <p:cNvSpPr/>
          <p:nvPr/>
        </p:nvSpPr>
        <p:spPr>
          <a:xfrm>
            <a:off x="4395787" y="3213100"/>
            <a:ext cx="165100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78750"/>
                </a:moveTo>
                <a:lnTo>
                  <a:pt x="120000" y="78750"/>
                </a:lnTo>
                <a:lnTo>
                  <a:pt x="97659" y="40000"/>
                </a:lnTo>
                <a:lnTo>
                  <a:pt x="86808" y="40000"/>
                </a:lnTo>
                <a:lnTo>
                  <a:pt x="65744" y="18750"/>
                </a:lnTo>
                <a:lnTo>
                  <a:pt x="54893" y="0"/>
                </a:lnTo>
                <a:lnTo>
                  <a:pt x="54893" y="18750"/>
                </a:lnTo>
                <a:lnTo>
                  <a:pt x="44042" y="0"/>
                </a:lnTo>
                <a:lnTo>
                  <a:pt x="21702" y="18750"/>
                </a:lnTo>
                <a:lnTo>
                  <a:pt x="0" y="40000"/>
                </a:lnTo>
                <a:lnTo>
                  <a:pt x="10851" y="78750"/>
                </a:lnTo>
                <a:lnTo>
                  <a:pt x="32553" y="120000"/>
                </a:lnTo>
                <a:lnTo>
                  <a:pt x="54893" y="120000"/>
                </a:lnTo>
                <a:lnTo>
                  <a:pt x="54893" y="100000"/>
                </a:lnTo>
                <a:lnTo>
                  <a:pt x="86808" y="120000"/>
                </a:lnTo>
                <a:lnTo>
                  <a:pt x="120000" y="7875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1" name="Google Shape;1551;p29"/>
          <p:cNvSpPr/>
          <p:nvPr/>
        </p:nvSpPr>
        <p:spPr>
          <a:xfrm>
            <a:off x="4514850" y="3270250"/>
            <a:ext cx="139700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923"/>
                </a:moveTo>
                <a:lnTo>
                  <a:pt x="0" y="60923"/>
                </a:lnTo>
                <a:lnTo>
                  <a:pt x="0" y="120000"/>
                </a:lnTo>
                <a:lnTo>
                  <a:pt x="25987" y="120000"/>
                </a:lnTo>
                <a:lnTo>
                  <a:pt x="80254" y="60923"/>
                </a:lnTo>
                <a:lnTo>
                  <a:pt x="107006" y="88615"/>
                </a:lnTo>
                <a:lnTo>
                  <a:pt x="120000" y="31384"/>
                </a:lnTo>
                <a:lnTo>
                  <a:pt x="94012" y="0"/>
                </a:lnTo>
                <a:lnTo>
                  <a:pt x="67261" y="31384"/>
                </a:lnTo>
                <a:lnTo>
                  <a:pt x="54267" y="0"/>
                </a:lnTo>
                <a:lnTo>
                  <a:pt x="41273" y="0"/>
                </a:lnTo>
                <a:lnTo>
                  <a:pt x="0" y="6092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2" name="Google Shape;1552;p29"/>
          <p:cNvSpPr/>
          <p:nvPr/>
        </p:nvSpPr>
        <p:spPr>
          <a:xfrm>
            <a:off x="4441825" y="3370262"/>
            <a:ext cx="134937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3846" y="0"/>
                </a:moveTo>
                <a:lnTo>
                  <a:pt x="53846" y="0"/>
                </a:lnTo>
                <a:lnTo>
                  <a:pt x="93076" y="25833"/>
                </a:lnTo>
                <a:lnTo>
                  <a:pt x="106923" y="25833"/>
                </a:lnTo>
                <a:lnTo>
                  <a:pt x="120000" y="40000"/>
                </a:lnTo>
                <a:lnTo>
                  <a:pt x="120000" y="53333"/>
                </a:lnTo>
                <a:lnTo>
                  <a:pt x="106923" y="53333"/>
                </a:lnTo>
                <a:lnTo>
                  <a:pt x="106923" y="40000"/>
                </a:lnTo>
                <a:lnTo>
                  <a:pt x="66923" y="25833"/>
                </a:lnTo>
                <a:lnTo>
                  <a:pt x="53846" y="40000"/>
                </a:lnTo>
                <a:lnTo>
                  <a:pt x="53846" y="25833"/>
                </a:lnTo>
                <a:lnTo>
                  <a:pt x="40000" y="40000"/>
                </a:lnTo>
                <a:lnTo>
                  <a:pt x="53846" y="53333"/>
                </a:lnTo>
                <a:lnTo>
                  <a:pt x="80000" y="93333"/>
                </a:lnTo>
                <a:lnTo>
                  <a:pt x="106923" y="105833"/>
                </a:lnTo>
                <a:lnTo>
                  <a:pt x="93076" y="120000"/>
                </a:lnTo>
                <a:lnTo>
                  <a:pt x="66923" y="93333"/>
                </a:lnTo>
                <a:lnTo>
                  <a:pt x="53846" y="93333"/>
                </a:lnTo>
                <a:lnTo>
                  <a:pt x="26923" y="65833"/>
                </a:lnTo>
                <a:lnTo>
                  <a:pt x="40000" y="65833"/>
                </a:lnTo>
                <a:lnTo>
                  <a:pt x="26923" y="65833"/>
                </a:lnTo>
                <a:lnTo>
                  <a:pt x="26923" y="40000"/>
                </a:lnTo>
                <a:lnTo>
                  <a:pt x="13846" y="40000"/>
                </a:lnTo>
                <a:lnTo>
                  <a:pt x="0" y="53333"/>
                </a:lnTo>
                <a:lnTo>
                  <a:pt x="0" y="40000"/>
                </a:lnTo>
                <a:lnTo>
                  <a:pt x="0" y="25833"/>
                </a:lnTo>
                <a:lnTo>
                  <a:pt x="13846" y="25833"/>
                </a:lnTo>
                <a:lnTo>
                  <a:pt x="26923" y="25833"/>
                </a:lnTo>
                <a:lnTo>
                  <a:pt x="40000" y="0"/>
                </a:lnTo>
                <a:lnTo>
                  <a:pt x="53846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3" name="Google Shape;1553;p29"/>
          <p:cNvSpPr/>
          <p:nvPr/>
        </p:nvSpPr>
        <p:spPr>
          <a:xfrm>
            <a:off x="4545012" y="3467100"/>
            <a:ext cx="46037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0000"/>
                </a:moveTo>
                <a:lnTo>
                  <a:pt x="0" y="80000"/>
                </a:lnTo>
                <a:lnTo>
                  <a:pt x="80769" y="120000"/>
                </a:lnTo>
                <a:lnTo>
                  <a:pt x="80769" y="80000"/>
                </a:lnTo>
                <a:lnTo>
                  <a:pt x="120000" y="80000"/>
                </a:lnTo>
                <a:lnTo>
                  <a:pt x="120000" y="37500"/>
                </a:lnTo>
                <a:lnTo>
                  <a:pt x="80769" y="0"/>
                </a:lnTo>
                <a:lnTo>
                  <a:pt x="41538" y="0"/>
                </a:lnTo>
                <a:lnTo>
                  <a:pt x="0" y="37500"/>
                </a:lnTo>
                <a:lnTo>
                  <a:pt x="41538" y="37500"/>
                </a:lnTo>
                <a:lnTo>
                  <a:pt x="0" y="8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4" name="Google Shape;1554;p29"/>
          <p:cNvSpPr/>
          <p:nvPr/>
        </p:nvSpPr>
        <p:spPr>
          <a:xfrm>
            <a:off x="3917950" y="3057525"/>
            <a:ext cx="63500" cy="58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1267" y="120000"/>
                </a:moveTo>
                <a:lnTo>
                  <a:pt x="91267" y="88615"/>
                </a:lnTo>
                <a:lnTo>
                  <a:pt x="30422" y="88615"/>
                </a:lnTo>
                <a:lnTo>
                  <a:pt x="0" y="60923"/>
                </a:lnTo>
                <a:lnTo>
                  <a:pt x="30422" y="0"/>
                </a:lnTo>
                <a:lnTo>
                  <a:pt x="91267" y="33230"/>
                </a:lnTo>
                <a:lnTo>
                  <a:pt x="120000" y="88615"/>
                </a:lnTo>
                <a:lnTo>
                  <a:pt x="91267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5" name="Google Shape;1555;p29"/>
          <p:cNvSpPr/>
          <p:nvPr/>
        </p:nvSpPr>
        <p:spPr>
          <a:xfrm>
            <a:off x="3859212" y="3057525"/>
            <a:ext cx="104775" cy="142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6722" y="0"/>
                </a:moveTo>
                <a:lnTo>
                  <a:pt x="69579" y="24596"/>
                </a:lnTo>
                <a:lnTo>
                  <a:pt x="86722" y="35776"/>
                </a:lnTo>
                <a:lnTo>
                  <a:pt x="120000" y="35776"/>
                </a:lnTo>
                <a:lnTo>
                  <a:pt x="120000" y="48447"/>
                </a:lnTo>
                <a:lnTo>
                  <a:pt x="120000" y="71552"/>
                </a:lnTo>
                <a:lnTo>
                  <a:pt x="102857" y="107329"/>
                </a:lnTo>
                <a:lnTo>
                  <a:pt x="17142" y="120000"/>
                </a:lnTo>
                <a:lnTo>
                  <a:pt x="0" y="107329"/>
                </a:lnTo>
                <a:lnTo>
                  <a:pt x="17142" y="107329"/>
                </a:lnTo>
                <a:lnTo>
                  <a:pt x="35294" y="71552"/>
                </a:lnTo>
                <a:lnTo>
                  <a:pt x="17142" y="60372"/>
                </a:lnTo>
                <a:lnTo>
                  <a:pt x="35294" y="48447"/>
                </a:lnTo>
                <a:lnTo>
                  <a:pt x="17142" y="48447"/>
                </a:lnTo>
                <a:lnTo>
                  <a:pt x="17142" y="35776"/>
                </a:lnTo>
                <a:lnTo>
                  <a:pt x="52436" y="35776"/>
                </a:lnTo>
                <a:lnTo>
                  <a:pt x="69579" y="24596"/>
                </a:lnTo>
                <a:lnTo>
                  <a:pt x="52436" y="24596"/>
                </a:lnTo>
                <a:lnTo>
                  <a:pt x="52436" y="13416"/>
                </a:lnTo>
                <a:lnTo>
                  <a:pt x="86722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6" name="Google Shape;1556;p29"/>
          <p:cNvSpPr/>
          <p:nvPr/>
        </p:nvSpPr>
        <p:spPr>
          <a:xfrm>
            <a:off x="3889375" y="3454400"/>
            <a:ext cx="288925" cy="2238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219" y="30117"/>
                </a:moveTo>
                <a:lnTo>
                  <a:pt x="6219" y="30117"/>
                </a:lnTo>
                <a:lnTo>
                  <a:pt x="31463" y="30117"/>
                </a:lnTo>
                <a:lnTo>
                  <a:pt x="31463" y="37176"/>
                </a:lnTo>
                <a:lnTo>
                  <a:pt x="25243" y="45176"/>
                </a:lnTo>
                <a:lnTo>
                  <a:pt x="25243" y="59764"/>
                </a:lnTo>
                <a:lnTo>
                  <a:pt x="18658" y="67764"/>
                </a:lnTo>
                <a:lnTo>
                  <a:pt x="25243" y="90352"/>
                </a:lnTo>
                <a:lnTo>
                  <a:pt x="18658" y="104941"/>
                </a:lnTo>
                <a:lnTo>
                  <a:pt x="37682" y="120000"/>
                </a:lnTo>
                <a:lnTo>
                  <a:pt x="44268" y="112941"/>
                </a:lnTo>
                <a:lnTo>
                  <a:pt x="69512" y="112941"/>
                </a:lnTo>
                <a:lnTo>
                  <a:pt x="94756" y="82352"/>
                </a:lnTo>
                <a:lnTo>
                  <a:pt x="88170" y="67764"/>
                </a:lnTo>
                <a:lnTo>
                  <a:pt x="100975" y="45176"/>
                </a:lnTo>
                <a:lnTo>
                  <a:pt x="120000" y="30117"/>
                </a:lnTo>
                <a:lnTo>
                  <a:pt x="120000" y="22588"/>
                </a:lnTo>
                <a:lnTo>
                  <a:pt x="88170" y="14588"/>
                </a:lnTo>
                <a:lnTo>
                  <a:pt x="75731" y="7529"/>
                </a:lnTo>
                <a:lnTo>
                  <a:pt x="69512" y="7529"/>
                </a:lnTo>
                <a:lnTo>
                  <a:pt x="56707" y="7529"/>
                </a:lnTo>
                <a:lnTo>
                  <a:pt x="50487" y="7529"/>
                </a:lnTo>
                <a:lnTo>
                  <a:pt x="12439" y="0"/>
                </a:lnTo>
                <a:lnTo>
                  <a:pt x="6219" y="7529"/>
                </a:lnTo>
                <a:lnTo>
                  <a:pt x="0" y="7529"/>
                </a:lnTo>
                <a:lnTo>
                  <a:pt x="0" y="14588"/>
                </a:lnTo>
                <a:lnTo>
                  <a:pt x="6219" y="3011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7" name="Google Shape;1557;p29"/>
          <p:cNvSpPr/>
          <p:nvPr/>
        </p:nvSpPr>
        <p:spPr>
          <a:xfrm>
            <a:off x="3889375" y="3509962"/>
            <a:ext cx="74612" cy="139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1428" y="120000"/>
                </a:moveTo>
                <a:lnTo>
                  <a:pt x="71428" y="120000"/>
                </a:lnTo>
                <a:lnTo>
                  <a:pt x="95714" y="96603"/>
                </a:lnTo>
                <a:lnTo>
                  <a:pt x="71428" y="60377"/>
                </a:lnTo>
                <a:lnTo>
                  <a:pt x="95714" y="47547"/>
                </a:lnTo>
                <a:lnTo>
                  <a:pt x="95714" y="24150"/>
                </a:lnTo>
                <a:lnTo>
                  <a:pt x="120000" y="11320"/>
                </a:lnTo>
                <a:lnTo>
                  <a:pt x="120000" y="0"/>
                </a:lnTo>
                <a:lnTo>
                  <a:pt x="24285" y="0"/>
                </a:lnTo>
                <a:lnTo>
                  <a:pt x="24285" y="24150"/>
                </a:lnTo>
                <a:lnTo>
                  <a:pt x="0" y="83773"/>
                </a:lnTo>
                <a:lnTo>
                  <a:pt x="24285" y="83773"/>
                </a:lnTo>
                <a:lnTo>
                  <a:pt x="0" y="120000"/>
                </a:lnTo>
                <a:lnTo>
                  <a:pt x="71428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8" name="Google Shape;1558;p29"/>
          <p:cNvSpPr/>
          <p:nvPr/>
        </p:nvSpPr>
        <p:spPr>
          <a:xfrm>
            <a:off x="3949700" y="2930525"/>
            <a:ext cx="198437" cy="325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8214" y="120000"/>
                </a:moveTo>
                <a:lnTo>
                  <a:pt x="27857" y="114796"/>
                </a:lnTo>
                <a:lnTo>
                  <a:pt x="46071" y="120000"/>
                </a:lnTo>
                <a:lnTo>
                  <a:pt x="46071" y="114796"/>
                </a:lnTo>
                <a:lnTo>
                  <a:pt x="55178" y="109268"/>
                </a:lnTo>
                <a:lnTo>
                  <a:pt x="64821" y="114796"/>
                </a:lnTo>
                <a:lnTo>
                  <a:pt x="73928" y="109268"/>
                </a:lnTo>
                <a:lnTo>
                  <a:pt x="110892" y="109268"/>
                </a:lnTo>
                <a:lnTo>
                  <a:pt x="119999" y="104390"/>
                </a:lnTo>
                <a:lnTo>
                  <a:pt x="101785" y="104390"/>
                </a:lnTo>
                <a:lnTo>
                  <a:pt x="119999" y="88780"/>
                </a:lnTo>
                <a:lnTo>
                  <a:pt x="110892" y="83577"/>
                </a:lnTo>
                <a:lnTo>
                  <a:pt x="101785" y="83577"/>
                </a:lnTo>
                <a:lnTo>
                  <a:pt x="92142" y="83577"/>
                </a:lnTo>
                <a:lnTo>
                  <a:pt x="101785" y="78048"/>
                </a:lnTo>
                <a:lnTo>
                  <a:pt x="101785" y="73170"/>
                </a:lnTo>
                <a:lnTo>
                  <a:pt x="92142" y="62439"/>
                </a:lnTo>
                <a:lnTo>
                  <a:pt x="83035" y="57560"/>
                </a:lnTo>
                <a:lnTo>
                  <a:pt x="64821" y="41951"/>
                </a:lnTo>
                <a:lnTo>
                  <a:pt x="46071" y="37073"/>
                </a:lnTo>
                <a:lnTo>
                  <a:pt x="73928" y="15609"/>
                </a:lnTo>
                <a:lnTo>
                  <a:pt x="64821" y="10731"/>
                </a:lnTo>
                <a:lnTo>
                  <a:pt x="36964" y="15609"/>
                </a:lnTo>
                <a:lnTo>
                  <a:pt x="36964" y="5853"/>
                </a:lnTo>
                <a:lnTo>
                  <a:pt x="55178" y="0"/>
                </a:lnTo>
                <a:lnTo>
                  <a:pt x="46071" y="0"/>
                </a:lnTo>
                <a:lnTo>
                  <a:pt x="27857" y="0"/>
                </a:lnTo>
                <a:lnTo>
                  <a:pt x="9107" y="15609"/>
                </a:lnTo>
                <a:lnTo>
                  <a:pt x="0" y="15609"/>
                </a:lnTo>
                <a:lnTo>
                  <a:pt x="9107" y="21463"/>
                </a:lnTo>
                <a:lnTo>
                  <a:pt x="18214" y="21463"/>
                </a:lnTo>
                <a:lnTo>
                  <a:pt x="9107" y="31219"/>
                </a:lnTo>
                <a:lnTo>
                  <a:pt x="18214" y="31219"/>
                </a:lnTo>
                <a:lnTo>
                  <a:pt x="18214" y="37073"/>
                </a:lnTo>
                <a:lnTo>
                  <a:pt x="9107" y="41951"/>
                </a:lnTo>
                <a:lnTo>
                  <a:pt x="18214" y="41951"/>
                </a:lnTo>
                <a:lnTo>
                  <a:pt x="18214" y="46829"/>
                </a:lnTo>
                <a:lnTo>
                  <a:pt x="18214" y="41951"/>
                </a:lnTo>
                <a:lnTo>
                  <a:pt x="27857" y="46829"/>
                </a:lnTo>
                <a:lnTo>
                  <a:pt x="18214" y="52682"/>
                </a:lnTo>
                <a:lnTo>
                  <a:pt x="27857" y="57560"/>
                </a:lnTo>
                <a:lnTo>
                  <a:pt x="46071" y="52682"/>
                </a:lnTo>
                <a:lnTo>
                  <a:pt x="46071" y="57560"/>
                </a:lnTo>
                <a:lnTo>
                  <a:pt x="46071" y="62439"/>
                </a:lnTo>
                <a:lnTo>
                  <a:pt x="55178" y="62439"/>
                </a:lnTo>
                <a:lnTo>
                  <a:pt x="55178" y="73170"/>
                </a:lnTo>
                <a:lnTo>
                  <a:pt x="27857" y="73170"/>
                </a:lnTo>
                <a:lnTo>
                  <a:pt x="36964" y="78048"/>
                </a:lnTo>
                <a:lnTo>
                  <a:pt x="27857" y="83577"/>
                </a:lnTo>
                <a:lnTo>
                  <a:pt x="36964" y="83577"/>
                </a:lnTo>
                <a:lnTo>
                  <a:pt x="36964" y="88780"/>
                </a:lnTo>
                <a:lnTo>
                  <a:pt x="18214" y="93658"/>
                </a:lnTo>
                <a:lnTo>
                  <a:pt x="27857" y="99186"/>
                </a:lnTo>
                <a:lnTo>
                  <a:pt x="36964" y="99186"/>
                </a:lnTo>
                <a:lnTo>
                  <a:pt x="46071" y="104390"/>
                </a:lnTo>
                <a:lnTo>
                  <a:pt x="55178" y="99186"/>
                </a:lnTo>
                <a:lnTo>
                  <a:pt x="55178" y="104390"/>
                </a:lnTo>
                <a:lnTo>
                  <a:pt x="36964" y="104390"/>
                </a:lnTo>
                <a:lnTo>
                  <a:pt x="18214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9" name="Google Shape;1559;p29"/>
          <p:cNvSpPr/>
          <p:nvPr/>
        </p:nvSpPr>
        <p:spPr>
          <a:xfrm>
            <a:off x="4162425" y="3565525"/>
            <a:ext cx="3175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1818"/>
                </a:moveTo>
                <a:lnTo>
                  <a:pt x="0" y="61818"/>
                </a:lnTo>
                <a:lnTo>
                  <a:pt x="60000" y="120000"/>
                </a:lnTo>
                <a:lnTo>
                  <a:pt x="120000" y="61818"/>
                </a:lnTo>
                <a:lnTo>
                  <a:pt x="60000" y="0"/>
                </a:lnTo>
                <a:lnTo>
                  <a:pt x="0" y="6181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0" name="Google Shape;1560;p29"/>
          <p:cNvSpPr/>
          <p:nvPr/>
        </p:nvSpPr>
        <p:spPr>
          <a:xfrm>
            <a:off x="3705225" y="3875087"/>
            <a:ext cx="1746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1" name="Google Shape;1561;p29"/>
          <p:cNvSpPr/>
          <p:nvPr/>
        </p:nvSpPr>
        <p:spPr>
          <a:xfrm>
            <a:off x="3995737" y="3213100"/>
            <a:ext cx="304800" cy="284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2000" y="0"/>
                </a:moveTo>
                <a:lnTo>
                  <a:pt x="72000" y="0"/>
                </a:lnTo>
                <a:lnTo>
                  <a:pt x="59826" y="5625"/>
                </a:lnTo>
                <a:lnTo>
                  <a:pt x="59826" y="18000"/>
                </a:lnTo>
                <a:lnTo>
                  <a:pt x="48000" y="23625"/>
                </a:lnTo>
                <a:lnTo>
                  <a:pt x="41739" y="30000"/>
                </a:lnTo>
                <a:lnTo>
                  <a:pt x="35826" y="30000"/>
                </a:lnTo>
                <a:lnTo>
                  <a:pt x="29913" y="23625"/>
                </a:lnTo>
                <a:lnTo>
                  <a:pt x="24000" y="23625"/>
                </a:lnTo>
                <a:lnTo>
                  <a:pt x="29913" y="36000"/>
                </a:lnTo>
                <a:lnTo>
                  <a:pt x="17739" y="41625"/>
                </a:lnTo>
                <a:lnTo>
                  <a:pt x="17739" y="36000"/>
                </a:lnTo>
                <a:lnTo>
                  <a:pt x="0" y="41625"/>
                </a:lnTo>
                <a:lnTo>
                  <a:pt x="0" y="48000"/>
                </a:lnTo>
                <a:lnTo>
                  <a:pt x="24000" y="54000"/>
                </a:lnTo>
                <a:lnTo>
                  <a:pt x="35826" y="72000"/>
                </a:lnTo>
                <a:lnTo>
                  <a:pt x="35826" y="77625"/>
                </a:lnTo>
                <a:lnTo>
                  <a:pt x="29913" y="108000"/>
                </a:lnTo>
                <a:lnTo>
                  <a:pt x="41739" y="113625"/>
                </a:lnTo>
                <a:lnTo>
                  <a:pt x="72000" y="120000"/>
                </a:lnTo>
                <a:lnTo>
                  <a:pt x="72000" y="113625"/>
                </a:lnTo>
                <a:lnTo>
                  <a:pt x="83826" y="108000"/>
                </a:lnTo>
                <a:lnTo>
                  <a:pt x="101913" y="113625"/>
                </a:lnTo>
                <a:lnTo>
                  <a:pt x="108173" y="113625"/>
                </a:lnTo>
                <a:lnTo>
                  <a:pt x="114086" y="102000"/>
                </a:lnTo>
                <a:lnTo>
                  <a:pt x="108173" y="90000"/>
                </a:lnTo>
                <a:lnTo>
                  <a:pt x="108173" y="77625"/>
                </a:lnTo>
                <a:lnTo>
                  <a:pt x="108173" y="66000"/>
                </a:lnTo>
                <a:lnTo>
                  <a:pt x="101913" y="72000"/>
                </a:lnTo>
                <a:lnTo>
                  <a:pt x="101913" y="66000"/>
                </a:lnTo>
                <a:lnTo>
                  <a:pt x="108173" y="54000"/>
                </a:lnTo>
                <a:lnTo>
                  <a:pt x="114086" y="54000"/>
                </a:lnTo>
                <a:lnTo>
                  <a:pt x="120000" y="36000"/>
                </a:lnTo>
                <a:lnTo>
                  <a:pt x="101913" y="23625"/>
                </a:lnTo>
                <a:lnTo>
                  <a:pt x="96000" y="23625"/>
                </a:lnTo>
                <a:lnTo>
                  <a:pt x="90086" y="23625"/>
                </a:lnTo>
                <a:lnTo>
                  <a:pt x="90086" y="18000"/>
                </a:lnTo>
                <a:lnTo>
                  <a:pt x="83826" y="18000"/>
                </a:lnTo>
                <a:lnTo>
                  <a:pt x="83826" y="12000"/>
                </a:lnTo>
                <a:lnTo>
                  <a:pt x="72000" y="5625"/>
                </a:lnTo>
                <a:lnTo>
                  <a:pt x="72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2" name="Google Shape;1562;p29"/>
          <p:cNvSpPr/>
          <p:nvPr/>
        </p:nvSpPr>
        <p:spPr>
          <a:xfrm>
            <a:off x="3768725" y="3875087"/>
            <a:ext cx="1111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3" name="Google Shape;1563;p29"/>
          <p:cNvSpPr/>
          <p:nvPr/>
        </p:nvSpPr>
        <p:spPr>
          <a:xfrm>
            <a:off x="4300537" y="2973387"/>
            <a:ext cx="77787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5909" y="119999"/>
                </a:moveTo>
                <a:lnTo>
                  <a:pt x="25909" y="119999"/>
                </a:lnTo>
                <a:lnTo>
                  <a:pt x="50454" y="119999"/>
                </a:lnTo>
                <a:lnTo>
                  <a:pt x="73636" y="119999"/>
                </a:lnTo>
                <a:lnTo>
                  <a:pt x="96818" y="69473"/>
                </a:lnTo>
                <a:lnTo>
                  <a:pt x="120000" y="69473"/>
                </a:lnTo>
                <a:lnTo>
                  <a:pt x="120000" y="50526"/>
                </a:lnTo>
                <a:lnTo>
                  <a:pt x="96818" y="50526"/>
                </a:lnTo>
                <a:lnTo>
                  <a:pt x="96818" y="0"/>
                </a:lnTo>
                <a:lnTo>
                  <a:pt x="25909" y="18947"/>
                </a:lnTo>
                <a:lnTo>
                  <a:pt x="0" y="50526"/>
                </a:lnTo>
                <a:lnTo>
                  <a:pt x="0" y="85263"/>
                </a:lnTo>
                <a:lnTo>
                  <a:pt x="25909" y="101052"/>
                </a:lnTo>
                <a:lnTo>
                  <a:pt x="25909" y="11999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4" name="Google Shape;1564;p29"/>
          <p:cNvSpPr/>
          <p:nvPr/>
        </p:nvSpPr>
        <p:spPr>
          <a:xfrm>
            <a:off x="4194175" y="3128962"/>
            <a:ext cx="90487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615" y="120000"/>
                </a:moveTo>
                <a:lnTo>
                  <a:pt x="79615" y="120000"/>
                </a:lnTo>
                <a:lnTo>
                  <a:pt x="79615" y="68108"/>
                </a:lnTo>
                <a:lnTo>
                  <a:pt x="100384" y="51891"/>
                </a:lnTo>
                <a:lnTo>
                  <a:pt x="120000" y="0"/>
                </a:lnTo>
                <a:lnTo>
                  <a:pt x="60000" y="16216"/>
                </a:lnTo>
                <a:lnTo>
                  <a:pt x="79615" y="51891"/>
                </a:lnTo>
                <a:lnTo>
                  <a:pt x="60000" y="51891"/>
                </a:lnTo>
                <a:lnTo>
                  <a:pt x="60000" y="34594"/>
                </a:lnTo>
                <a:lnTo>
                  <a:pt x="40384" y="34594"/>
                </a:lnTo>
                <a:lnTo>
                  <a:pt x="0" y="103783"/>
                </a:lnTo>
                <a:lnTo>
                  <a:pt x="60000" y="103783"/>
                </a:lnTo>
                <a:lnTo>
                  <a:pt x="79615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5" name="Google Shape;1565;p29"/>
          <p:cNvSpPr/>
          <p:nvPr/>
        </p:nvSpPr>
        <p:spPr>
          <a:xfrm>
            <a:off x="4176712" y="3213100"/>
            <a:ext cx="77787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818" y="120000"/>
                </a:moveTo>
                <a:lnTo>
                  <a:pt x="96818" y="120000"/>
                </a:lnTo>
                <a:lnTo>
                  <a:pt x="73636" y="120000"/>
                </a:lnTo>
                <a:lnTo>
                  <a:pt x="73636" y="91428"/>
                </a:lnTo>
                <a:lnTo>
                  <a:pt x="49090" y="91428"/>
                </a:lnTo>
                <a:lnTo>
                  <a:pt x="49090" y="60952"/>
                </a:lnTo>
                <a:lnTo>
                  <a:pt x="0" y="28571"/>
                </a:lnTo>
                <a:lnTo>
                  <a:pt x="0" y="0"/>
                </a:lnTo>
                <a:lnTo>
                  <a:pt x="25909" y="0"/>
                </a:lnTo>
                <a:lnTo>
                  <a:pt x="96818" y="0"/>
                </a:lnTo>
                <a:lnTo>
                  <a:pt x="120000" y="28571"/>
                </a:lnTo>
                <a:lnTo>
                  <a:pt x="120000" y="91428"/>
                </a:lnTo>
                <a:lnTo>
                  <a:pt x="96818" y="91428"/>
                </a:lnTo>
                <a:lnTo>
                  <a:pt x="96818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6" name="Google Shape;1566;p29"/>
          <p:cNvSpPr/>
          <p:nvPr/>
        </p:nvSpPr>
        <p:spPr>
          <a:xfrm>
            <a:off x="4330700" y="3286125"/>
            <a:ext cx="184150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0000"/>
                </a:moveTo>
                <a:lnTo>
                  <a:pt x="0" y="80000"/>
                </a:lnTo>
                <a:lnTo>
                  <a:pt x="19521" y="80000"/>
                </a:lnTo>
                <a:lnTo>
                  <a:pt x="60287" y="60000"/>
                </a:lnTo>
                <a:lnTo>
                  <a:pt x="60287" y="38750"/>
                </a:lnTo>
                <a:lnTo>
                  <a:pt x="70622" y="20000"/>
                </a:lnTo>
                <a:lnTo>
                  <a:pt x="90143" y="20000"/>
                </a:lnTo>
                <a:lnTo>
                  <a:pt x="90143" y="0"/>
                </a:lnTo>
                <a:lnTo>
                  <a:pt x="119999" y="20000"/>
                </a:lnTo>
                <a:lnTo>
                  <a:pt x="119999" y="60000"/>
                </a:lnTo>
                <a:lnTo>
                  <a:pt x="110239" y="98750"/>
                </a:lnTo>
                <a:lnTo>
                  <a:pt x="70622" y="120000"/>
                </a:lnTo>
                <a:lnTo>
                  <a:pt x="50526" y="98750"/>
                </a:lnTo>
                <a:lnTo>
                  <a:pt x="19521" y="98750"/>
                </a:lnTo>
                <a:lnTo>
                  <a:pt x="9760" y="98750"/>
                </a:lnTo>
                <a:lnTo>
                  <a:pt x="0" y="8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7" name="Google Shape;1567;p29"/>
          <p:cNvSpPr/>
          <p:nvPr/>
        </p:nvSpPr>
        <p:spPr>
          <a:xfrm>
            <a:off x="4254500" y="3340100"/>
            <a:ext cx="109537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4146" y="120000"/>
                </a:moveTo>
                <a:lnTo>
                  <a:pt x="34146" y="120000"/>
                </a:lnTo>
                <a:lnTo>
                  <a:pt x="69268" y="91428"/>
                </a:lnTo>
                <a:lnTo>
                  <a:pt x="86829" y="91428"/>
                </a:lnTo>
                <a:lnTo>
                  <a:pt x="86829" y="60952"/>
                </a:lnTo>
                <a:lnTo>
                  <a:pt x="103414" y="91428"/>
                </a:lnTo>
                <a:lnTo>
                  <a:pt x="120000" y="28571"/>
                </a:lnTo>
                <a:lnTo>
                  <a:pt x="103414" y="28571"/>
                </a:lnTo>
                <a:lnTo>
                  <a:pt x="86829" y="0"/>
                </a:lnTo>
                <a:lnTo>
                  <a:pt x="34146" y="0"/>
                </a:lnTo>
                <a:lnTo>
                  <a:pt x="17560" y="0"/>
                </a:lnTo>
                <a:lnTo>
                  <a:pt x="0" y="60952"/>
                </a:lnTo>
                <a:lnTo>
                  <a:pt x="0" y="91428"/>
                </a:lnTo>
                <a:lnTo>
                  <a:pt x="17560" y="60952"/>
                </a:lnTo>
                <a:lnTo>
                  <a:pt x="17560" y="120000"/>
                </a:lnTo>
                <a:lnTo>
                  <a:pt x="34146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8" name="Google Shape;1568;p29"/>
          <p:cNvSpPr/>
          <p:nvPr/>
        </p:nvSpPr>
        <p:spPr>
          <a:xfrm>
            <a:off x="3935412" y="2930525"/>
            <a:ext cx="28575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65454" y="45000"/>
                </a:lnTo>
                <a:lnTo>
                  <a:pt x="120000" y="0"/>
                </a:lnTo>
                <a:lnTo>
                  <a:pt x="0" y="45000"/>
                </a:lnTo>
                <a:lnTo>
                  <a:pt x="0" y="120000"/>
                </a:lnTo>
              </a:path>
            </a:pathLst>
          </a:custGeom>
          <a:solidFill>
            <a:srgbClr val="CC0000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9" name="Google Shape;1569;p29"/>
          <p:cNvSpPr/>
          <p:nvPr/>
        </p:nvSpPr>
        <p:spPr>
          <a:xfrm>
            <a:off x="4071937" y="2846387"/>
            <a:ext cx="15875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solidFill>
            <a:srgbClr val="CC0000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70" name="Google Shape;1570;p29"/>
          <p:cNvCxnSpPr/>
          <p:nvPr/>
        </p:nvCxnSpPr>
        <p:spPr>
          <a:xfrm>
            <a:off x="4032250" y="2924175"/>
            <a:ext cx="15875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571" name="Google Shape;1571;p29"/>
          <p:cNvSpPr/>
          <p:nvPr/>
        </p:nvSpPr>
        <p:spPr>
          <a:xfrm>
            <a:off x="4254500" y="3073400"/>
            <a:ext cx="214312" cy="266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8852" y="18613"/>
                </a:moveTo>
                <a:lnTo>
                  <a:pt x="68852" y="18613"/>
                </a:lnTo>
                <a:lnTo>
                  <a:pt x="103278" y="5940"/>
                </a:lnTo>
                <a:lnTo>
                  <a:pt x="103278" y="11881"/>
                </a:lnTo>
                <a:lnTo>
                  <a:pt x="94426" y="11881"/>
                </a:lnTo>
                <a:lnTo>
                  <a:pt x="111639" y="18613"/>
                </a:lnTo>
                <a:lnTo>
                  <a:pt x="120000" y="68910"/>
                </a:lnTo>
                <a:lnTo>
                  <a:pt x="111639" y="62970"/>
                </a:lnTo>
                <a:lnTo>
                  <a:pt x="94426" y="68910"/>
                </a:lnTo>
                <a:lnTo>
                  <a:pt x="77704" y="75643"/>
                </a:lnTo>
                <a:lnTo>
                  <a:pt x="86065" y="87920"/>
                </a:lnTo>
                <a:lnTo>
                  <a:pt x="103278" y="100990"/>
                </a:lnTo>
                <a:lnTo>
                  <a:pt x="94426" y="106930"/>
                </a:lnTo>
                <a:lnTo>
                  <a:pt x="94426" y="113663"/>
                </a:lnTo>
                <a:lnTo>
                  <a:pt x="60491" y="120000"/>
                </a:lnTo>
                <a:lnTo>
                  <a:pt x="43770" y="120000"/>
                </a:lnTo>
                <a:lnTo>
                  <a:pt x="17213" y="120000"/>
                </a:lnTo>
                <a:lnTo>
                  <a:pt x="26557" y="100990"/>
                </a:lnTo>
                <a:lnTo>
                  <a:pt x="0" y="87920"/>
                </a:lnTo>
                <a:lnTo>
                  <a:pt x="0" y="81980"/>
                </a:lnTo>
                <a:lnTo>
                  <a:pt x="0" y="68910"/>
                </a:lnTo>
                <a:lnTo>
                  <a:pt x="0" y="49900"/>
                </a:lnTo>
                <a:lnTo>
                  <a:pt x="8852" y="43960"/>
                </a:lnTo>
                <a:lnTo>
                  <a:pt x="17213" y="24950"/>
                </a:lnTo>
                <a:lnTo>
                  <a:pt x="34918" y="24950"/>
                </a:lnTo>
                <a:lnTo>
                  <a:pt x="43770" y="11881"/>
                </a:lnTo>
                <a:lnTo>
                  <a:pt x="34918" y="11881"/>
                </a:lnTo>
                <a:lnTo>
                  <a:pt x="43770" y="5940"/>
                </a:lnTo>
                <a:lnTo>
                  <a:pt x="34918" y="0"/>
                </a:lnTo>
                <a:lnTo>
                  <a:pt x="43770" y="0"/>
                </a:lnTo>
                <a:lnTo>
                  <a:pt x="52131" y="0"/>
                </a:lnTo>
                <a:lnTo>
                  <a:pt x="52131" y="5940"/>
                </a:lnTo>
                <a:lnTo>
                  <a:pt x="68852" y="11881"/>
                </a:lnTo>
                <a:lnTo>
                  <a:pt x="60491" y="18613"/>
                </a:lnTo>
                <a:lnTo>
                  <a:pt x="68852" y="1861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2" name="Google Shape;1572;p29"/>
          <p:cNvSpPr/>
          <p:nvPr/>
        </p:nvSpPr>
        <p:spPr>
          <a:xfrm>
            <a:off x="4270375" y="3354387"/>
            <a:ext cx="290512" cy="269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181" y="44459"/>
                </a:moveTo>
                <a:lnTo>
                  <a:pt x="6181" y="44459"/>
                </a:lnTo>
                <a:lnTo>
                  <a:pt x="18545" y="37770"/>
                </a:lnTo>
                <a:lnTo>
                  <a:pt x="31272" y="44459"/>
                </a:lnTo>
                <a:lnTo>
                  <a:pt x="43636" y="63344"/>
                </a:lnTo>
                <a:lnTo>
                  <a:pt x="50181" y="63344"/>
                </a:lnTo>
                <a:lnTo>
                  <a:pt x="56363" y="75540"/>
                </a:lnTo>
                <a:lnTo>
                  <a:pt x="69818" y="82229"/>
                </a:lnTo>
                <a:lnTo>
                  <a:pt x="82181" y="94426"/>
                </a:lnTo>
                <a:lnTo>
                  <a:pt x="88363" y="94426"/>
                </a:lnTo>
                <a:lnTo>
                  <a:pt x="94909" y="113311"/>
                </a:lnTo>
                <a:lnTo>
                  <a:pt x="88363" y="120000"/>
                </a:lnTo>
                <a:lnTo>
                  <a:pt x="94909" y="120000"/>
                </a:lnTo>
                <a:lnTo>
                  <a:pt x="101090" y="113311"/>
                </a:lnTo>
                <a:lnTo>
                  <a:pt x="101090" y="107409"/>
                </a:lnTo>
                <a:lnTo>
                  <a:pt x="101090" y="101114"/>
                </a:lnTo>
                <a:lnTo>
                  <a:pt x="101090" y="88524"/>
                </a:lnTo>
                <a:lnTo>
                  <a:pt x="113454" y="101114"/>
                </a:lnTo>
                <a:lnTo>
                  <a:pt x="120000" y="94426"/>
                </a:lnTo>
                <a:lnTo>
                  <a:pt x="88363" y="75540"/>
                </a:lnTo>
                <a:lnTo>
                  <a:pt x="94909" y="69639"/>
                </a:lnTo>
                <a:lnTo>
                  <a:pt x="88363" y="69639"/>
                </a:lnTo>
                <a:lnTo>
                  <a:pt x="76000" y="63344"/>
                </a:lnTo>
                <a:lnTo>
                  <a:pt x="69818" y="50754"/>
                </a:lnTo>
                <a:lnTo>
                  <a:pt x="56363" y="37770"/>
                </a:lnTo>
                <a:lnTo>
                  <a:pt x="56363" y="18885"/>
                </a:lnTo>
                <a:lnTo>
                  <a:pt x="63272" y="18885"/>
                </a:lnTo>
                <a:lnTo>
                  <a:pt x="69818" y="18885"/>
                </a:lnTo>
                <a:lnTo>
                  <a:pt x="69818" y="12983"/>
                </a:lnTo>
                <a:lnTo>
                  <a:pt x="69818" y="6688"/>
                </a:lnTo>
                <a:lnTo>
                  <a:pt x="56363" y="0"/>
                </a:lnTo>
                <a:lnTo>
                  <a:pt x="37454" y="0"/>
                </a:lnTo>
                <a:lnTo>
                  <a:pt x="31272" y="12983"/>
                </a:lnTo>
                <a:lnTo>
                  <a:pt x="25090" y="6688"/>
                </a:lnTo>
                <a:lnTo>
                  <a:pt x="25090" y="12983"/>
                </a:lnTo>
                <a:lnTo>
                  <a:pt x="18545" y="12983"/>
                </a:lnTo>
                <a:lnTo>
                  <a:pt x="6181" y="18885"/>
                </a:lnTo>
                <a:lnTo>
                  <a:pt x="0" y="18885"/>
                </a:lnTo>
                <a:lnTo>
                  <a:pt x="0" y="31868"/>
                </a:lnTo>
                <a:lnTo>
                  <a:pt x="6181" y="4445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3" name="Google Shape;1573;p29"/>
          <p:cNvSpPr/>
          <p:nvPr/>
        </p:nvSpPr>
        <p:spPr>
          <a:xfrm>
            <a:off x="4238625" y="3255962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0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solidFill>
            <a:srgbClr val="9C3328"/>
          </a:solidFill>
          <a:ln w="9525" cap="flat" cmpd="sng">
            <a:solidFill>
              <a:srgbClr val="E2E2E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4" name="Google Shape;1574;p29"/>
          <p:cNvSpPr/>
          <p:nvPr/>
        </p:nvSpPr>
        <p:spPr>
          <a:xfrm>
            <a:off x="4441825" y="3354387"/>
            <a:ext cx="58737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42500"/>
                </a:moveTo>
                <a:lnTo>
                  <a:pt x="120000" y="42500"/>
                </a:lnTo>
                <a:lnTo>
                  <a:pt x="89142" y="42500"/>
                </a:lnTo>
                <a:lnTo>
                  <a:pt x="60000" y="120000"/>
                </a:lnTo>
                <a:lnTo>
                  <a:pt x="30857" y="120000"/>
                </a:lnTo>
                <a:lnTo>
                  <a:pt x="0" y="120000"/>
                </a:lnTo>
                <a:lnTo>
                  <a:pt x="0" y="82500"/>
                </a:lnTo>
                <a:lnTo>
                  <a:pt x="0" y="42500"/>
                </a:lnTo>
                <a:lnTo>
                  <a:pt x="120000" y="0"/>
                </a:lnTo>
                <a:lnTo>
                  <a:pt x="120000" y="42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5" name="Google Shape;1575;p29"/>
          <p:cNvSpPr/>
          <p:nvPr/>
        </p:nvSpPr>
        <p:spPr>
          <a:xfrm>
            <a:off x="4608512" y="2327275"/>
            <a:ext cx="258762" cy="534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1836" y="15960"/>
                </a:moveTo>
                <a:lnTo>
                  <a:pt x="91836" y="15960"/>
                </a:lnTo>
                <a:lnTo>
                  <a:pt x="91836" y="25418"/>
                </a:lnTo>
                <a:lnTo>
                  <a:pt x="106122" y="31527"/>
                </a:lnTo>
                <a:lnTo>
                  <a:pt x="98775" y="40985"/>
                </a:lnTo>
                <a:lnTo>
                  <a:pt x="106122" y="56748"/>
                </a:lnTo>
                <a:lnTo>
                  <a:pt x="98775" y="66206"/>
                </a:lnTo>
                <a:lnTo>
                  <a:pt x="113061" y="75665"/>
                </a:lnTo>
                <a:lnTo>
                  <a:pt x="106122" y="82167"/>
                </a:lnTo>
                <a:lnTo>
                  <a:pt x="120000" y="88078"/>
                </a:lnTo>
                <a:lnTo>
                  <a:pt x="120000" y="91625"/>
                </a:lnTo>
                <a:lnTo>
                  <a:pt x="98775" y="106995"/>
                </a:lnTo>
                <a:lnTo>
                  <a:pt x="77959" y="113497"/>
                </a:lnTo>
                <a:lnTo>
                  <a:pt x="70612" y="113497"/>
                </a:lnTo>
                <a:lnTo>
                  <a:pt x="35510" y="120000"/>
                </a:lnTo>
                <a:lnTo>
                  <a:pt x="7346" y="113497"/>
                </a:lnTo>
                <a:lnTo>
                  <a:pt x="14285" y="104039"/>
                </a:lnTo>
                <a:lnTo>
                  <a:pt x="7346" y="94581"/>
                </a:lnTo>
                <a:lnTo>
                  <a:pt x="14285" y="88078"/>
                </a:lnTo>
                <a:lnTo>
                  <a:pt x="42448" y="69359"/>
                </a:lnTo>
                <a:lnTo>
                  <a:pt x="49387" y="66206"/>
                </a:lnTo>
                <a:lnTo>
                  <a:pt x="49387" y="59901"/>
                </a:lnTo>
                <a:lnTo>
                  <a:pt x="42448" y="56748"/>
                </a:lnTo>
                <a:lnTo>
                  <a:pt x="35510" y="56748"/>
                </a:lnTo>
                <a:lnTo>
                  <a:pt x="28571" y="28374"/>
                </a:lnTo>
                <a:lnTo>
                  <a:pt x="0" y="15960"/>
                </a:lnTo>
                <a:lnTo>
                  <a:pt x="7346" y="12610"/>
                </a:lnTo>
                <a:lnTo>
                  <a:pt x="21224" y="18916"/>
                </a:lnTo>
                <a:lnTo>
                  <a:pt x="28571" y="18916"/>
                </a:lnTo>
                <a:lnTo>
                  <a:pt x="35510" y="18916"/>
                </a:lnTo>
                <a:lnTo>
                  <a:pt x="49387" y="18916"/>
                </a:lnTo>
                <a:lnTo>
                  <a:pt x="56734" y="15960"/>
                </a:lnTo>
                <a:lnTo>
                  <a:pt x="63673" y="3152"/>
                </a:lnTo>
                <a:lnTo>
                  <a:pt x="77959" y="0"/>
                </a:lnTo>
                <a:lnTo>
                  <a:pt x="98775" y="6502"/>
                </a:lnTo>
                <a:lnTo>
                  <a:pt x="91836" y="1596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6" name="Google Shape;1576;p29"/>
          <p:cNvSpPr/>
          <p:nvPr/>
        </p:nvSpPr>
        <p:spPr>
          <a:xfrm>
            <a:off x="4224337" y="2254250"/>
            <a:ext cx="642937" cy="692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8312" y="114955"/>
                </a:moveTo>
                <a:lnTo>
                  <a:pt x="28312" y="114955"/>
                </a:lnTo>
                <a:lnTo>
                  <a:pt x="28312" y="112662"/>
                </a:lnTo>
                <a:lnTo>
                  <a:pt x="25514" y="109910"/>
                </a:lnTo>
                <a:lnTo>
                  <a:pt x="25514" y="112662"/>
                </a:lnTo>
                <a:lnTo>
                  <a:pt x="22716" y="112662"/>
                </a:lnTo>
                <a:lnTo>
                  <a:pt x="14156" y="120000"/>
                </a:lnTo>
                <a:lnTo>
                  <a:pt x="8559" y="120000"/>
                </a:lnTo>
                <a:lnTo>
                  <a:pt x="2798" y="117248"/>
                </a:lnTo>
                <a:lnTo>
                  <a:pt x="5596" y="109910"/>
                </a:lnTo>
                <a:lnTo>
                  <a:pt x="2798" y="112662"/>
                </a:lnTo>
                <a:lnTo>
                  <a:pt x="2798" y="109910"/>
                </a:lnTo>
                <a:lnTo>
                  <a:pt x="2798" y="107617"/>
                </a:lnTo>
                <a:lnTo>
                  <a:pt x="2798" y="102573"/>
                </a:lnTo>
                <a:lnTo>
                  <a:pt x="0" y="97987"/>
                </a:lnTo>
                <a:lnTo>
                  <a:pt x="2798" y="92942"/>
                </a:lnTo>
                <a:lnTo>
                  <a:pt x="0" y="90649"/>
                </a:lnTo>
                <a:lnTo>
                  <a:pt x="11358" y="83312"/>
                </a:lnTo>
                <a:lnTo>
                  <a:pt x="14156" y="80560"/>
                </a:lnTo>
                <a:lnTo>
                  <a:pt x="19917" y="75974"/>
                </a:lnTo>
                <a:lnTo>
                  <a:pt x="19917" y="78267"/>
                </a:lnTo>
                <a:lnTo>
                  <a:pt x="28312" y="66038"/>
                </a:lnTo>
                <a:lnTo>
                  <a:pt x="34074" y="61299"/>
                </a:lnTo>
                <a:lnTo>
                  <a:pt x="39835" y="48917"/>
                </a:lnTo>
                <a:lnTo>
                  <a:pt x="45432" y="36687"/>
                </a:lnTo>
                <a:lnTo>
                  <a:pt x="51193" y="31949"/>
                </a:lnTo>
                <a:lnTo>
                  <a:pt x="42633" y="34242"/>
                </a:lnTo>
                <a:lnTo>
                  <a:pt x="36872" y="36687"/>
                </a:lnTo>
                <a:lnTo>
                  <a:pt x="39835" y="31949"/>
                </a:lnTo>
                <a:lnTo>
                  <a:pt x="45432" y="31949"/>
                </a:lnTo>
                <a:lnTo>
                  <a:pt x="42633" y="26904"/>
                </a:lnTo>
                <a:lnTo>
                  <a:pt x="51193" y="22012"/>
                </a:lnTo>
                <a:lnTo>
                  <a:pt x="51193" y="26904"/>
                </a:lnTo>
                <a:lnTo>
                  <a:pt x="53991" y="24611"/>
                </a:lnTo>
                <a:lnTo>
                  <a:pt x="53991" y="26904"/>
                </a:lnTo>
                <a:lnTo>
                  <a:pt x="57119" y="24611"/>
                </a:lnTo>
                <a:lnTo>
                  <a:pt x="53991" y="24611"/>
                </a:lnTo>
                <a:lnTo>
                  <a:pt x="53991" y="19566"/>
                </a:lnTo>
                <a:lnTo>
                  <a:pt x="59917" y="17273"/>
                </a:lnTo>
                <a:lnTo>
                  <a:pt x="62880" y="12229"/>
                </a:lnTo>
                <a:lnTo>
                  <a:pt x="68477" y="12229"/>
                </a:lnTo>
                <a:lnTo>
                  <a:pt x="74238" y="9936"/>
                </a:lnTo>
                <a:lnTo>
                  <a:pt x="82798" y="2598"/>
                </a:lnTo>
                <a:lnTo>
                  <a:pt x="88395" y="4891"/>
                </a:lnTo>
                <a:lnTo>
                  <a:pt x="91358" y="2598"/>
                </a:lnTo>
                <a:lnTo>
                  <a:pt x="94156" y="0"/>
                </a:lnTo>
                <a:lnTo>
                  <a:pt x="94156" y="7337"/>
                </a:lnTo>
                <a:lnTo>
                  <a:pt x="96954" y="2598"/>
                </a:lnTo>
                <a:lnTo>
                  <a:pt x="99753" y="7337"/>
                </a:lnTo>
                <a:lnTo>
                  <a:pt x="102716" y="0"/>
                </a:lnTo>
                <a:lnTo>
                  <a:pt x="108312" y="2598"/>
                </a:lnTo>
                <a:lnTo>
                  <a:pt x="120000" y="9936"/>
                </a:lnTo>
                <a:lnTo>
                  <a:pt x="114403" y="12229"/>
                </a:lnTo>
                <a:lnTo>
                  <a:pt x="108312" y="12229"/>
                </a:lnTo>
                <a:lnTo>
                  <a:pt x="114403" y="14675"/>
                </a:lnTo>
                <a:lnTo>
                  <a:pt x="117201" y="17273"/>
                </a:lnTo>
                <a:lnTo>
                  <a:pt x="117201" y="19566"/>
                </a:lnTo>
                <a:lnTo>
                  <a:pt x="114403" y="19566"/>
                </a:lnTo>
                <a:lnTo>
                  <a:pt x="108312" y="24611"/>
                </a:lnTo>
                <a:lnTo>
                  <a:pt x="111440" y="17273"/>
                </a:lnTo>
                <a:lnTo>
                  <a:pt x="102716" y="12229"/>
                </a:lnTo>
                <a:lnTo>
                  <a:pt x="96954" y="14675"/>
                </a:lnTo>
                <a:lnTo>
                  <a:pt x="94156" y="24611"/>
                </a:lnTo>
                <a:lnTo>
                  <a:pt x="91358" y="26904"/>
                </a:lnTo>
                <a:lnTo>
                  <a:pt x="85596" y="26904"/>
                </a:lnTo>
                <a:lnTo>
                  <a:pt x="82798" y="26904"/>
                </a:lnTo>
                <a:lnTo>
                  <a:pt x="79835" y="26904"/>
                </a:lnTo>
                <a:lnTo>
                  <a:pt x="74238" y="22012"/>
                </a:lnTo>
                <a:lnTo>
                  <a:pt x="71440" y="24611"/>
                </a:lnTo>
                <a:lnTo>
                  <a:pt x="68477" y="24611"/>
                </a:lnTo>
                <a:lnTo>
                  <a:pt x="68477" y="29350"/>
                </a:lnTo>
                <a:lnTo>
                  <a:pt x="62880" y="29350"/>
                </a:lnTo>
                <a:lnTo>
                  <a:pt x="59917" y="29350"/>
                </a:lnTo>
                <a:lnTo>
                  <a:pt x="59917" y="34242"/>
                </a:lnTo>
                <a:lnTo>
                  <a:pt x="57119" y="34242"/>
                </a:lnTo>
                <a:lnTo>
                  <a:pt x="53991" y="36687"/>
                </a:lnTo>
                <a:lnTo>
                  <a:pt x="51193" y="41579"/>
                </a:lnTo>
                <a:lnTo>
                  <a:pt x="51193" y="44025"/>
                </a:lnTo>
                <a:lnTo>
                  <a:pt x="51193" y="46624"/>
                </a:lnTo>
                <a:lnTo>
                  <a:pt x="45432" y="53961"/>
                </a:lnTo>
                <a:lnTo>
                  <a:pt x="42633" y="61299"/>
                </a:lnTo>
                <a:lnTo>
                  <a:pt x="39835" y="66038"/>
                </a:lnTo>
                <a:lnTo>
                  <a:pt x="42633" y="70929"/>
                </a:lnTo>
                <a:lnTo>
                  <a:pt x="36872" y="73222"/>
                </a:lnTo>
                <a:lnTo>
                  <a:pt x="34074" y="75974"/>
                </a:lnTo>
                <a:lnTo>
                  <a:pt x="31275" y="85605"/>
                </a:lnTo>
                <a:lnTo>
                  <a:pt x="34074" y="95235"/>
                </a:lnTo>
                <a:lnTo>
                  <a:pt x="34074" y="97987"/>
                </a:lnTo>
                <a:lnTo>
                  <a:pt x="34074" y="105324"/>
                </a:lnTo>
                <a:lnTo>
                  <a:pt x="31275" y="107617"/>
                </a:lnTo>
                <a:lnTo>
                  <a:pt x="31275" y="114955"/>
                </a:lnTo>
                <a:lnTo>
                  <a:pt x="28312" y="11495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7" name="Google Shape;1577;p29"/>
          <p:cNvSpPr/>
          <p:nvPr/>
        </p:nvSpPr>
        <p:spPr>
          <a:xfrm>
            <a:off x="4378325" y="2397125"/>
            <a:ext cx="304800" cy="660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4560"/>
                </a:moveTo>
                <a:lnTo>
                  <a:pt x="0" y="94560"/>
                </a:lnTo>
                <a:lnTo>
                  <a:pt x="6242" y="94560"/>
                </a:lnTo>
                <a:lnTo>
                  <a:pt x="6242" y="86880"/>
                </a:lnTo>
                <a:lnTo>
                  <a:pt x="12138" y="84480"/>
                </a:lnTo>
                <a:lnTo>
                  <a:pt x="12138" y="76800"/>
                </a:lnTo>
                <a:lnTo>
                  <a:pt x="12138" y="73920"/>
                </a:lnTo>
                <a:lnTo>
                  <a:pt x="6242" y="63840"/>
                </a:lnTo>
                <a:lnTo>
                  <a:pt x="12138" y="53760"/>
                </a:lnTo>
                <a:lnTo>
                  <a:pt x="18034" y="50880"/>
                </a:lnTo>
                <a:lnTo>
                  <a:pt x="30173" y="48480"/>
                </a:lnTo>
                <a:lnTo>
                  <a:pt x="24277" y="43360"/>
                </a:lnTo>
                <a:lnTo>
                  <a:pt x="30173" y="38400"/>
                </a:lnTo>
                <a:lnTo>
                  <a:pt x="36069" y="30720"/>
                </a:lnTo>
                <a:lnTo>
                  <a:pt x="48208" y="23040"/>
                </a:lnTo>
                <a:lnTo>
                  <a:pt x="48208" y="20320"/>
                </a:lnTo>
                <a:lnTo>
                  <a:pt x="48208" y="17760"/>
                </a:lnTo>
                <a:lnTo>
                  <a:pt x="54104" y="12640"/>
                </a:lnTo>
                <a:lnTo>
                  <a:pt x="60000" y="10080"/>
                </a:lnTo>
                <a:lnTo>
                  <a:pt x="65895" y="10080"/>
                </a:lnTo>
                <a:lnTo>
                  <a:pt x="65895" y="4960"/>
                </a:lnTo>
                <a:lnTo>
                  <a:pt x="72138" y="4960"/>
                </a:lnTo>
                <a:lnTo>
                  <a:pt x="83930" y="4960"/>
                </a:lnTo>
                <a:lnTo>
                  <a:pt x="83930" y="0"/>
                </a:lnTo>
                <a:lnTo>
                  <a:pt x="90173" y="0"/>
                </a:lnTo>
                <a:lnTo>
                  <a:pt x="114104" y="10080"/>
                </a:lnTo>
                <a:lnTo>
                  <a:pt x="120000" y="33120"/>
                </a:lnTo>
                <a:lnTo>
                  <a:pt x="107861" y="33120"/>
                </a:lnTo>
                <a:lnTo>
                  <a:pt x="96069" y="38400"/>
                </a:lnTo>
                <a:lnTo>
                  <a:pt x="96069" y="40800"/>
                </a:lnTo>
                <a:lnTo>
                  <a:pt x="96069" y="43360"/>
                </a:lnTo>
                <a:lnTo>
                  <a:pt x="101965" y="46080"/>
                </a:lnTo>
                <a:lnTo>
                  <a:pt x="90173" y="50880"/>
                </a:lnTo>
                <a:lnTo>
                  <a:pt x="72138" y="58560"/>
                </a:lnTo>
                <a:lnTo>
                  <a:pt x="60000" y="66240"/>
                </a:lnTo>
                <a:lnTo>
                  <a:pt x="60000" y="79200"/>
                </a:lnTo>
                <a:lnTo>
                  <a:pt x="72138" y="86880"/>
                </a:lnTo>
                <a:lnTo>
                  <a:pt x="65895" y="89280"/>
                </a:lnTo>
                <a:lnTo>
                  <a:pt x="65895" y="92160"/>
                </a:lnTo>
                <a:lnTo>
                  <a:pt x="54104" y="96960"/>
                </a:lnTo>
                <a:lnTo>
                  <a:pt x="48208" y="115200"/>
                </a:lnTo>
                <a:lnTo>
                  <a:pt x="36069" y="115200"/>
                </a:lnTo>
                <a:lnTo>
                  <a:pt x="30173" y="117600"/>
                </a:lnTo>
                <a:lnTo>
                  <a:pt x="30173" y="120000"/>
                </a:lnTo>
                <a:lnTo>
                  <a:pt x="18034" y="120000"/>
                </a:lnTo>
                <a:lnTo>
                  <a:pt x="12138" y="115200"/>
                </a:lnTo>
                <a:lnTo>
                  <a:pt x="18034" y="112320"/>
                </a:lnTo>
                <a:lnTo>
                  <a:pt x="12138" y="109920"/>
                </a:lnTo>
                <a:lnTo>
                  <a:pt x="0" y="9456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8" name="Google Shape;1578;p29"/>
          <p:cNvSpPr/>
          <p:nvPr/>
        </p:nvSpPr>
        <p:spPr>
          <a:xfrm>
            <a:off x="4395787" y="4919662"/>
            <a:ext cx="319087" cy="280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110" y="120000"/>
                </a:moveTo>
                <a:lnTo>
                  <a:pt x="40110" y="120000"/>
                </a:lnTo>
                <a:lnTo>
                  <a:pt x="34143" y="108000"/>
                </a:lnTo>
                <a:lnTo>
                  <a:pt x="22872" y="72000"/>
                </a:lnTo>
                <a:lnTo>
                  <a:pt x="22872" y="54000"/>
                </a:lnTo>
                <a:lnTo>
                  <a:pt x="0" y="6375"/>
                </a:lnTo>
                <a:lnTo>
                  <a:pt x="0" y="0"/>
                </a:lnTo>
                <a:lnTo>
                  <a:pt x="11270" y="0"/>
                </a:lnTo>
                <a:lnTo>
                  <a:pt x="22872" y="0"/>
                </a:lnTo>
                <a:lnTo>
                  <a:pt x="57016" y="6375"/>
                </a:lnTo>
                <a:lnTo>
                  <a:pt x="68618" y="6375"/>
                </a:lnTo>
                <a:lnTo>
                  <a:pt x="91491" y="12375"/>
                </a:lnTo>
                <a:lnTo>
                  <a:pt x="103093" y="6375"/>
                </a:lnTo>
                <a:lnTo>
                  <a:pt x="108729" y="0"/>
                </a:lnTo>
                <a:lnTo>
                  <a:pt x="120000" y="6375"/>
                </a:lnTo>
                <a:lnTo>
                  <a:pt x="108729" y="18000"/>
                </a:lnTo>
                <a:lnTo>
                  <a:pt x="103093" y="12375"/>
                </a:lnTo>
                <a:lnTo>
                  <a:pt x="85856" y="12375"/>
                </a:lnTo>
                <a:lnTo>
                  <a:pt x="79889" y="48375"/>
                </a:lnTo>
                <a:lnTo>
                  <a:pt x="74254" y="54000"/>
                </a:lnTo>
                <a:lnTo>
                  <a:pt x="74254" y="78375"/>
                </a:lnTo>
                <a:lnTo>
                  <a:pt x="74254" y="114375"/>
                </a:lnTo>
                <a:lnTo>
                  <a:pt x="62983" y="120000"/>
                </a:lnTo>
                <a:lnTo>
                  <a:pt x="51381" y="120000"/>
                </a:lnTo>
                <a:lnTo>
                  <a:pt x="45745" y="114375"/>
                </a:lnTo>
                <a:lnTo>
                  <a:pt x="4011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9" name="Google Shape;1579;p29"/>
          <p:cNvSpPr/>
          <p:nvPr/>
        </p:nvSpPr>
        <p:spPr>
          <a:xfrm>
            <a:off x="4498975" y="5032375"/>
            <a:ext cx="398462" cy="323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0687" y="4891"/>
                </a:moveTo>
                <a:lnTo>
                  <a:pt x="115210" y="36195"/>
                </a:lnTo>
                <a:lnTo>
                  <a:pt x="110687" y="36195"/>
                </a:lnTo>
                <a:lnTo>
                  <a:pt x="106164" y="41739"/>
                </a:lnTo>
                <a:lnTo>
                  <a:pt x="110687" y="46630"/>
                </a:lnTo>
                <a:lnTo>
                  <a:pt x="115210" y="41739"/>
                </a:lnTo>
                <a:lnTo>
                  <a:pt x="120000" y="41739"/>
                </a:lnTo>
                <a:lnTo>
                  <a:pt x="120000" y="46630"/>
                </a:lnTo>
                <a:lnTo>
                  <a:pt x="120000" y="62282"/>
                </a:lnTo>
                <a:lnTo>
                  <a:pt x="110687" y="67500"/>
                </a:lnTo>
                <a:lnTo>
                  <a:pt x="101640" y="83152"/>
                </a:lnTo>
                <a:lnTo>
                  <a:pt x="87804" y="98804"/>
                </a:lnTo>
                <a:lnTo>
                  <a:pt x="78492" y="109239"/>
                </a:lnTo>
                <a:lnTo>
                  <a:pt x="64656" y="114456"/>
                </a:lnTo>
                <a:lnTo>
                  <a:pt x="55609" y="114456"/>
                </a:lnTo>
                <a:lnTo>
                  <a:pt x="41773" y="114456"/>
                </a:lnTo>
                <a:lnTo>
                  <a:pt x="27405" y="120000"/>
                </a:lnTo>
                <a:lnTo>
                  <a:pt x="22882" y="120000"/>
                </a:lnTo>
                <a:lnTo>
                  <a:pt x="18359" y="114456"/>
                </a:lnTo>
                <a:lnTo>
                  <a:pt x="13569" y="98804"/>
                </a:lnTo>
                <a:lnTo>
                  <a:pt x="13569" y="93586"/>
                </a:lnTo>
                <a:lnTo>
                  <a:pt x="4523" y="62282"/>
                </a:lnTo>
                <a:lnTo>
                  <a:pt x="0" y="62282"/>
                </a:lnTo>
                <a:lnTo>
                  <a:pt x="4523" y="57391"/>
                </a:lnTo>
                <a:lnTo>
                  <a:pt x="9046" y="62282"/>
                </a:lnTo>
                <a:lnTo>
                  <a:pt x="18359" y="62282"/>
                </a:lnTo>
                <a:lnTo>
                  <a:pt x="27405" y="57391"/>
                </a:lnTo>
                <a:lnTo>
                  <a:pt x="27405" y="26086"/>
                </a:lnTo>
                <a:lnTo>
                  <a:pt x="32195" y="31304"/>
                </a:lnTo>
                <a:lnTo>
                  <a:pt x="32195" y="41739"/>
                </a:lnTo>
                <a:lnTo>
                  <a:pt x="41773" y="41739"/>
                </a:lnTo>
                <a:lnTo>
                  <a:pt x="55609" y="31304"/>
                </a:lnTo>
                <a:lnTo>
                  <a:pt x="60133" y="36195"/>
                </a:lnTo>
                <a:lnTo>
                  <a:pt x="64656" y="31304"/>
                </a:lnTo>
                <a:lnTo>
                  <a:pt x="83281" y="10434"/>
                </a:lnTo>
                <a:lnTo>
                  <a:pt x="96851" y="0"/>
                </a:lnTo>
                <a:lnTo>
                  <a:pt x="106164" y="4891"/>
                </a:lnTo>
                <a:lnTo>
                  <a:pt x="110687" y="4891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0" name="Google Shape;1580;p29"/>
          <p:cNvSpPr/>
          <p:nvPr/>
        </p:nvSpPr>
        <p:spPr>
          <a:xfrm>
            <a:off x="4591050" y="4932362"/>
            <a:ext cx="230187" cy="212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6000"/>
                </a:moveTo>
                <a:lnTo>
                  <a:pt x="0" y="96000"/>
                </a:lnTo>
                <a:lnTo>
                  <a:pt x="8275" y="104000"/>
                </a:lnTo>
                <a:lnTo>
                  <a:pt x="8275" y="120000"/>
                </a:lnTo>
                <a:lnTo>
                  <a:pt x="23908" y="120000"/>
                </a:lnTo>
                <a:lnTo>
                  <a:pt x="47816" y="104000"/>
                </a:lnTo>
                <a:lnTo>
                  <a:pt x="55632" y="111500"/>
                </a:lnTo>
                <a:lnTo>
                  <a:pt x="63908" y="104000"/>
                </a:lnTo>
                <a:lnTo>
                  <a:pt x="96551" y="72000"/>
                </a:lnTo>
                <a:lnTo>
                  <a:pt x="120000" y="56000"/>
                </a:lnTo>
                <a:lnTo>
                  <a:pt x="104367" y="56000"/>
                </a:lnTo>
                <a:lnTo>
                  <a:pt x="96551" y="39500"/>
                </a:lnTo>
                <a:lnTo>
                  <a:pt x="79540" y="24000"/>
                </a:lnTo>
                <a:lnTo>
                  <a:pt x="63908" y="0"/>
                </a:lnTo>
                <a:lnTo>
                  <a:pt x="47816" y="15500"/>
                </a:lnTo>
                <a:lnTo>
                  <a:pt x="40000" y="8000"/>
                </a:lnTo>
                <a:lnTo>
                  <a:pt x="16091" y="8000"/>
                </a:lnTo>
                <a:lnTo>
                  <a:pt x="8275" y="56000"/>
                </a:lnTo>
                <a:lnTo>
                  <a:pt x="0" y="63500"/>
                </a:lnTo>
                <a:lnTo>
                  <a:pt x="0" y="96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1" name="Google Shape;1581;p29"/>
          <p:cNvSpPr/>
          <p:nvPr/>
        </p:nvSpPr>
        <p:spPr>
          <a:xfrm>
            <a:off x="4714875" y="4891087"/>
            <a:ext cx="198437" cy="15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4133" y="0"/>
                </a:moveTo>
                <a:lnTo>
                  <a:pt x="74133" y="0"/>
                </a:lnTo>
                <a:lnTo>
                  <a:pt x="55466" y="0"/>
                </a:lnTo>
                <a:lnTo>
                  <a:pt x="55466" y="10971"/>
                </a:lnTo>
                <a:lnTo>
                  <a:pt x="27733" y="32914"/>
                </a:lnTo>
                <a:lnTo>
                  <a:pt x="0" y="32914"/>
                </a:lnTo>
                <a:lnTo>
                  <a:pt x="18666" y="65828"/>
                </a:lnTo>
                <a:lnTo>
                  <a:pt x="37333" y="87085"/>
                </a:lnTo>
                <a:lnTo>
                  <a:pt x="46400" y="109714"/>
                </a:lnTo>
                <a:lnTo>
                  <a:pt x="64533" y="109714"/>
                </a:lnTo>
                <a:lnTo>
                  <a:pt x="83200" y="119999"/>
                </a:lnTo>
                <a:lnTo>
                  <a:pt x="92266" y="119999"/>
                </a:lnTo>
                <a:lnTo>
                  <a:pt x="110933" y="76800"/>
                </a:lnTo>
                <a:lnTo>
                  <a:pt x="120000" y="32914"/>
                </a:lnTo>
                <a:lnTo>
                  <a:pt x="110933" y="10971"/>
                </a:lnTo>
                <a:lnTo>
                  <a:pt x="92266" y="0"/>
                </a:lnTo>
                <a:lnTo>
                  <a:pt x="74133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2" name="Google Shape;1582;p29"/>
          <p:cNvSpPr/>
          <p:nvPr/>
        </p:nvSpPr>
        <p:spPr>
          <a:xfrm>
            <a:off x="4835525" y="4764087"/>
            <a:ext cx="258762" cy="38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8259" y="120000"/>
                </a:moveTo>
                <a:lnTo>
                  <a:pt x="28259" y="120000"/>
                </a:lnTo>
                <a:lnTo>
                  <a:pt x="28259" y="115277"/>
                </a:lnTo>
                <a:lnTo>
                  <a:pt x="28259" y="111111"/>
                </a:lnTo>
                <a:lnTo>
                  <a:pt x="56518" y="106666"/>
                </a:lnTo>
                <a:lnTo>
                  <a:pt x="63481" y="101944"/>
                </a:lnTo>
                <a:lnTo>
                  <a:pt x="63481" y="88611"/>
                </a:lnTo>
                <a:lnTo>
                  <a:pt x="49556" y="71111"/>
                </a:lnTo>
                <a:lnTo>
                  <a:pt x="77815" y="53333"/>
                </a:lnTo>
                <a:lnTo>
                  <a:pt x="99112" y="48611"/>
                </a:lnTo>
                <a:lnTo>
                  <a:pt x="120000" y="35277"/>
                </a:lnTo>
                <a:lnTo>
                  <a:pt x="113037" y="0"/>
                </a:lnTo>
                <a:lnTo>
                  <a:pt x="99112" y="8611"/>
                </a:lnTo>
                <a:lnTo>
                  <a:pt x="70443" y="8611"/>
                </a:lnTo>
                <a:lnTo>
                  <a:pt x="56518" y="8611"/>
                </a:lnTo>
                <a:lnTo>
                  <a:pt x="49556" y="13333"/>
                </a:lnTo>
                <a:lnTo>
                  <a:pt x="56518" y="21944"/>
                </a:lnTo>
                <a:lnTo>
                  <a:pt x="63481" y="31111"/>
                </a:lnTo>
                <a:lnTo>
                  <a:pt x="63481" y="40000"/>
                </a:lnTo>
                <a:lnTo>
                  <a:pt x="56518" y="48611"/>
                </a:lnTo>
                <a:lnTo>
                  <a:pt x="49556" y="40000"/>
                </a:lnTo>
                <a:lnTo>
                  <a:pt x="49556" y="31111"/>
                </a:lnTo>
                <a:lnTo>
                  <a:pt x="42184" y="31111"/>
                </a:lnTo>
                <a:lnTo>
                  <a:pt x="35221" y="26666"/>
                </a:lnTo>
                <a:lnTo>
                  <a:pt x="0" y="35277"/>
                </a:lnTo>
                <a:lnTo>
                  <a:pt x="0" y="40000"/>
                </a:lnTo>
                <a:lnTo>
                  <a:pt x="13924" y="40000"/>
                </a:lnTo>
                <a:lnTo>
                  <a:pt x="28259" y="44444"/>
                </a:lnTo>
                <a:lnTo>
                  <a:pt x="35221" y="53333"/>
                </a:lnTo>
                <a:lnTo>
                  <a:pt x="28259" y="71111"/>
                </a:lnTo>
                <a:lnTo>
                  <a:pt x="13924" y="88611"/>
                </a:lnTo>
                <a:lnTo>
                  <a:pt x="20887" y="115277"/>
                </a:lnTo>
                <a:lnTo>
                  <a:pt x="20887" y="120000"/>
                </a:lnTo>
                <a:lnTo>
                  <a:pt x="28259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3" name="Google Shape;1583;p29"/>
          <p:cNvSpPr/>
          <p:nvPr/>
        </p:nvSpPr>
        <p:spPr>
          <a:xfrm>
            <a:off x="4897437" y="4749800"/>
            <a:ext cx="76200" cy="169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3720" y="70625"/>
                </a:moveTo>
                <a:lnTo>
                  <a:pt x="23720" y="70625"/>
                </a:lnTo>
                <a:lnTo>
                  <a:pt x="0" y="60000"/>
                </a:lnTo>
                <a:lnTo>
                  <a:pt x="23720" y="40625"/>
                </a:lnTo>
                <a:lnTo>
                  <a:pt x="23720" y="30000"/>
                </a:lnTo>
                <a:lnTo>
                  <a:pt x="47441" y="20625"/>
                </a:lnTo>
                <a:lnTo>
                  <a:pt x="23720" y="0"/>
                </a:lnTo>
                <a:lnTo>
                  <a:pt x="47441" y="0"/>
                </a:lnTo>
                <a:lnTo>
                  <a:pt x="72558" y="0"/>
                </a:lnTo>
                <a:lnTo>
                  <a:pt x="96279" y="30000"/>
                </a:lnTo>
                <a:lnTo>
                  <a:pt x="72558" y="40625"/>
                </a:lnTo>
                <a:lnTo>
                  <a:pt x="96279" y="60000"/>
                </a:lnTo>
                <a:lnTo>
                  <a:pt x="120000" y="80625"/>
                </a:lnTo>
                <a:lnTo>
                  <a:pt x="120000" y="100625"/>
                </a:lnTo>
                <a:lnTo>
                  <a:pt x="96279" y="120000"/>
                </a:lnTo>
                <a:lnTo>
                  <a:pt x="72558" y="100625"/>
                </a:lnTo>
                <a:lnTo>
                  <a:pt x="72558" y="80625"/>
                </a:lnTo>
                <a:lnTo>
                  <a:pt x="47441" y="80625"/>
                </a:lnTo>
                <a:lnTo>
                  <a:pt x="23720" y="7062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4" name="Google Shape;1584;p29"/>
          <p:cNvSpPr/>
          <p:nvPr/>
        </p:nvSpPr>
        <p:spPr>
          <a:xfrm>
            <a:off x="4851400" y="5129212"/>
            <a:ext cx="3016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63750"/>
                </a:moveTo>
                <a:lnTo>
                  <a:pt x="120000" y="63750"/>
                </a:lnTo>
                <a:lnTo>
                  <a:pt x="120000" y="0"/>
                </a:lnTo>
                <a:lnTo>
                  <a:pt x="60000" y="0"/>
                </a:lnTo>
                <a:lnTo>
                  <a:pt x="0" y="63750"/>
                </a:lnTo>
                <a:lnTo>
                  <a:pt x="60000" y="120000"/>
                </a:lnTo>
                <a:lnTo>
                  <a:pt x="120000" y="637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5" name="Google Shape;1585;p29"/>
          <p:cNvSpPr/>
          <p:nvPr/>
        </p:nvSpPr>
        <p:spPr>
          <a:xfrm>
            <a:off x="5157787" y="4805362"/>
            <a:ext cx="166687" cy="31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7272"/>
                </a:moveTo>
                <a:lnTo>
                  <a:pt x="0" y="87272"/>
                </a:lnTo>
                <a:lnTo>
                  <a:pt x="11428" y="108750"/>
                </a:lnTo>
                <a:lnTo>
                  <a:pt x="22222" y="120000"/>
                </a:lnTo>
                <a:lnTo>
                  <a:pt x="55238" y="120000"/>
                </a:lnTo>
                <a:lnTo>
                  <a:pt x="66031" y="114545"/>
                </a:lnTo>
                <a:lnTo>
                  <a:pt x="99047" y="54545"/>
                </a:lnTo>
                <a:lnTo>
                  <a:pt x="109841" y="26931"/>
                </a:lnTo>
                <a:lnTo>
                  <a:pt x="120000" y="32727"/>
                </a:lnTo>
                <a:lnTo>
                  <a:pt x="120000" y="26931"/>
                </a:lnTo>
                <a:lnTo>
                  <a:pt x="109841" y="5454"/>
                </a:lnTo>
                <a:lnTo>
                  <a:pt x="99047" y="0"/>
                </a:lnTo>
                <a:lnTo>
                  <a:pt x="88253" y="10568"/>
                </a:lnTo>
                <a:lnTo>
                  <a:pt x="76825" y="10568"/>
                </a:lnTo>
                <a:lnTo>
                  <a:pt x="76825" y="21818"/>
                </a:lnTo>
                <a:lnTo>
                  <a:pt x="22222" y="38181"/>
                </a:lnTo>
                <a:lnTo>
                  <a:pt x="11428" y="49090"/>
                </a:lnTo>
                <a:lnTo>
                  <a:pt x="22222" y="70909"/>
                </a:lnTo>
                <a:lnTo>
                  <a:pt x="0" y="87272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6" name="Google Shape;1586;p29"/>
          <p:cNvSpPr/>
          <p:nvPr/>
        </p:nvSpPr>
        <p:spPr>
          <a:xfrm>
            <a:off x="5494337" y="4989512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7" name="Google Shape;1587;p29"/>
          <p:cNvSpPr/>
          <p:nvPr/>
        </p:nvSpPr>
        <p:spPr>
          <a:xfrm>
            <a:off x="4316412" y="4452937"/>
            <a:ext cx="14287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8" name="Google Shape;1588;p29"/>
          <p:cNvSpPr/>
          <p:nvPr/>
        </p:nvSpPr>
        <p:spPr>
          <a:xfrm>
            <a:off x="4760912" y="5186362"/>
            <a:ext cx="60325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9047"/>
                </a:moveTo>
                <a:lnTo>
                  <a:pt x="120000" y="59047"/>
                </a:lnTo>
                <a:lnTo>
                  <a:pt x="90434" y="91428"/>
                </a:lnTo>
                <a:lnTo>
                  <a:pt x="31304" y="120000"/>
                </a:lnTo>
                <a:lnTo>
                  <a:pt x="0" y="91428"/>
                </a:lnTo>
                <a:lnTo>
                  <a:pt x="60869" y="0"/>
                </a:lnTo>
                <a:lnTo>
                  <a:pt x="90434" y="28571"/>
                </a:lnTo>
                <a:lnTo>
                  <a:pt x="120000" y="5904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9" name="Google Shape;1589;p29"/>
          <p:cNvSpPr/>
          <p:nvPr/>
        </p:nvSpPr>
        <p:spPr>
          <a:xfrm>
            <a:off x="4821237" y="4552950"/>
            <a:ext cx="261937" cy="239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2162" y="98666"/>
                </a:moveTo>
                <a:lnTo>
                  <a:pt x="42162" y="98666"/>
                </a:lnTo>
                <a:lnTo>
                  <a:pt x="21081" y="84888"/>
                </a:lnTo>
                <a:lnTo>
                  <a:pt x="14189" y="84888"/>
                </a:lnTo>
                <a:lnTo>
                  <a:pt x="0" y="63555"/>
                </a:lnTo>
                <a:lnTo>
                  <a:pt x="0" y="42222"/>
                </a:lnTo>
                <a:lnTo>
                  <a:pt x="14189" y="28000"/>
                </a:lnTo>
                <a:lnTo>
                  <a:pt x="14189" y="20888"/>
                </a:lnTo>
                <a:lnTo>
                  <a:pt x="14189" y="13333"/>
                </a:lnTo>
                <a:lnTo>
                  <a:pt x="14189" y="0"/>
                </a:lnTo>
                <a:lnTo>
                  <a:pt x="27972" y="0"/>
                </a:lnTo>
                <a:lnTo>
                  <a:pt x="49054" y="0"/>
                </a:lnTo>
                <a:lnTo>
                  <a:pt x="56351" y="0"/>
                </a:lnTo>
                <a:lnTo>
                  <a:pt x="91216" y="20888"/>
                </a:lnTo>
                <a:lnTo>
                  <a:pt x="91216" y="34666"/>
                </a:lnTo>
                <a:lnTo>
                  <a:pt x="113108" y="42222"/>
                </a:lnTo>
                <a:lnTo>
                  <a:pt x="105810" y="56000"/>
                </a:lnTo>
                <a:lnTo>
                  <a:pt x="113108" y="70666"/>
                </a:lnTo>
                <a:lnTo>
                  <a:pt x="113108" y="92000"/>
                </a:lnTo>
                <a:lnTo>
                  <a:pt x="113108" y="98666"/>
                </a:lnTo>
                <a:lnTo>
                  <a:pt x="120000" y="106222"/>
                </a:lnTo>
                <a:lnTo>
                  <a:pt x="105810" y="120000"/>
                </a:lnTo>
                <a:lnTo>
                  <a:pt x="77027" y="120000"/>
                </a:lnTo>
                <a:lnTo>
                  <a:pt x="63243" y="120000"/>
                </a:lnTo>
                <a:lnTo>
                  <a:pt x="56351" y="98666"/>
                </a:lnTo>
                <a:lnTo>
                  <a:pt x="49054" y="98666"/>
                </a:lnTo>
                <a:lnTo>
                  <a:pt x="42162" y="9866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0" name="Google Shape;1590;p29"/>
          <p:cNvSpPr/>
          <p:nvPr/>
        </p:nvSpPr>
        <p:spPr>
          <a:xfrm>
            <a:off x="4316412" y="4481512"/>
            <a:ext cx="139700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6250" y="24905"/>
                </a:moveTo>
                <a:lnTo>
                  <a:pt x="26250" y="24905"/>
                </a:lnTo>
                <a:lnTo>
                  <a:pt x="53250" y="24905"/>
                </a:lnTo>
                <a:lnTo>
                  <a:pt x="53250" y="0"/>
                </a:lnTo>
                <a:lnTo>
                  <a:pt x="92250" y="0"/>
                </a:lnTo>
                <a:lnTo>
                  <a:pt x="92250" y="24905"/>
                </a:lnTo>
                <a:lnTo>
                  <a:pt x="106500" y="11320"/>
                </a:lnTo>
                <a:lnTo>
                  <a:pt x="120000" y="24905"/>
                </a:lnTo>
                <a:lnTo>
                  <a:pt x="120000" y="36226"/>
                </a:lnTo>
                <a:lnTo>
                  <a:pt x="120000" y="83773"/>
                </a:lnTo>
                <a:lnTo>
                  <a:pt x="79500" y="83773"/>
                </a:lnTo>
                <a:lnTo>
                  <a:pt x="66750" y="96603"/>
                </a:lnTo>
                <a:lnTo>
                  <a:pt x="66750" y="108679"/>
                </a:lnTo>
                <a:lnTo>
                  <a:pt x="53250" y="108679"/>
                </a:lnTo>
                <a:lnTo>
                  <a:pt x="53250" y="120000"/>
                </a:lnTo>
                <a:lnTo>
                  <a:pt x="26250" y="96603"/>
                </a:lnTo>
                <a:lnTo>
                  <a:pt x="0" y="61132"/>
                </a:lnTo>
                <a:lnTo>
                  <a:pt x="13500" y="47547"/>
                </a:lnTo>
                <a:lnTo>
                  <a:pt x="13500" y="36226"/>
                </a:lnTo>
                <a:lnTo>
                  <a:pt x="26250" y="2490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1" name="Google Shape;1591;p29"/>
          <p:cNvSpPr/>
          <p:nvPr/>
        </p:nvSpPr>
        <p:spPr>
          <a:xfrm>
            <a:off x="4378325" y="4452937"/>
            <a:ext cx="182562" cy="198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0192" y="9600"/>
                </a:moveTo>
                <a:lnTo>
                  <a:pt x="80192" y="9600"/>
                </a:lnTo>
                <a:lnTo>
                  <a:pt x="80192" y="25600"/>
                </a:lnTo>
                <a:lnTo>
                  <a:pt x="30000" y="17600"/>
                </a:lnTo>
                <a:lnTo>
                  <a:pt x="30000" y="35200"/>
                </a:lnTo>
                <a:lnTo>
                  <a:pt x="40384" y="25600"/>
                </a:lnTo>
                <a:lnTo>
                  <a:pt x="50192" y="35200"/>
                </a:lnTo>
                <a:lnTo>
                  <a:pt x="50192" y="43200"/>
                </a:lnTo>
                <a:lnTo>
                  <a:pt x="50192" y="76800"/>
                </a:lnTo>
                <a:lnTo>
                  <a:pt x="20192" y="76800"/>
                </a:lnTo>
                <a:lnTo>
                  <a:pt x="10384" y="85866"/>
                </a:lnTo>
                <a:lnTo>
                  <a:pt x="10384" y="94400"/>
                </a:lnTo>
                <a:lnTo>
                  <a:pt x="0" y="94400"/>
                </a:lnTo>
                <a:lnTo>
                  <a:pt x="0" y="102400"/>
                </a:lnTo>
                <a:lnTo>
                  <a:pt x="20192" y="120000"/>
                </a:lnTo>
                <a:lnTo>
                  <a:pt x="20192" y="111466"/>
                </a:lnTo>
                <a:lnTo>
                  <a:pt x="30000" y="111466"/>
                </a:lnTo>
                <a:lnTo>
                  <a:pt x="50192" y="111466"/>
                </a:lnTo>
                <a:lnTo>
                  <a:pt x="69807" y="102400"/>
                </a:lnTo>
                <a:lnTo>
                  <a:pt x="80192" y="76800"/>
                </a:lnTo>
                <a:lnTo>
                  <a:pt x="99807" y="60800"/>
                </a:lnTo>
                <a:lnTo>
                  <a:pt x="120000" y="0"/>
                </a:lnTo>
                <a:lnTo>
                  <a:pt x="90000" y="9600"/>
                </a:lnTo>
                <a:lnTo>
                  <a:pt x="80192" y="96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2" name="Google Shape;1592;p29"/>
          <p:cNvSpPr/>
          <p:nvPr/>
        </p:nvSpPr>
        <p:spPr>
          <a:xfrm>
            <a:off x="4408487" y="4425950"/>
            <a:ext cx="458787" cy="407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230" y="0"/>
                </a:moveTo>
                <a:lnTo>
                  <a:pt x="96230" y="0"/>
                </a:lnTo>
                <a:lnTo>
                  <a:pt x="67846" y="0"/>
                </a:lnTo>
                <a:lnTo>
                  <a:pt x="63692" y="3896"/>
                </a:lnTo>
                <a:lnTo>
                  <a:pt x="51923" y="3896"/>
                </a:lnTo>
                <a:lnTo>
                  <a:pt x="47769" y="0"/>
                </a:lnTo>
                <a:lnTo>
                  <a:pt x="43846" y="0"/>
                </a:lnTo>
                <a:lnTo>
                  <a:pt x="39923" y="7792"/>
                </a:lnTo>
                <a:lnTo>
                  <a:pt x="31846" y="37402"/>
                </a:lnTo>
                <a:lnTo>
                  <a:pt x="24000" y="45194"/>
                </a:lnTo>
                <a:lnTo>
                  <a:pt x="19846" y="57662"/>
                </a:lnTo>
                <a:lnTo>
                  <a:pt x="12000" y="62077"/>
                </a:lnTo>
                <a:lnTo>
                  <a:pt x="3923" y="62077"/>
                </a:lnTo>
                <a:lnTo>
                  <a:pt x="0" y="70129"/>
                </a:lnTo>
                <a:lnTo>
                  <a:pt x="0" y="74545"/>
                </a:lnTo>
                <a:lnTo>
                  <a:pt x="8076" y="70129"/>
                </a:lnTo>
                <a:lnTo>
                  <a:pt x="24000" y="70129"/>
                </a:lnTo>
                <a:lnTo>
                  <a:pt x="27923" y="70129"/>
                </a:lnTo>
                <a:lnTo>
                  <a:pt x="27923" y="78701"/>
                </a:lnTo>
                <a:lnTo>
                  <a:pt x="35769" y="87012"/>
                </a:lnTo>
                <a:lnTo>
                  <a:pt x="43846" y="82597"/>
                </a:lnTo>
                <a:lnTo>
                  <a:pt x="43846" y="78701"/>
                </a:lnTo>
                <a:lnTo>
                  <a:pt x="51923" y="78701"/>
                </a:lnTo>
                <a:lnTo>
                  <a:pt x="59769" y="82597"/>
                </a:lnTo>
                <a:lnTo>
                  <a:pt x="59769" y="95064"/>
                </a:lnTo>
                <a:lnTo>
                  <a:pt x="63692" y="99480"/>
                </a:lnTo>
                <a:lnTo>
                  <a:pt x="59769" y="103636"/>
                </a:lnTo>
                <a:lnTo>
                  <a:pt x="59769" y="107532"/>
                </a:lnTo>
                <a:lnTo>
                  <a:pt x="71769" y="103636"/>
                </a:lnTo>
                <a:lnTo>
                  <a:pt x="87692" y="111948"/>
                </a:lnTo>
                <a:lnTo>
                  <a:pt x="91615" y="107532"/>
                </a:lnTo>
                <a:lnTo>
                  <a:pt x="104076" y="116103"/>
                </a:lnTo>
                <a:lnTo>
                  <a:pt x="108000" y="119999"/>
                </a:lnTo>
                <a:lnTo>
                  <a:pt x="108000" y="111948"/>
                </a:lnTo>
                <a:lnTo>
                  <a:pt x="104076" y="111948"/>
                </a:lnTo>
                <a:lnTo>
                  <a:pt x="104076" y="107532"/>
                </a:lnTo>
                <a:lnTo>
                  <a:pt x="104076" y="91168"/>
                </a:lnTo>
                <a:lnTo>
                  <a:pt x="104076" y="87012"/>
                </a:lnTo>
                <a:lnTo>
                  <a:pt x="116076" y="87012"/>
                </a:lnTo>
                <a:lnTo>
                  <a:pt x="108000" y="74545"/>
                </a:lnTo>
                <a:lnTo>
                  <a:pt x="108000" y="62077"/>
                </a:lnTo>
                <a:lnTo>
                  <a:pt x="108000" y="53766"/>
                </a:lnTo>
                <a:lnTo>
                  <a:pt x="108000" y="49610"/>
                </a:lnTo>
                <a:lnTo>
                  <a:pt x="104076" y="49610"/>
                </a:lnTo>
                <a:lnTo>
                  <a:pt x="108000" y="41298"/>
                </a:lnTo>
                <a:lnTo>
                  <a:pt x="112153" y="28831"/>
                </a:lnTo>
                <a:lnTo>
                  <a:pt x="116076" y="24935"/>
                </a:lnTo>
                <a:lnTo>
                  <a:pt x="120000" y="16363"/>
                </a:lnTo>
                <a:lnTo>
                  <a:pt x="116076" y="16363"/>
                </a:lnTo>
                <a:lnTo>
                  <a:pt x="116076" y="7792"/>
                </a:lnTo>
                <a:lnTo>
                  <a:pt x="112153" y="3896"/>
                </a:lnTo>
                <a:lnTo>
                  <a:pt x="100153" y="3896"/>
                </a:lnTo>
                <a:lnTo>
                  <a:pt x="9623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3" name="Google Shape;1593;p29"/>
          <p:cNvSpPr/>
          <p:nvPr/>
        </p:nvSpPr>
        <p:spPr>
          <a:xfrm>
            <a:off x="4637087" y="4721225"/>
            <a:ext cx="290512" cy="211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8909" y="32000"/>
                </a:moveTo>
                <a:lnTo>
                  <a:pt x="18909" y="32000"/>
                </a:lnTo>
                <a:lnTo>
                  <a:pt x="44727" y="48000"/>
                </a:lnTo>
                <a:lnTo>
                  <a:pt x="50909" y="39500"/>
                </a:lnTo>
                <a:lnTo>
                  <a:pt x="69818" y="56000"/>
                </a:lnTo>
                <a:lnTo>
                  <a:pt x="76000" y="63500"/>
                </a:lnTo>
                <a:lnTo>
                  <a:pt x="76000" y="48000"/>
                </a:lnTo>
                <a:lnTo>
                  <a:pt x="69818" y="48000"/>
                </a:lnTo>
                <a:lnTo>
                  <a:pt x="69818" y="39500"/>
                </a:lnTo>
                <a:lnTo>
                  <a:pt x="69818" y="8000"/>
                </a:lnTo>
                <a:lnTo>
                  <a:pt x="69818" y="0"/>
                </a:lnTo>
                <a:lnTo>
                  <a:pt x="88727" y="0"/>
                </a:lnTo>
                <a:lnTo>
                  <a:pt x="94909" y="0"/>
                </a:lnTo>
                <a:lnTo>
                  <a:pt x="113818" y="15500"/>
                </a:lnTo>
                <a:lnTo>
                  <a:pt x="120000" y="32000"/>
                </a:lnTo>
                <a:lnTo>
                  <a:pt x="113818" y="39500"/>
                </a:lnTo>
                <a:lnTo>
                  <a:pt x="113818" y="48000"/>
                </a:lnTo>
                <a:lnTo>
                  <a:pt x="107636" y="63500"/>
                </a:lnTo>
                <a:lnTo>
                  <a:pt x="113818" y="72000"/>
                </a:lnTo>
                <a:lnTo>
                  <a:pt x="82545" y="87500"/>
                </a:lnTo>
                <a:lnTo>
                  <a:pt x="82545" y="96000"/>
                </a:lnTo>
                <a:lnTo>
                  <a:pt x="69818" y="96000"/>
                </a:lnTo>
                <a:lnTo>
                  <a:pt x="69818" y="104000"/>
                </a:lnTo>
                <a:lnTo>
                  <a:pt x="50909" y="120000"/>
                </a:lnTo>
                <a:lnTo>
                  <a:pt x="32000" y="120000"/>
                </a:lnTo>
                <a:lnTo>
                  <a:pt x="18909" y="111500"/>
                </a:lnTo>
                <a:lnTo>
                  <a:pt x="12727" y="120000"/>
                </a:lnTo>
                <a:lnTo>
                  <a:pt x="0" y="104000"/>
                </a:lnTo>
                <a:lnTo>
                  <a:pt x="0" y="63500"/>
                </a:lnTo>
                <a:lnTo>
                  <a:pt x="25090" y="56000"/>
                </a:lnTo>
                <a:lnTo>
                  <a:pt x="18909" y="32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4" name="Google Shape;1594;p29"/>
          <p:cNvSpPr/>
          <p:nvPr/>
        </p:nvSpPr>
        <p:spPr>
          <a:xfrm>
            <a:off x="4395787" y="4654550"/>
            <a:ext cx="304800" cy="280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7663"/>
                </a:moveTo>
                <a:lnTo>
                  <a:pt x="0" y="107663"/>
                </a:lnTo>
                <a:lnTo>
                  <a:pt x="11826" y="107663"/>
                </a:lnTo>
                <a:lnTo>
                  <a:pt x="24000" y="107663"/>
                </a:lnTo>
                <a:lnTo>
                  <a:pt x="59826" y="114018"/>
                </a:lnTo>
                <a:lnTo>
                  <a:pt x="72000" y="114018"/>
                </a:lnTo>
                <a:lnTo>
                  <a:pt x="96000" y="120000"/>
                </a:lnTo>
                <a:lnTo>
                  <a:pt x="108173" y="114018"/>
                </a:lnTo>
                <a:lnTo>
                  <a:pt x="96000" y="102056"/>
                </a:lnTo>
                <a:lnTo>
                  <a:pt x="96000" y="71775"/>
                </a:lnTo>
                <a:lnTo>
                  <a:pt x="120000" y="66168"/>
                </a:lnTo>
                <a:lnTo>
                  <a:pt x="114086" y="48224"/>
                </a:lnTo>
                <a:lnTo>
                  <a:pt x="96000" y="53831"/>
                </a:lnTo>
                <a:lnTo>
                  <a:pt x="96000" y="48224"/>
                </a:lnTo>
                <a:lnTo>
                  <a:pt x="101913" y="42242"/>
                </a:lnTo>
                <a:lnTo>
                  <a:pt x="96000" y="35887"/>
                </a:lnTo>
                <a:lnTo>
                  <a:pt x="96000" y="17943"/>
                </a:lnTo>
                <a:lnTo>
                  <a:pt x="83826" y="12336"/>
                </a:lnTo>
                <a:lnTo>
                  <a:pt x="72000" y="12336"/>
                </a:lnTo>
                <a:lnTo>
                  <a:pt x="72000" y="17943"/>
                </a:lnTo>
                <a:lnTo>
                  <a:pt x="59826" y="24299"/>
                </a:lnTo>
                <a:lnTo>
                  <a:pt x="48000" y="12336"/>
                </a:lnTo>
                <a:lnTo>
                  <a:pt x="48000" y="0"/>
                </a:lnTo>
                <a:lnTo>
                  <a:pt x="42086" y="0"/>
                </a:lnTo>
                <a:lnTo>
                  <a:pt x="17739" y="0"/>
                </a:lnTo>
                <a:lnTo>
                  <a:pt x="5913" y="6355"/>
                </a:lnTo>
                <a:lnTo>
                  <a:pt x="11826" y="24299"/>
                </a:lnTo>
                <a:lnTo>
                  <a:pt x="11826" y="30280"/>
                </a:lnTo>
                <a:lnTo>
                  <a:pt x="17739" y="53831"/>
                </a:lnTo>
                <a:lnTo>
                  <a:pt x="17739" y="66168"/>
                </a:lnTo>
                <a:lnTo>
                  <a:pt x="5913" y="71775"/>
                </a:lnTo>
                <a:lnTo>
                  <a:pt x="0" y="96074"/>
                </a:lnTo>
                <a:lnTo>
                  <a:pt x="0" y="10766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5" name="Google Shape;1595;p29"/>
          <p:cNvSpPr/>
          <p:nvPr/>
        </p:nvSpPr>
        <p:spPr>
          <a:xfrm>
            <a:off x="4330700" y="3762375"/>
            <a:ext cx="384175" cy="33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9034" y="85312"/>
                </a:moveTo>
                <a:lnTo>
                  <a:pt x="19034" y="85312"/>
                </a:lnTo>
                <a:lnTo>
                  <a:pt x="14068" y="75000"/>
                </a:lnTo>
                <a:lnTo>
                  <a:pt x="9379" y="75000"/>
                </a:lnTo>
                <a:lnTo>
                  <a:pt x="0" y="60000"/>
                </a:lnTo>
                <a:lnTo>
                  <a:pt x="4689" y="55312"/>
                </a:lnTo>
                <a:lnTo>
                  <a:pt x="4689" y="45000"/>
                </a:lnTo>
                <a:lnTo>
                  <a:pt x="4689" y="35000"/>
                </a:lnTo>
                <a:lnTo>
                  <a:pt x="0" y="30000"/>
                </a:lnTo>
                <a:lnTo>
                  <a:pt x="0" y="25312"/>
                </a:lnTo>
                <a:lnTo>
                  <a:pt x="4689" y="20000"/>
                </a:lnTo>
                <a:lnTo>
                  <a:pt x="4689" y="15000"/>
                </a:lnTo>
                <a:lnTo>
                  <a:pt x="14068" y="5000"/>
                </a:lnTo>
                <a:lnTo>
                  <a:pt x="14068" y="0"/>
                </a:lnTo>
                <a:lnTo>
                  <a:pt x="23724" y="0"/>
                </a:lnTo>
                <a:lnTo>
                  <a:pt x="38620" y="5000"/>
                </a:lnTo>
                <a:lnTo>
                  <a:pt x="48000" y="5000"/>
                </a:lnTo>
                <a:lnTo>
                  <a:pt x="48000" y="15000"/>
                </a:lnTo>
                <a:lnTo>
                  <a:pt x="76689" y="25312"/>
                </a:lnTo>
                <a:lnTo>
                  <a:pt x="81379" y="20000"/>
                </a:lnTo>
                <a:lnTo>
                  <a:pt x="81379" y="10312"/>
                </a:lnTo>
                <a:lnTo>
                  <a:pt x="96275" y="0"/>
                </a:lnTo>
                <a:lnTo>
                  <a:pt x="105931" y="5000"/>
                </a:lnTo>
                <a:lnTo>
                  <a:pt x="105931" y="10312"/>
                </a:lnTo>
                <a:lnTo>
                  <a:pt x="120000" y="10312"/>
                </a:lnTo>
                <a:lnTo>
                  <a:pt x="115310" y="30000"/>
                </a:lnTo>
                <a:lnTo>
                  <a:pt x="120000" y="40312"/>
                </a:lnTo>
                <a:lnTo>
                  <a:pt x="120000" y="95000"/>
                </a:lnTo>
                <a:lnTo>
                  <a:pt x="120000" y="110000"/>
                </a:lnTo>
                <a:lnTo>
                  <a:pt x="115310" y="115312"/>
                </a:lnTo>
                <a:lnTo>
                  <a:pt x="110620" y="120000"/>
                </a:lnTo>
                <a:lnTo>
                  <a:pt x="52965" y="85312"/>
                </a:lnTo>
                <a:lnTo>
                  <a:pt x="43310" y="90000"/>
                </a:lnTo>
                <a:lnTo>
                  <a:pt x="38620" y="85312"/>
                </a:lnTo>
                <a:lnTo>
                  <a:pt x="19034" y="8531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6" name="Google Shape;1596;p29"/>
          <p:cNvSpPr/>
          <p:nvPr/>
        </p:nvSpPr>
        <p:spPr>
          <a:xfrm>
            <a:off x="4700587" y="3792537"/>
            <a:ext cx="273050" cy="252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6250"/>
                </a:moveTo>
                <a:lnTo>
                  <a:pt x="120000" y="106250"/>
                </a:lnTo>
                <a:lnTo>
                  <a:pt x="99935" y="120000"/>
                </a:lnTo>
                <a:lnTo>
                  <a:pt x="93376" y="112916"/>
                </a:lnTo>
                <a:lnTo>
                  <a:pt x="6559" y="112916"/>
                </a:lnTo>
                <a:lnTo>
                  <a:pt x="6559" y="40000"/>
                </a:lnTo>
                <a:lnTo>
                  <a:pt x="0" y="26250"/>
                </a:lnTo>
                <a:lnTo>
                  <a:pt x="6559" y="0"/>
                </a:lnTo>
                <a:lnTo>
                  <a:pt x="6559" y="6250"/>
                </a:lnTo>
                <a:lnTo>
                  <a:pt x="26623" y="6250"/>
                </a:lnTo>
                <a:lnTo>
                  <a:pt x="46688" y="12916"/>
                </a:lnTo>
                <a:lnTo>
                  <a:pt x="73311" y="6250"/>
                </a:lnTo>
                <a:lnTo>
                  <a:pt x="79871" y="6250"/>
                </a:lnTo>
                <a:lnTo>
                  <a:pt x="79871" y="12916"/>
                </a:lnTo>
                <a:lnTo>
                  <a:pt x="86816" y="6250"/>
                </a:lnTo>
                <a:lnTo>
                  <a:pt x="86816" y="12916"/>
                </a:lnTo>
                <a:lnTo>
                  <a:pt x="99935" y="6250"/>
                </a:lnTo>
                <a:lnTo>
                  <a:pt x="106881" y="32916"/>
                </a:lnTo>
                <a:lnTo>
                  <a:pt x="99935" y="52916"/>
                </a:lnTo>
                <a:lnTo>
                  <a:pt x="93376" y="40000"/>
                </a:lnTo>
                <a:lnTo>
                  <a:pt x="86816" y="20000"/>
                </a:lnTo>
                <a:lnTo>
                  <a:pt x="86816" y="26250"/>
                </a:lnTo>
                <a:lnTo>
                  <a:pt x="86816" y="32916"/>
                </a:lnTo>
                <a:lnTo>
                  <a:pt x="120000" y="10625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7" name="Google Shape;1597;p29"/>
          <p:cNvSpPr/>
          <p:nvPr/>
        </p:nvSpPr>
        <p:spPr>
          <a:xfrm>
            <a:off x="5094287" y="4270375"/>
            <a:ext cx="246062" cy="296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053" y="73928"/>
                </a:moveTo>
                <a:lnTo>
                  <a:pt x="15053" y="73928"/>
                </a:lnTo>
                <a:lnTo>
                  <a:pt x="0" y="85714"/>
                </a:lnTo>
                <a:lnTo>
                  <a:pt x="0" y="114642"/>
                </a:lnTo>
                <a:lnTo>
                  <a:pt x="7741" y="120000"/>
                </a:lnTo>
                <a:lnTo>
                  <a:pt x="29677" y="102857"/>
                </a:lnTo>
                <a:lnTo>
                  <a:pt x="60645" y="85714"/>
                </a:lnTo>
                <a:lnTo>
                  <a:pt x="82580" y="68571"/>
                </a:lnTo>
                <a:lnTo>
                  <a:pt x="97634" y="56785"/>
                </a:lnTo>
                <a:lnTo>
                  <a:pt x="120000" y="11785"/>
                </a:lnTo>
                <a:lnTo>
                  <a:pt x="120000" y="0"/>
                </a:lnTo>
                <a:lnTo>
                  <a:pt x="112258" y="0"/>
                </a:lnTo>
                <a:lnTo>
                  <a:pt x="97634" y="5357"/>
                </a:lnTo>
                <a:lnTo>
                  <a:pt x="44731" y="17142"/>
                </a:lnTo>
                <a:lnTo>
                  <a:pt x="37419" y="11785"/>
                </a:lnTo>
                <a:lnTo>
                  <a:pt x="29677" y="5357"/>
                </a:lnTo>
                <a:lnTo>
                  <a:pt x="22365" y="11785"/>
                </a:lnTo>
                <a:lnTo>
                  <a:pt x="22365" y="17142"/>
                </a:lnTo>
                <a:lnTo>
                  <a:pt x="37419" y="28928"/>
                </a:lnTo>
                <a:lnTo>
                  <a:pt x="75268" y="34285"/>
                </a:lnTo>
                <a:lnTo>
                  <a:pt x="82580" y="34285"/>
                </a:lnTo>
                <a:lnTo>
                  <a:pt x="52043" y="63214"/>
                </a:lnTo>
                <a:lnTo>
                  <a:pt x="29677" y="63214"/>
                </a:lnTo>
                <a:lnTo>
                  <a:pt x="15053" y="7392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8" name="Google Shape;1598;p29"/>
          <p:cNvSpPr/>
          <p:nvPr/>
        </p:nvSpPr>
        <p:spPr>
          <a:xfrm>
            <a:off x="4452937" y="4284662"/>
            <a:ext cx="320675" cy="18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4049" y="0"/>
                </a:moveTo>
                <a:lnTo>
                  <a:pt x="74049" y="0"/>
                </a:lnTo>
                <a:lnTo>
                  <a:pt x="85619" y="18857"/>
                </a:lnTo>
                <a:lnTo>
                  <a:pt x="85619" y="37714"/>
                </a:lnTo>
                <a:lnTo>
                  <a:pt x="97190" y="46285"/>
                </a:lnTo>
                <a:lnTo>
                  <a:pt x="120000" y="92571"/>
                </a:lnTo>
                <a:lnTo>
                  <a:pt x="80000" y="92571"/>
                </a:lnTo>
                <a:lnTo>
                  <a:pt x="74049" y="101142"/>
                </a:lnTo>
                <a:lnTo>
                  <a:pt x="57190" y="101142"/>
                </a:lnTo>
                <a:lnTo>
                  <a:pt x="51239" y="92571"/>
                </a:lnTo>
                <a:lnTo>
                  <a:pt x="45619" y="92571"/>
                </a:lnTo>
                <a:lnTo>
                  <a:pt x="40000" y="109714"/>
                </a:lnTo>
                <a:lnTo>
                  <a:pt x="22809" y="120000"/>
                </a:lnTo>
                <a:lnTo>
                  <a:pt x="17190" y="120000"/>
                </a:lnTo>
                <a:lnTo>
                  <a:pt x="5619" y="92571"/>
                </a:lnTo>
                <a:lnTo>
                  <a:pt x="0" y="82285"/>
                </a:lnTo>
                <a:lnTo>
                  <a:pt x="11239" y="54857"/>
                </a:lnTo>
                <a:lnTo>
                  <a:pt x="40000" y="46285"/>
                </a:lnTo>
                <a:lnTo>
                  <a:pt x="45619" y="37714"/>
                </a:lnTo>
                <a:lnTo>
                  <a:pt x="40000" y="37714"/>
                </a:lnTo>
                <a:lnTo>
                  <a:pt x="57190" y="27428"/>
                </a:lnTo>
                <a:lnTo>
                  <a:pt x="68429" y="10285"/>
                </a:lnTo>
                <a:lnTo>
                  <a:pt x="74049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9" name="Google Shape;1599;p29"/>
          <p:cNvSpPr/>
          <p:nvPr/>
        </p:nvSpPr>
        <p:spPr>
          <a:xfrm>
            <a:off x="4441825" y="4002087"/>
            <a:ext cx="241300" cy="366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272" y="4347"/>
                </a:moveTo>
                <a:lnTo>
                  <a:pt x="15272" y="4347"/>
                </a:lnTo>
                <a:lnTo>
                  <a:pt x="15272" y="13913"/>
                </a:lnTo>
                <a:lnTo>
                  <a:pt x="30545" y="22898"/>
                </a:lnTo>
                <a:lnTo>
                  <a:pt x="22690" y="50724"/>
                </a:lnTo>
                <a:lnTo>
                  <a:pt x="0" y="69565"/>
                </a:lnTo>
                <a:lnTo>
                  <a:pt x="0" y="73913"/>
                </a:lnTo>
                <a:lnTo>
                  <a:pt x="7854" y="78260"/>
                </a:lnTo>
                <a:lnTo>
                  <a:pt x="7854" y="83478"/>
                </a:lnTo>
                <a:lnTo>
                  <a:pt x="22690" y="101739"/>
                </a:lnTo>
                <a:lnTo>
                  <a:pt x="7854" y="101739"/>
                </a:lnTo>
                <a:lnTo>
                  <a:pt x="7854" y="106086"/>
                </a:lnTo>
                <a:lnTo>
                  <a:pt x="15272" y="111304"/>
                </a:lnTo>
                <a:lnTo>
                  <a:pt x="22690" y="120000"/>
                </a:lnTo>
                <a:lnTo>
                  <a:pt x="59781" y="115652"/>
                </a:lnTo>
                <a:lnTo>
                  <a:pt x="67200" y="111304"/>
                </a:lnTo>
                <a:lnTo>
                  <a:pt x="59781" y="111304"/>
                </a:lnTo>
                <a:lnTo>
                  <a:pt x="82472" y="106086"/>
                </a:lnTo>
                <a:lnTo>
                  <a:pt x="97309" y="97391"/>
                </a:lnTo>
                <a:lnTo>
                  <a:pt x="104727" y="92173"/>
                </a:lnTo>
                <a:lnTo>
                  <a:pt x="112581" y="92173"/>
                </a:lnTo>
                <a:lnTo>
                  <a:pt x="97309" y="78260"/>
                </a:lnTo>
                <a:lnTo>
                  <a:pt x="112581" y="60000"/>
                </a:lnTo>
                <a:lnTo>
                  <a:pt x="120000" y="60000"/>
                </a:lnTo>
                <a:lnTo>
                  <a:pt x="120000" y="55652"/>
                </a:lnTo>
                <a:lnTo>
                  <a:pt x="120000" y="32173"/>
                </a:lnTo>
                <a:lnTo>
                  <a:pt x="30545" y="0"/>
                </a:lnTo>
                <a:lnTo>
                  <a:pt x="15272" y="434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0" name="Google Shape;1600;p29"/>
          <p:cNvSpPr/>
          <p:nvPr/>
        </p:nvSpPr>
        <p:spPr>
          <a:xfrm>
            <a:off x="4991100" y="4129087"/>
            <a:ext cx="14922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8070" y="120000"/>
                </a:moveTo>
                <a:lnTo>
                  <a:pt x="108070" y="120000"/>
                </a:lnTo>
                <a:lnTo>
                  <a:pt x="120000" y="120000"/>
                </a:lnTo>
                <a:lnTo>
                  <a:pt x="83508" y="80000"/>
                </a:lnTo>
                <a:lnTo>
                  <a:pt x="59649" y="52500"/>
                </a:lnTo>
                <a:lnTo>
                  <a:pt x="36491" y="0"/>
                </a:lnTo>
                <a:lnTo>
                  <a:pt x="36491" y="12500"/>
                </a:lnTo>
                <a:lnTo>
                  <a:pt x="12631" y="25833"/>
                </a:lnTo>
                <a:lnTo>
                  <a:pt x="0" y="80000"/>
                </a:lnTo>
                <a:lnTo>
                  <a:pt x="12631" y="80000"/>
                </a:lnTo>
                <a:lnTo>
                  <a:pt x="24561" y="92500"/>
                </a:lnTo>
                <a:lnTo>
                  <a:pt x="24561" y="65000"/>
                </a:lnTo>
                <a:lnTo>
                  <a:pt x="36491" y="80000"/>
                </a:lnTo>
                <a:lnTo>
                  <a:pt x="71578" y="80000"/>
                </a:lnTo>
                <a:lnTo>
                  <a:pt x="10807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1" name="Google Shape;1601;p29"/>
          <p:cNvSpPr/>
          <p:nvPr/>
        </p:nvSpPr>
        <p:spPr>
          <a:xfrm>
            <a:off x="4637087" y="4016375"/>
            <a:ext cx="400050" cy="436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6225" y="54545"/>
                </a:moveTo>
                <a:lnTo>
                  <a:pt x="106225" y="54545"/>
                </a:lnTo>
                <a:lnTo>
                  <a:pt x="110993" y="38787"/>
                </a:lnTo>
                <a:lnTo>
                  <a:pt x="119999" y="34909"/>
                </a:lnTo>
                <a:lnTo>
                  <a:pt x="119999" y="31272"/>
                </a:lnTo>
                <a:lnTo>
                  <a:pt x="115496" y="27151"/>
                </a:lnTo>
                <a:lnTo>
                  <a:pt x="110993" y="3878"/>
                </a:lnTo>
                <a:lnTo>
                  <a:pt x="101192" y="0"/>
                </a:lnTo>
                <a:lnTo>
                  <a:pt x="87417" y="8000"/>
                </a:lnTo>
                <a:lnTo>
                  <a:pt x="82913" y="3878"/>
                </a:lnTo>
                <a:lnTo>
                  <a:pt x="23311" y="3878"/>
                </a:lnTo>
                <a:lnTo>
                  <a:pt x="23311" y="15515"/>
                </a:lnTo>
                <a:lnTo>
                  <a:pt x="18807" y="19636"/>
                </a:lnTo>
                <a:lnTo>
                  <a:pt x="13774" y="23272"/>
                </a:lnTo>
                <a:lnTo>
                  <a:pt x="13774" y="42909"/>
                </a:lnTo>
                <a:lnTo>
                  <a:pt x="13774" y="46545"/>
                </a:lnTo>
                <a:lnTo>
                  <a:pt x="9271" y="46545"/>
                </a:lnTo>
                <a:lnTo>
                  <a:pt x="0" y="61818"/>
                </a:lnTo>
                <a:lnTo>
                  <a:pt x="9271" y="73454"/>
                </a:lnTo>
                <a:lnTo>
                  <a:pt x="4503" y="73454"/>
                </a:lnTo>
                <a:lnTo>
                  <a:pt x="13774" y="81454"/>
                </a:lnTo>
                <a:lnTo>
                  <a:pt x="13774" y="89454"/>
                </a:lnTo>
                <a:lnTo>
                  <a:pt x="23311" y="93090"/>
                </a:lnTo>
                <a:lnTo>
                  <a:pt x="41854" y="112727"/>
                </a:lnTo>
                <a:lnTo>
                  <a:pt x="46357" y="116363"/>
                </a:lnTo>
                <a:lnTo>
                  <a:pt x="60132" y="116363"/>
                </a:lnTo>
                <a:lnTo>
                  <a:pt x="64635" y="120000"/>
                </a:lnTo>
                <a:lnTo>
                  <a:pt x="73642" y="120000"/>
                </a:lnTo>
                <a:lnTo>
                  <a:pt x="87417" y="116363"/>
                </a:lnTo>
                <a:lnTo>
                  <a:pt x="92185" y="116363"/>
                </a:lnTo>
                <a:lnTo>
                  <a:pt x="101192" y="116363"/>
                </a:lnTo>
                <a:lnTo>
                  <a:pt x="101192" y="108363"/>
                </a:lnTo>
                <a:lnTo>
                  <a:pt x="96688" y="108363"/>
                </a:lnTo>
                <a:lnTo>
                  <a:pt x="87417" y="96727"/>
                </a:lnTo>
                <a:lnTo>
                  <a:pt x="82913" y="93090"/>
                </a:lnTo>
                <a:lnTo>
                  <a:pt x="87417" y="89454"/>
                </a:lnTo>
                <a:lnTo>
                  <a:pt x="92185" y="77818"/>
                </a:lnTo>
                <a:lnTo>
                  <a:pt x="106225" y="61818"/>
                </a:lnTo>
                <a:lnTo>
                  <a:pt x="106225" y="5454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2" name="Google Shape;1602;p29"/>
          <p:cNvSpPr/>
          <p:nvPr/>
        </p:nvSpPr>
        <p:spPr>
          <a:xfrm>
            <a:off x="4316412" y="4241800"/>
            <a:ext cx="184150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7500"/>
                </a:moveTo>
                <a:lnTo>
                  <a:pt x="0" y="87500"/>
                </a:lnTo>
                <a:lnTo>
                  <a:pt x="19811" y="67500"/>
                </a:lnTo>
                <a:lnTo>
                  <a:pt x="29433" y="67500"/>
                </a:lnTo>
                <a:lnTo>
                  <a:pt x="39056" y="73750"/>
                </a:lnTo>
                <a:lnTo>
                  <a:pt x="50377" y="67500"/>
                </a:lnTo>
                <a:lnTo>
                  <a:pt x="69622" y="47500"/>
                </a:lnTo>
                <a:lnTo>
                  <a:pt x="79811" y="27500"/>
                </a:lnTo>
                <a:lnTo>
                  <a:pt x="89433" y="13750"/>
                </a:lnTo>
                <a:lnTo>
                  <a:pt x="89433" y="7500"/>
                </a:lnTo>
                <a:lnTo>
                  <a:pt x="89433" y="0"/>
                </a:lnTo>
                <a:lnTo>
                  <a:pt x="89433" y="7500"/>
                </a:lnTo>
                <a:lnTo>
                  <a:pt x="109811" y="33750"/>
                </a:lnTo>
                <a:lnTo>
                  <a:pt x="89433" y="33750"/>
                </a:lnTo>
                <a:lnTo>
                  <a:pt x="89433" y="40000"/>
                </a:lnTo>
                <a:lnTo>
                  <a:pt x="100188" y="47500"/>
                </a:lnTo>
                <a:lnTo>
                  <a:pt x="109811" y="60000"/>
                </a:lnTo>
                <a:lnTo>
                  <a:pt x="89433" y="80000"/>
                </a:lnTo>
                <a:lnTo>
                  <a:pt x="100188" y="87500"/>
                </a:lnTo>
                <a:lnTo>
                  <a:pt x="120000" y="107500"/>
                </a:lnTo>
                <a:lnTo>
                  <a:pt x="120000" y="120000"/>
                </a:lnTo>
                <a:lnTo>
                  <a:pt x="69622" y="113750"/>
                </a:lnTo>
                <a:lnTo>
                  <a:pt x="39056" y="113750"/>
                </a:lnTo>
                <a:lnTo>
                  <a:pt x="19811" y="113750"/>
                </a:lnTo>
                <a:lnTo>
                  <a:pt x="19811" y="107500"/>
                </a:lnTo>
                <a:lnTo>
                  <a:pt x="10188" y="100000"/>
                </a:lnTo>
                <a:lnTo>
                  <a:pt x="0" y="93750"/>
                </a:lnTo>
                <a:lnTo>
                  <a:pt x="0" y="87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3" name="Google Shape;1603;p29"/>
          <p:cNvSpPr/>
          <p:nvPr/>
        </p:nvSpPr>
        <p:spPr>
          <a:xfrm>
            <a:off x="4330700" y="4481512"/>
            <a:ext cx="47625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38490" y="120000"/>
                </a:lnTo>
                <a:lnTo>
                  <a:pt x="0" y="120000"/>
                </a:lnTo>
                <a:lnTo>
                  <a:pt x="38490" y="0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4" name="Google Shape;1604;p29"/>
          <p:cNvSpPr/>
          <p:nvPr/>
        </p:nvSpPr>
        <p:spPr>
          <a:xfrm>
            <a:off x="4913312" y="4200525"/>
            <a:ext cx="350837" cy="252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3383" y="27500"/>
                </a:moveTo>
                <a:lnTo>
                  <a:pt x="73383" y="27500"/>
                </a:lnTo>
                <a:lnTo>
                  <a:pt x="73383" y="40000"/>
                </a:lnTo>
                <a:lnTo>
                  <a:pt x="73383" y="47500"/>
                </a:lnTo>
                <a:lnTo>
                  <a:pt x="78496" y="47500"/>
                </a:lnTo>
                <a:lnTo>
                  <a:pt x="78496" y="53750"/>
                </a:lnTo>
                <a:lnTo>
                  <a:pt x="89022" y="67500"/>
                </a:lnTo>
                <a:lnTo>
                  <a:pt x="114887" y="73750"/>
                </a:lnTo>
                <a:lnTo>
                  <a:pt x="119999" y="73750"/>
                </a:lnTo>
                <a:lnTo>
                  <a:pt x="99248" y="107500"/>
                </a:lnTo>
                <a:lnTo>
                  <a:pt x="83609" y="107500"/>
                </a:lnTo>
                <a:lnTo>
                  <a:pt x="73383" y="120000"/>
                </a:lnTo>
                <a:lnTo>
                  <a:pt x="62255" y="113750"/>
                </a:lnTo>
                <a:lnTo>
                  <a:pt x="46917" y="120000"/>
                </a:lnTo>
                <a:lnTo>
                  <a:pt x="20751" y="113750"/>
                </a:lnTo>
                <a:lnTo>
                  <a:pt x="20751" y="100000"/>
                </a:lnTo>
                <a:lnTo>
                  <a:pt x="15639" y="100000"/>
                </a:lnTo>
                <a:lnTo>
                  <a:pt x="5112" y="80000"/>
                </a:lnTo>
                <a:lnTo>
                  <a:pt x="0" y="73750"/>
                </a:lnTo>
                <a:lnTo>
                  <a:pt x="5112" y="67500"/>
                </a:lnTo>
                <a:lnTo>
                  <a:pt x="10526" y="47500"/>
                </a:lnTo>
                <a:lnTo>
                  <a:pt x="25864" y="20000"/>
                </a:lnTo>
                <a:lnTo>
                  <a:pt x="25864" y="7500"/>
                </a:lnTo>
                <a:lnTo>
                  <a:pt x="31278" y="7500"/>
                </a:lnTo>
                <a:lnTo>
                  <a:pt x="36390" y="13750"/>
                </a:lnTo>
                <a:lnTo>
                  <a:pt x="36390" y="0"/>
                </a:lnTo>
                <a:lnTo>
                  <a:pt x="41503" y="7500"/>
                </a:lnTo>
                <a:lnTo>
                  <a:pt x="57142" y="7500"/>
                </a:lnTo>
                <a:lnTo>
                  <a:pt x="73383" y="27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5" name="Google Shape;1605;p29"/>
          <p:cNvSpPr/>
          <p:nvPr/>
        </p:nvSpPr>
        <p:spPr>
          <a:xfrm>
            <a:off x="5126037" y="4256087"/>
            <a:ext cx="31750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120000"/>
                </a:moveTo>
                <a:lnTo>
                  <a:pt x="60000" y="120000"/>
                </a:lnTo>
                <a:lnTo>
                  <a:pt x="0" y="120000"/>
                </a:lnTo>
                <a:lnTo>
                  <a:pt x="0" y="75000"/>
                </a:lnTo>
                <a:lnTo>
                  <a:pt x="0" y="0"/>
                </a:lnTo>
                <a:lnTo>
                  <a:pt x="60000" y="0"/>
                </a:lnTo>
                <a:lnTo>
                  <a:pt x="120000" y="0"/>
                </a:lnTo>
                <a:lnTo>
                  <a:pt x="120000" y="37500"/>
                </a:lnTo>
                <a:lnTo>
                  <a:pt x="60000" y="37500"/>
                </a:lnTo>
                <a:lnTo>
                  <a:pt x="120000" y="75000"/>
                </a:lnTo>
                <a:lnTo>
                  <a:pt x="6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6" name="Google Shape;1606;p29"/>
          <p:cNvSpPr/>
          <p:nvPr/>
        </p:nvSpPr>
        <p:spPr>
          <a:xfrm>
            <a:off x="4927600" y="4440237"/>
            <a:ext cx="198437" cy="196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8035"/>
                </a:moveTo>
                <a:lnTo>
                  <a:pt x="120000" y="8035"/>
                </a:lnTo>
                <a:lnTo>
                  <a:pt x="101497" y="0"/>
                </a:lnTo>
                <a:lnTo>
                  <a:pt x="74008" y="8035"/>
                </a:lnTo>
                <a:lnTo>
                  <a:pt x="27488" y="0"/>
                </a:lnTo>
                <a:lnTo>
                  <a:pt x="9515" y="0"/>
                </a:lnTo>
                <a:lnTo>
                  <a:pt x="0" y="0"/>
                </a:lnTo>
                <a:lnTo>
                  <a:pt x="9515" y="8035"/>
                </a:lnTo>
                <a:lnTo>
                  <a:pt x="18502" y="33750"/>
                </a:lnTo>
                <a:lnTo>
                  <a:pt x="0" y="59464"/>
                </a:lnTo>
                <a:lnTo>
                  <a:pt x="0" y="69107"/>
                </a:lnTo>
                <a:lnTo>
                  <a:pt x="9515" y="69107"/>
                </a:lnTo>
                <a:lnTo>
                  <a:pt x="54977" y="94285"/>
                </a:lnTo>
                <a:lnTo>
                  <a:pt x="54977" y="110892"/>
                </a:lnTo>
                <a:lnTo>
                  <a:pt x="83524" y="119999"/>
                </a:lnTo>
                <a:lnTo>
                  <a:pt x="92511" y="94285"/>
                </a:lnTo>
                <a:lnTo>
                  <a:pt x="101497" y="94285"/>
                </a:lnTo>
                <a:lnTo>
                  <a:pt x="111013" y="77142"/>
                </a:lnTo>
                <a:lnTo>
                  <a:pt x="101497" y="69107"/>
                </a:lnTo>
                <a:lnTo>
                  <a:pt x="101497" y="25714"/>
                </a:lnTo>
                <a:lnTo>
                  <a:pt x="120000" y="803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7" name="Google Shape;1607;p29"/>
          <p:cNvSpPr/>
          <p:nvPr/>
        </p:nvSpPr>
        <p:spPr>
          <a:xfrm>
            <a:off x="4821237" y="4440237"/>
            <a:ext cx="13652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3076" y="0"/>
                </a:moveTo>
                <a:lnTo>
                  <a:pt x="93076" y="0"/>
                </a:lnTo>
                <a:lnTo>
                  <a:pt x="106923" y="12500"/>
                </a:lnTo>
                <a:lnTo>
                  <a:pt x="120000" y="52500"/>
                </a:lnTo>
                <a:lnTo>
                  <a:pt x="93076" y="92500"/>
                </a:lnTo>
                <a:lnTo>
                  <a:pt x="93076" y="107500"/>
                </a:lnTo>
                <a:lnTo>
                  <a:pt x="53076" y="107500"/>
                </a:lnTo>
                <a:lnTo>
                  <a:pt x="26923" y="107500"/>
                </a:lnTo>
                <a:lnTo>
                  <a:pt x="0" y="120000"/>
                </a:lnTo>
                <a:lnTo>
                  <a:pt x="13846" y="80000"/>
                </a:lnTo>
                <a:lnTo>
                  <a:pt x="26923" y="67500"/>
                </a:lnTo>
                <a:lnTo>
                  <a:pt x="40000" y="40000"/>
                </a:lnTo>
                <a:lnTo>
                  <a:pt x="26923" y="40000"/>
                </a:lnTo>
                <a:lnTo>
                  <a:pt x="26923" y="12500"/>
                </a:lnTo>
                <a:lnTo>
                  <a:pt x="53076" y="12500"/>
                </a:lnTo>
                <a:lnTo>
                  <a:pt x="93076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8" name="Google Shape;1608;p29"/>
          <p:cNvSpPr/>
          <p:nvPr/>
        </p:nvSpPr>
        <p:spPr>
          <a:xfrm>
            <a:off x="4805362" y="4552950"/>
            <a:ext cx="46037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39230" y="120000"/>
                </a:lnTo>
                <a:lnTo>
                  <a:pt x="0" y="120000"/>
                </a:lnTo>
                <a:lnTo>
                  <a:pt x="39230" y="38297"/>
                </a:lnTo>
                <a:lnTo>
                  <a:pt x="120000" y="0"/>
                </a:lnTo>
                <a:lnTo>
                  <a:pt x="120000" y="76595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9" name="Google Shape;1609;p29"/>
          <p:cNvSpPr/>
          <p:nvPr/>
        </p:nvSpPr>
        <p:spPr>
          <a:xfrm>
            <a:off x="4821237" y="4594225"/>
            <a:ext cx="30162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20000" y="40000"/>
                </a:lnTo>
                <a:lnTo>
                  <a:pt x="0" y="120000"/>
                </a:lnTo>
                <a:lnTo>
                  <a:pt x="0" y="40000"/>
                </a:lnTo>
                <a:lnTo>
                  <a:pt x="0" y="0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0" name="Google Shape;1610;p29"/>
          <p:cNvSpPr/>
          <p:nvPr/>
        </p:nvSpPr>
        <p:spPr>
          <a:xfrm>
            <a:off x="3795712" y="3694112"/>
            <a:ext cx="292100" cy="211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7636" y="9000"/>
                </a:moveTo>
                <a:lnTo>
                  <a:pt x="107636" y="9000"/>
                </a:lnTo>
                <a:lnTo>
                  <a:pt x="114181" y="9000"/>
                </a:lnTo>
                <a:lnTo>
                  <a:pt x="120000" y="48000"/>
                </a:lnTo>
                <a:lnTo>
                  <a:pt x="95272" y="57000"/>
                </a:lnTo>
                <a:lnTo>
                  <a:pt x="95272" y="64000"/>
                </a:lnTo>
                <a:lnTo>
                  <a:pt x="76363" y="81000"/>
                </a:lnTo>
                <a:lnTo>
                  <a:pt x="50909" y="96000"/>
                </a:lnTo>
                <a:lnTo>
                  <a:pt x="45090" y="105000"/>
                </a:lnTo>
                <a:lnTo>
                  <a:pt x="45090" y="120000"/>
                </a:lnTo>
                <a:lnTo>
                  <a:pt x="14545" y="114000"/>
                </a:lnTo>
                <a:lnTo>
                  <a:pt x="0" y="112000"/>
                </a:lnTo>
                <a:lnTo>
                  <a:pt x="26181" y="96000"/>
                </a:lnTo>
                <a:lnTo>
                  <a:pt x="32000" y="81000"/>
                </a:lnTo>
                <a:lnTo>
                  <a:pt x="32000" y="64000"/>
                </a:lnTo>
                <a:lnTo>
                  <a:pt x="38545" y="48000"/>
                </a:lnTo>
                <a:lnTo>
                  <a:pt x="45090" y="33000"/>
                </a:lnTo>
                <a:lnTo>
                  <a:pt x="64000" y="24000"/>
                </a:lnTo>
                <a:lnTo>
                  <a:pt x="69818" y="0"/>
                </a:lnTo>
                <a:lnTo>
                  <a:pt x="76363" y="0"/>
                </a:lnTo>
                <a:lnTo>
                  <a:pt x="82909" y="9000"/>
                </a:lnTo>
                <a:lnTo>
                  <a:pt x="101090" y="9000"/>
                </a:lnTo>
                <a:lnTo>
                  <a:pt x="107636" y="9000"/>
                </a:lnTo>
              </a:path>
            </a:pathLst>
          </a:custGeom>
          <a:solidFill>
            <a:srgbClr val="0A337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1" name="Google Shape;1611;p29"/>
          <p:cNvSpPr/>
          <p:nvPr/>
        </p:nvSpPr>
        <p:spPr>
          <a:xfrm>
            <a:off x="3903662" y="3651250"/>
            <a:ext cx="490537" cy="452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7405" y="15234"/>
                </a:moveTo>
                <a:lnTo>
                  <a:pt x="37405" y="15234"/>
                </a:lnTo>
                <a:lnTo>
                  <a:pt x="41513" y="15234"/>
                </a:lnTo>
                <a:lnTo>
                  <a:pt x="45189" y="33750"/>
                </a:lnTo>
                <a:lnTo>
                  <a:pt x="29837" y="37734"/>
                </a:lnTo>
                <a:lnTo>
                  <a:pt x="29837" y="41250"/>
                </a:lnTo>
                <a:lnTo>
                  <a:pt x="18594" y="48984"/>
                </a:lnTo>
                <a:lnTo>
                  <a:pt x="3675" y="56250"/>
                </a:lnTo>
                <a:lnTo>
                  <a:pt x="0" y="60234"/>
                </a:lnTo>
                <a:lnTo>
                  <a:pt x="0" y="67500"/>
                </a:lnTo>
                <a:lnTo>
                  <a:pt x="22486" y="82734"/>
                </a:lnTo>
                <a:lnTo>
                  <a:pt x="56432" y="108750"/>
                </a:lnTo>
                <a:lnTo>
                  <a:pt x="60108" y="112500"/>
                </a:lnTo>
                <a:lnTo>
                  <a:pt x="67675" y="116484"/>
                </a:lnTo>
                <a:lnTo>
                  <a:pt x="71351" y="120000"/>
                </a:lnTo>
                <a:lnTo>
                  <a:pt x="75027" y="120000"/>
                </a:lnTo>
                <a:lnTo>
                  <a:pt x="82594" y="120000"/>
                </a:lnTo>
                <a:lnTo>
                  <a:pt x="120000" y="93984"/>
                </a:lnTo>
                <a:lnTo>
                  <a:pt x="116108" y="86250"/>
                </a:lnTo>
                <a:lnTo>
                  <a:pt x="112432" y="86250"/>
                </a:lnTo>
                <a:lnTo>
                  <a:pt x="105081" y="75000"/>
                </a:lnTo>
                <a:lnTo>
                  <a:pt x="108756" y="71484"/>
                </a:lnTo>
                <a:lnTo>
                  <a:pt x="108756" y="63750"/>
                </a:lnTo>
                <a:lnTo>
                  <a:pt x="108756" y="56250"/>
                </a:lnTo>
                <a:lnTo>
                  <a:pt x="105081" y="52500"/>
                </a:lnTo>
                <a:lnTo>
                  <a:pt x="105081" y="48984"/>
                </a:lnTo>
                <a:lnTo>
                  <a:pt x="105081" y="37734"/>
                </a:lnTo>
                <a:lnTo>
                  <a:pt x="97513" y="33750"/>
                </a:lnTo>
                <a:lnTo>
                  <a:pt x="93837" y="26484"/>
                </a:lnTo>
                <a:lnTo>
                  <a:pt x="101189" y="18750"/>
                </a:lnTo>
                <a:lnTo>
                  <a:pt x="97513" y="3984"/>
                </a:lnTo>
                <a:lnTo>
                  <a:pt x="101189" y="0"/>
                </a:lnTo>
                <a:lnTo>
                  <a:pt x="97513" y="3984"/>
                </a:lnTo>
                <a:lnTo>
                  <a:pt x="86270" y="0"/>
                </a:lnTo>
                <a:lnTo>
                  <a:pt x="82594" y="3984"/>
                </a:lnTo>
                <a:lnTo>
                  <a:pt x="75027" y="0"/>
                </a:lnTo>
                <a:lnTo>
                  <a:pt x="67675" y="3984"/>
                </a:lnTo>
                <a:lnTo>
                  <a:pt x="56432" y="3984"/>
                </a:lnTo>
                <a:lnTo>
                  <a:pt x="37405" y="1523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2" name="Google Shape;1612;p29"/>
          <p:cNvSpPr/>
          <p:nvPr/>
        </p:nvSpPr>
        <p:spPr>
          <a:xfrm>
            <a:off x="4284662" y="3651250"/>
            <a:ext cx="93662" cy="185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73492"/>
                </a:moveTo>
                <a:lnTo>
                  <a:pt x="120000" y="73492"/>
                </a:lnTo>
                <a:lnTo>
                  <a:pt x="120000" y="82679"/>
                </a:lnTo>
                <a:lnTo>
                  <a:pt x="81142" y="101052"/>
                </a:lnTo>
                <a:lnTo>
                  <a:pt x="81142" y="110239"/>
                </a:lnTo>
                <a:lnTo>
                  <a:pt x="61714" y="119999"/>
                </a:lnTo>
                <a:lnTo>
                  <a:pt x="61714" y="92440"/>
                </a:lnTo>
                <a:lnTo>
                  <a:pt x="19428" y="82679"/>
                </a:lnTo>
                <a:lnTo>
                  <a:pt x="0" y="64880"/>
                </a:lnTo>
                <a:lnTo>
                  <a:pt x="38857" y="45933"/>
                </a:lnTo>
                <a:lnTo>
                  <a:pt x="19428" y="9760"/>
                </a:lnTo>
                <a:lnTo>
                  <a:pt x="38857" y="0"/>
                </a:lnTo>
                <a:lnTo>
                  <a:pt x="81142" y="0"/>
                </a:lnTo>
                <a:lnTo>
                  <a:pt x="100571" y="9760"/>
                </a:lnTo>
                <a:lnTo>
                  <a:pt x="120000" y="0"/>
                </a:lnTo>
                <a:lnTo>
                  <a:pt x="100571" y="18373"/>
                </a:lnTo>
                <a:lnTo>
                  <a:pt x="120000" y="37320"/>
                </a:lnTo>
                <a:lnTo>
                  <a:pt x="81142" y="55119"/>
                </a:lnTo>
                <a:lnTo>
                  <a:pt x="81142" y="64880"/>
                </a:lnTo>
                <a:lnTo>
                  <a:pt x="120000" y="64880"/>
                </a:lnTo>
                <a:lnTo>
                  <a:pt x="120000" y="7349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3" name="Google Shape;1613;p29"/>
          <p:cNvSpPr/>
          <p:nvPr/>
        </p:nvSpPr>
        <p:spPr>
          <a:xfrm>
            <a:off x="3814762" y="3960812"/>
            <a:ext cx="393700" cy="352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5590" y="0"/>
                </a:moveTo>
                <a:lnTo>
                  <a:pt x="55590" y="0"/>
                </a:lnTo>
                <a:lnTo>
                  <a:pt x="97015" y="33383"/>
                </a:lnTo>
                <a:lnTo>
                  <a:pt x="101559" y="38195"/>
                </a:lnTo>
                <a:lnTo>
                  <a:pt x="110913" y="43308"/>
                </a:lnTo>
                <a:lnTo>
                  <a:pt x="115456" y="47819"/>
                </a:lnTo>
                <a:lnTo>
                  <a:pt x="120000" y="47819"/>
                </a:lnTo>
                <a:lnTo>
                  <a:pt x="120000" y="72180"/>
                </a:lnTo>
                <a:lnTo>
                  <a:pt x="115456" y="76691"/>
                </a:lnTo>
                <a:lnTo>
                  <a:pt x="92472" y="81203"/>
                </a:lnTo>
                <a:lnTo>
                  <a:pt x="83118" y="81203"/>
                </a:lnTo>
                <a:lnTo>
                  <a:pt x="74031" y="91127"/>
                </a:lnTo>
                <a:lnTo>
                  <a:pt x="64677" y="95639"/>
                </a:lnTo>
                <a:lnTo>
                  <a:pt x="55590" y="110075"/>
                </a:lnTo>
                <a:lnTo>
                  <a:pt x="50779" y="115488"/>
                </a:lnTo>
                <a:lnTo>
                  <a:pt x="46236" y="119999"/>
                </a:lnTo>
                <a:lnTo>
                  <a:pt x="41692" y="115488"/>
                </a:lnTo>
                <a:lnTo>
                  <a:pt x="36881" y="119999"/>
                </a:lnTo>
                <a:lnTo>
                  <a:pt x="32338" y="119999"/>
                </a:lnTo>
                <a:lnTo>
                  <a:pt x="23251" y="101052"/>
                </a:lnTo>
                <a:lnTo>
                  <a:pt x="13897" y="105563"/>
                </a:lnTo>
                <a:lnTo>
                  <a:pt x="4543" y="105563"/>
                </a:lnTo>
                <a:lnTo>
                  <a:pt x="9354" y="101052"/>
                </a:lnTo>
                <a:lnTo>
                  <a:pt x="0" y="81203"/>
                </a:lnTo>
                <a:lnTo>
                  <a:pt x="9354" y="76691"/>
                </a:lnTo>
                <a:lnTo>
                  <a:pt x="13897" y="81203"/>
                </a:lnTo>
                <a:lnTo>
                  <a:pt x="18440" y="76691"/>
                </a:lnTo>
                <a:lnTo>
                  <a:pt x="50779" y="76691"/>
                </a:lnTo>
                <a:lnTo>
                  <a:pt x="41692" y="0"/>
                </a:lnTo>
                <a:lnTo>
                  <a:pt x="5559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4" name="Google Shape;1614;p29"/>
          <p:cNvSpPr/>
          <p:nvPr/>
        </p:nvSpPr>
        <p:spPr>
          <a:xfrm>
            <a:off x="3705225" y="3905250"/>
            <a:ext cx="290512" cy="296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3044"/>
                </a:moveTo>
                <a:lnTo>
                  <a:pt x="0" y="63044"/>
                </a:lnTo>
                <a:lnTo>
                  <a:pt x="6525" y="57671"/>
                </a:lnTo>
                <a:lnTo>
                  <a:pt x="38429" y="57671"/>
                </a:lnTo>
                <a:lnTo>
                  <a:pt x="38429" y="45850"/>
                </a:lnTo>
                <a:lnTo>
                  <a:pt x="50755" y="40477"/>
                </a:lnTo>
                <a:lnTo>
                  <a:pt x="50755" y="11462"/>
                </a:lnTo>
                <a:lnTo>
                  <a:pt x="82296" y="11462"/>
                </a:lnTo>
                <a:lnTo>
                  <a:pt x="82296" y="0"/>
                </a:lnTo>
                <a:lnTo>
                  <a:pt x="120000" y="23283"/>
                </a:lnTo>
                <a:lnTo>
                  <a:pt x="101148" y="23283"/>
                </a:lnTo>
                <a:lnTo>
                  <a:pt x="113474" y="114626"/>
                </a:lnTo>
                <a:lnTo>
                  <a:pt x="69607" y="114626"/>
                </a:lnTo>
                <a:lnTo>
                  <a:pt x="63444" y="120000"/>
                </a:lnTo>
                <a:lnTo>
                  <a:pt x="57280" y="114626"/>
                </a:lnTo>
                <a:lnTo>
                  <a:pt x="44592" y="120000"/>
                </a:lnTo>
                <a:lnTo>
                  <a:pt x="38429" y="109253"/>
                </a:lnTo>
                <a:lnTo>
                  <a:pt x="18851" y="103164"/>
                </a:lnTo>
                <a:lnTo>
                  <a:pt x="6525" y="103164"/>
                </a:lnTo>
                <a:lnTo>
                  <a:pt x="0" y="109253"/>
                </a:lnTo>
                <a:lnTo>
                  <a:pt x="6525" y="85970"/>
                </a:lnTo>
                <a:lnTo>
                  <a:pt x="0" y="80238"/>
                </a:lnTo>
                <a:lnTo>
                  <a:pt x="6525" y="68776"/>
                </a:lnTo>
                <a:lnTo>
                  <a:pt x="0" y="6304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5" name="Google Shape;1615;p29"/>
          <p:cNvSpPr/>
          <p:nvPr/>
        </p:nvSpPr>
        <p:spPr>
          <a:xfrm>
            <a:off x="3705225" y="3886200"/>
            <a:ext cx="198437" cy="17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9515" y="110625"/>
                </a:lnTo>
                <a:lnTo>
                  <a:pt x="56035" y="110625"/>
                </a:lnTo>
                <a:lnTo>
                  <a:pt x="56035" y="90000"/>
                </a:lnTo>
                <a:lnTo>
                  <a:pt x="74008" y="80625"/>
                </a:lnTo>
                <a:lnTo>
                  <a:pt x="74008" y="30000"/>
                </a:lnTo>
                <a:lnTo>
                  <a:pt x="120000" y="30000"/>
                </a:lnTo>
                <a:lnTo>
                  <a:pt x="120000" y="10000"/>
                </a:lnTo>
                <a:lnTo>
                  <a:pt x="56035" y="0"/>
                </a:lnTo>
                <a:lnTo>
                  <a:pt x="47048" y="20625"/>
                </a:lnTo>
                <a:lnTo>
                  <a:pt x="36475" y="30000"/>
                </a:lnTo>
                <a:lnTo>
                  <a:pt x="27488" y="60000"/>
                </a:lnTo>
                <a:lnTo>
                  <a:pt x="0" y="100000"/>
                </a:lnTo>
                <a:lnTo>
                  <a:pt x="0" y="120000"/>
                </a:lnTo>
              </a:path>
            </a:pathLst>
          </a:custGeom>
          <a:solidFill>
            <a:srgbClr val="0A3373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6" name="Google Shape;1616;p29"/>
          <p:cNvSpPr/>
          <p:nvPr/>
        </p:nvSpPr>
        <p:spPr>
          <a:xfrm>
            <a:off x="3703637" y="4227512"/>
            <a:ext cx="7461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24827" y="120000"/>
                </a:lnTo>
                <a:lnTo>
                  <a:pt x="71724" y="0"/>
                </a:lnTo>
                <a:lnTo>
                  <a:pt x="95172" y="120000"/>
                </a:lnTo>
                <a:lnTo>
                  <a:pt x="120000" y="0"/>
                </a:lnTo>
                <a:lnTo>
                  <a:pt x="71724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7" name="Google Shape;1617;p29"/>
          <p:cNvSpPr/>
          <p:nvPr/>
        </p:nvSpPr>
        <p:spPr>
          <a:xfrm>
            <a:off x="3703637" y="4256087"/>
            <a:ext cx="74612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1724" y="120000"/>
                </a:moveTo>
                <a:lnTo>
                  <a:pt x="71724" y="120000"/>
                </a:lnTo>
                <a:lnTo>
                  <a:pt x="120000" y="37500"/>
                </a:lnTo>
                <a:lnTo>
                  <a:pt x="120000" y="0"/>
                </a:lnTo>
                <a:lnTo>
                  <a:pt x="0" y="0"/>
                </a:lnTo>
                <a:lnTo>
                  <a:pt x="48275" y="37500"/>
                </a:lnTo>
                <a:lnTo>
                  <a:pt x="48275" y="75000"/>
                </a:lnTo>
                <a:lnTo>
                  <a:pt x="71724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8" name="Google Shape;1618;p29"/>
          <p:cNvSpPr/>
          <p:nvPr/>
        </p:nvSpPr>
        <p:spPr>
          <a:xfrm>
            <a:off x="3794125" y="4313237"/>
            <a:ext cx="63500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2222"/>
                </a:moveTo>
                <a:lnTo>
                  <a:pt x="0" y="22222"/>
                </a:lnTo>
                <a:lnTo>
                  <a:pt x="32112" y="0"/>
                </a:lnTo>
                <a:lnTo>
                  <a:pt x="60845" y="0"/>
                </a:lnTo>
                <a:lnTo>
                  <a:pt x="120000" y="48888"/>
                </a:lnTo>
                <a:lnTo>
                  <a:pt x="120000" y="71111"/>
                </a:lnTo>
                <a:lnTo>
                  <a:pt x="60845" y="120000"/>
                </a:lnTo>
                <a:lnTo>
                  <a:pt x="32112" y="93333"/>
                </a:lnTo>
                <a:lnTo>
                  <a:pt x="0" y="93333"/>
                </a:lnTo>
                <a:lnTo>
                  <a:pt x="0" y="22222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9" name="Google Shape;1619;p29"/>
          <p:cNvSpPr/>
          <p:nvPr/>
        </p:nvSpPr>
        <p:spPr>
          <a:xfrm>
            <a:off x="3824287" y="4340225"/>
            <a:ext cx="109537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84324"/>
                </a:lnTo>
                <a:lnTo>
                  <a:pt x="84590" y="68108"/>
                </a:lnTo>
                <a:lnTo>
                  <a:pt x="84590" y="32432"/>
                </a:lnTo>
                <a:lnTo>
                  <a:pt x="67868" y="32432"/>
                </a:lnTo>
                <a:lnTo>
                  <a:pt x="50163" y="0"/>
                </a:lnTo>
                <a:lnTo>
                  <a:pt x="33442" y="16216"/>
                </a:lnTo>
                <a:lnTo>
                  <a:pt x="0" y="51891"/>
                </a:lnTo>
                <a:lnTo>
                  <a:pt x="84590" y="12000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0" name="Google Shape;1620;p29"/>
          <p:cNvSpPr/>
          <p:nvPr/>
        </p:nvSpPr>
        <p:spPr>
          <a:xfrm>
            <a:off x="3902075" y="4298950"/>
            <a:ext cx="153987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7514" y="108679"/>
                </a:moveTo>
                <a:lnTo>
                  <a:pt x="107514" y="108679"/>
                </a:lnTo>
                <a:lnTo>
                  <a:pt x="107514" y="72452"/>
                </a:lnTo>
                <a:lnTo>
                  <a:pt x="120000" y="47547"/>
                </a:lnTo>
                <a:lnTo>
                  <a:pt x="107514" y="22641"/>
                </a:lnTo>
                <a:lnTo>
                  <a:pt x="95722" y="11320"/>
                </a:lnTo>
                <a:lnTo>
                  <a:pt x="72138" y="11320"/>
                </a:lnTo>
                <a:lnTo>
                  <a:pt x="59653" y="0"/>
                </a:lnTo>
                <a:lnTo>
                  <a:pt x="47861" y="11320"/>
                </a:lnTo>
                <a:lnTo>
                  <a:pt x="36069" y="0"/>
                </a:lnTo>
                <a:lnTo>
                  <a:pt x="23583" y="11320"/>
                </a:lnTo>
                <a:lnTo>
                  <a:pt x="11791" y="11320"/>
                </a:lnTo>
                <a:lnTo>
                  <a:pt x="11791" y="22641"/>
                </a:lnTo>
                <a:lnTo>
                  <a:pt x="11791" y="36226"/>
                </a:lnTo>
                <a:lnTo>
                  <a:pt x="11791" y="47547"/>
                </a:lnTo>
                <a:lnTo>
                  <a:pt x="11791" y="58867"/>
                </a:lnTo>
                <a:lnTo>
                  <a:pt x="0" y="58867"/>
                </a:lnTo>
                <a:lnTo>
                  <a:pt x="0" y="83773"/>
                </a:lnTo>
                <a:lnTo>
                  <a:pt x="23583" y="95094"/>
                </a:lnTo>
                <a:lnTo>
                  <a:pt x="23583" y="120000"/>
                </a:lnTo>
                <a:lnTo>
                  <a:pt x="47861" y="108679"/>
                </a:lnTo>
                <a:lnTo>
                  <a:pt x="83930" y="108679"/>
                </a:lnTo>
                <a:lnTo>
                  <a:pt x="107514" y="10867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1" name="Google Shape;1621;p29"/>
          <p:cNvSpPr/>
          <p:nvPr/>
        </p:nvSpPr>
        <p:spPr>
          <a:xfrm>
            <a:off x="3979862" y="4200525"/>
            <a:ext cx="1809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5000"/>
                </a:moveTo>
                <a:lnTo>
                  <a:pt x="0" y="95000"/>
                </a:lnTo>
                <a:lnTo>
                  <a:pt x="10384" y="80000"/>
                </a:lnTo>
                <a:lnTo>
                  <a:pt x="30000" y="40000"/>
                </a:lnTo>
                <a:lnTo>
                  <a:pt x="50192" y="27500"/>
                </a:lnTo>
                <a:lnTo>
                  <a:pt x="69807" y="0"/>
                </a:lnTo>
                <a:lnTo>
                  <a:pt x="90000" y="0"/>
                </a:lnTo>
                <a:lnTo>
                  <a:pt x="90000" y="27500"/>
                </a:lnTo>
                <a:lnTo>
                  <a:pt x="109615" y="55000"/>
                </a:lnTo>
                <a:lnTo>
                  <a:pt x="120000" y="55000"/>
                </a:lnTo>
                <a:lnTo>
                  <a:pt x="120000" y="67500"/>
                </a:lnTo>
                <a:lnTo>
                  <a:pt x="99807" y="80000"/>
                </a:lnTo>
                <a:lnTo>
                  <a:pt x="79615" y="80000"/>
                </a:lnTo>
                <a:lnTo>
                  <a:pt x="39807" y="80000"/>
                </a:lnTo>
                <a:lnTo>
                  <a:pt x="39807" y="95000"/>
                </a:lnTo>
                <a:lnTo>
                  <a:pt x="39807" y="120000"/>
                </a:lnTo>
                <a:lnTo>
                  <a:pt x="30000" y="107500"/>
                </a:lnTo>
                <a:lnTo>
                  <a:pt x="10384" y="107500"/>
                </a:lnTo>
                <a:lnTo>
                  <a:pt x="0" y="95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2" name="Google Shape;1622;p29"/>
          <p:cNvSpPr/>
          <p:nvPr/>
        </p:nvSpPr>
        <p:spPr>
          <a:xfrm>
            <a:off x="4100512" y="4284662"/>
            <a:ext cx="46037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0769" y="0"/>
                </a:moveTo>
                <a:lnTo>
                  <a:pt x="80769" y="0"/>
                </a:lnTo>
                <a:lnTo>
                  <a:pt x="0" y="0"/>
                </a:lnTo>
                <a:lnTo>
                  <a:pt x="41538" y="61395"/>
                </a:lnTo>
                <a:lnTo>
                  <a:pt x="80769" y="106046"/>
                </a:lnTo>
                <a:lnTo>
                  <a:pt x="80769" y="120000"/>
                </a:lnTo>
                <a:lnTo>
                  <a:pt x="120000" y="120000"/>
                </a:lnTo>
                <a:lnTo>
                  <a:pt x="120000" y="61395"/>
                </a:lnTo>
                <a:lnTo>
                  <a:pt x="120000" y="30697"/>
                </a:lnTo>
                <a:lnTo>
                  <a:pt x="80769" y="16744"/>
                </a:lnTo>
                <a:lnTo>
                  <a:pt x="80769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3" name="Google Shape;1623;p29"/>
          <p:cNvSpPr/>
          <p:nvPr/>
        </p:nvSpPr>
        <p:spPr>
          <a:xfrm>
            <a:off x="4116387" y="4002087"/>
            <a:ext cx="384175" cy="268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733" y="100990"/>
                </a:moveTo>
                <a:lnTo>
                  <a:pt x="100733" y="100990"/>
                </a:lnTo>
                <a:lnTo>
                  <a:pt x="100733" y="95049"/>
                </a:lnTo>
                <a:lnTo>
                  <a:pt x="115045" y="69306"/>
                </a:lnTo>
                <a:lnTo>
                  <a:pt x="120000" y="31287"/>
                </a:lnTo>
                <a:lnTo>
                  <a:pt x="110366" y="19009"/>
                </a:lnTo>
                <a:lnTo>
                  <a:pt x="110366" y="5940"/>
                </a:lnTo>
                <a:lnTo>
                  <a:pt x="105688" y="0"/>
                </a:lnTo>
                <a:lnTo>
                  <a:pt x="86146" y="0"/>
                </a:lnTo>
                <a:lnTo>
                  <a:pt x="38532" y="43960"/>
                </a:lnTo>
                <a:lnTo>
                  <a:pt x="28899" y="43960"/>
                </a:lnTo>
                <a:lnTo>
                  <a:pt x="28899" y="76039"/>
                </a:lnTo>
                <a:lnTo>
                  <a:pt x="23669" y="81980"/>
                </a:lnTo>
                <a:lnTo>
                  <a:pt x="0" y="87920"/>
                </a:lnTo>
                <a:lnTo>
                  <a:pt x="0" y="100990"/>
                </a:lnTo>
                <a:lnTo>
                  <a:pt x="9357" y="114059"/>
                </a:lnTo>
                <a:lnTo>
                  <a:pt x="14311" y="114059"/>
                </a:lnTo>
                <a:lnTo>
                  <a:pt x="14311" y="120000"/>
                </a:lnTo>
                <a:lnTo>
                  <a:pt x="14311" y="114059"/>
                </a:lnTo>
                <a:lnTo>
                  <a:pt x="18990" y="114059"/>
                </a:lnTo>
                <a:lnTo>
                  <a:pt x="23669" y="120000"/>
                </a:lnTo>
                <a:lnTo>
                  <a:pt x="23669" y="114059"/>
                </a:lnTo>
                <a:lnTo>
                  <a:pt x="33853" y="100990"/>
                </a:lnTo>
                <a:lnTo>
                  <a:pt x="38532" y="100990"/>
                </a:lnTo>
                <a:lnTo>
                  <a:pt x="52844" y="106930"/>
                </a:lnTo>
                <a:lnTo>
                  <a:pt x="57522" y="106930"/>
                </a:lnTo>
                <a:lnTo>
                  <a:pt x="67155" y="114059"/>
                </a:lnTo>
                <a:lnTo>
                  <a:pt x="76513" y="106930"/>
                </a:lnTo>
                <a:lnTo>
                  <a:pt x="91376" y="106930"/>
                </a:lnTo>
                <a:lnTo>
                  <a:pt x="96055" y="100990"/>
                </a:lnTo>
                <a:lnTo>
                  <a:pt x="100733" y="10099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4" name="Google Shape;1624;p29"/>
          <p:cNvSpPr/>
          <p:nvPr/>
        </p:nvSpPr>
        <p:spPr>
          <a:xfrm>
            <a:off x="3690937" y="4157662"/>
            <a:ext cx="150812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791" y="100884"/>
                </a:moveTo>
                <a:lnTo>
                  <a:pt x="11791" y="100884"/>
                </a:lnTo>
                <a:lnTo>
                  <a:pt x="24277" y="100884"/>
                </a:lnTo>
                <a:lnTo>
                  <a:pt x="47861" y="84955"/>
                </a:lnTo>
                <a:lnTo>
                  <a:pt x="59653" y="100884"/>
                </a:lnTo>
                <a:lnTo>
                  <a:pt x="72138" y="84955"/>
                </a:lnTo>
                <a:lnTo>
                  <a:pt x="47861" y="84955"/>
                </a:lnTo>
                <a:lnTo>
                  <a:pt x="11791" y="84955"/>
                </a:lnTo>
                <a:lnTo>
                  <a:pt x="0" y="49911"/>
                </a:lnTo>
                <a:lnTo>
                  <a:pt x="11791" y="18053"/>
                </a:lnTo>
                <a:lnTo>
                  <a:pt x="24277" y="0"/>
                </a:lnTo>
                <a:lnTo>
                  <a:pt x="47861" y="0"/>
                </a:lnTo>
                <a:lnTo>
                  <a:pt x="83930" y="18053"/>
                </a:lnTo>
                <a:lnTo>
                  <a:pt x="95722" y="49911"/>
                </a:lnTo>
                <a:lnTo>
                  <a:pt x="120000" y="120000"/>
                </a:lnTo>
                <a:lnTo>
                  <a:pt x="72138" y="120000"/>
                </a:lnTo>
                <a:lnTo>
                  <a:pt x="11791" y="120000"/>
                </a:lnTo>
                <a:lnTo>
                  <a:pt x="11791" y="10088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5" name="Google Shape;1625;p29"/>
          <p:cNvSpPr/>
          <p:nvPr/>
        </p:nvSpPr>
        <p:spPr>
          <a:xfrm>
            <a:off x="4041775" y="4284662"/>
            <a:ext cx="90487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5555"/>
                </a:moveTo>
                <a:lnTo>
                  <a:pt x="0" y="35555"/>
                </a:lnTo>
                <a:lnTo>
                  <a:pt x="0" y="13333"/>
                </a:lnTo>
                <a:lnTo>
                  <a:pt x="0" y="0"/>
                </a:lnTo>
                <a:lnTo>
                  <a:pt x="79615" y="0"/>
                </a:lnTo>
                <a:lnTo>
                  <a:pt x="100384" y="48888"/>
                </a:lnTo>
                <a:lnTo>
                  <a:pt x="120000" y="84444"/>
                </a:lnTo>
                <a:lnTo>
                  <a:pt x="120000" y="95555"/>
                </a:lnTo>
                <a:lnTo>
                  <a:pt x="20769" y="120000"/>
                </a:lnTo>
                <a:lnTo>
                  <a:pt x="0" y="120000"/>
                </a:lnTo>
                <a:lnTo>
                  <a:pt x="0" y="84444"/>
                </a:lnTo>
                <a:lnTo>
                  <a:pt x="20769" y="60000"/>
                </a:lnTo>
                <a:lnTo>
                  <a:pt x="0" y="3555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6" name="Google Shape;1626;p29"/>
          <p:cNvSpPr/>
          <p:nvPr/>
        </p:nvSpPr>
        <p:spPr>
          <a:xfrm>
            <a:off x="4176712" y="4227512"/>
            <a:ext cx="279400" cy="212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189" y="112500"/>
                </a:moveTo>
                <a:lnTo>
                  <a:pt x="60189" y="112500"/>
                </a:lnTo>
                <a:lnTo>
                  <a:pt x="73438" y="88500"/>
                </a:lnTo>
                <a:lnTo>
                  <a:pt x="79873" y="88500"/>
                </a:lnTo>
                <a:lnTo>
                  <a:pt x="86309" y="96000"/>
                </a:lnTo>
                <a:lnTo>
                  <a:pt x="93123" y="88500"/>
                </a:lnTo>
                <a:lnTo>
                  <a:pt x="106750" y="64500"/>
                </a:lnTo>
                <a:lnTo>
                  <a:pt x="113186" y="40500"/>
                </a:lnTo>
                <a:lnTo>
                  <a:pt x="120000" y="24000"/>
                </a:lnTo>
                <a:lnTo>
                  <a:pt x="120000" y="16500"/>
                </a:lnTo>
                <a:lnTo>
                  <a:pt x="120000" y="7500"/>
                </a:lnTo>
                <a:lnTo>
                  <a:pt x="113186" y="0"/>
                </a:lnTo>
                <a:lnTo>
                  <a:pt x="106750" y="0"/>
                </a:lnTo>
                <a:lnTo>
                  <a:pt x="100315" y="7500"/>
                </a:lnTo>
                <a:lnTo>
                  <a:pt x="79873" y="7500"/>
                </a:lnTo>
                <a:lnTo>
                  <a:pt x="67003" y="16500"/>
                </a:lnTo>
                <a:lnTo>
                  <a:pt x="53753" y="7500"/>
                </a:lnTo>
                <a:lnTo>
                  <a:pt x="46561" y="7500"/>
                </a:lnTo>
                <a:lnTo>
                  <a:pt x="26876" y="0"/>
                </a:lnTo>
                <a:lnTo>
                  <a:pt x="20441" y="0"/>
                </a:lnTo>
                <a:lnTo>
                  <a:pt x="7192" y="16500"/>
                </a:lnTo>
                <a:lnTo>
                  <a:pt x="7192" y="24000"/>
                </a:lnTo>
                <a:lnTo>
                  <a:pt x="7192" y="40500"/>
                </a:lnTo>
                <a:lnTo>
                  <a:pt x="0" y="72000"/>
                </a:lnTo>
                <a:lnTo>
                  <a:pt x="0" y="96000"/>
                </a:lnTo>
                <a:lnTo>
                  <a:pt x="20441" y="96000"/>
                </a:lnTo>
                <a:lnTo>
                  <a:pt x="20441" y="103500"/>
                </a:lnTo>
                <a:lnTo>
                  <a:pt x="26876" y="120000"/>
                </a:lnTo>
                <a:lnTo>
                  <a:pt x="33312" y="120000"/>
                </a:lnTo>
                <a:lnTo>
                  <a:pt x="60189" y="120000"/>
                </a:lnTo>
                <a:lnTo>
                  <a:pt x="60189" y="112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7" name="Google Shape;1627;p29"/>
          <p:cNvSpPr/>
          <p:nvPr/>
        </p:nvSpPr>
        <p:spPr>
          <a:xfrm>
            <a:off x="4132262" y="4256087"/>
            <a:ext cx="61912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869" y="11320"/>
                </a:moveTo>
                <a:lnTo>
                  <a:pt x="60869" y="11320"/>
                </a:lnTo>
                <a:lnTo>
                  <a:pt x="0" y="22641"/>
                </a:lnTo>
                <a:lnTo>
                  <a:pt x="0" y="36226"/>
                </a:lnTo>
                <a:lnTo>
                  <a:pt x="29565" y="47547"/>
                </a:lnTo>
                <a:lnTo>
                  <a:pt x="29565" y="72452"/>
                </a:lnTo>
                <a:lnTo>
                  <a:pt x="29565" y="120000"/>
                </a:lnTo>
                <a:lnTo>
                  <a:pt x="90434" y="120000"/>
                </a:lnTo>
                <a:lnTo>
                  <a:pt x="90434" y="83773"/>
                </a:lnTo>
                <a:lnTo>
                  <a:pt x="120000" y="36226"/>
                </a:lnTo>
                <a:lnTo>
                  <a:pt x="120000" y="11320"/>
                </a:lnTo>
                <a:lnTo>
                  <a:pt x="90434" y="0"/>
                </a:lnTo>
                <a:lnTo>
                  <a:pt x="60869" y="0"/>
                </a:lnTo>
                <a:lnTo>
                  <a:pt x="60869" y="1132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8" name="Google Shape;1628;p29"/>
          <p:cNvSpPr/>
          <p:nvPr/>
        </p:nvSpPr>
        <p:spPr>
          <a:xfrm>
            <a:off x="3751262" y="4256087"/>
            <a:ext cx="166687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9263" y="120000"/>
                </a:moveTo>
                <a:lnTo>
                  <a:pt x="109263" y="120000"/>
                </a:lnTo>
                <a:lnTo>
                  <a:pt x="120000" y="120000"/>
                </a:lnTo>
                <a:lnTo>
                  <a:pt x="120000" y="105714"/>
                </a:lnTo>
                <a:lnTo>
                  <a:pt x="120000" y="91428"/>
                </a:lnTo>
                <a:lnTo>
                  <a:pt x="120000" y="74285"/>
                </a:lnTo>
                <a:lnTo>
                  <a:pt x="120000" y="60000"/>
                </a:lnTo>
                <a:lnTo>
                  <a:pt x="98526" y="0"/>
                </a:lnTo>
                <a:lnTo>
                  <a:pt x="76421" y="14285"/>
                </a:lnTo>
                <a:lnTo>
                  <a:pt x="54947" y="14285"/>
                </a:lnTo>
                <a:lnTo>
                  <a:pt x="65684" y="0"/>
                </a:lnTo>
                <a:lnTo>
                  <a:pt x="22105" y="0"/>
                </a:lnTo>
                <a:lnTo>
                  <a:pt x="22105" y="14285"/>
                </a:lnTo>
                <a:lnTo>
                  <a:pt x="0" y="45714"/>
                </a:lnTo>
                <a:lnTo>
                  <a:pt x="32842" y="74285"/>
                </a:lnTo>
                <a:lnTo>
                  <a:pt x="43578" y="60000"/>
                </a:lnTo>
                <a:lnTo>
                  <a:pt x="54947" y="60000"/>
                </a:lnTo>
                <a:lnTo>
                  <a:pt x="76421" y="91428"/>
                </a:lnTo>
                <a:lnTo>
                  <a:pt x="76421" y="105714"/>
                </a:lnTo>
                <a:lnTo>
                  <a:pt x="87157" y="91428"/>
                </a:lnTo>
                <a:lnTo>
                  <a:pt x="98526" y="120000"/>
                </a:lnTo>
                <a:lnTo>
                  <a:pt x="109263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9" name="Google Shape;1629;p29"/>
          <p:cNvSpPr/>
          <p:nvPr/>
        </p:nvSpPr>
        <p:spPr>
          <a:xfrm>
            <a:off x="3651250" y="3665537"/>
            <a:ext cx="509587" cy="487362"/>
          </a:xfrm>
          <a:prstGeom prst="ellipse">
            <a:avLst/>
          </a:prstGeom>
          <a:noFill/>
          <a:ln w="19050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0" name="Google Shape;1630;p29"/>
          <p:cNvSpPr txBox="1"/>
          <p:nvPr/>
        </p:nvSpPr>
        <p:spPr>
          <a:xfrm>
            <a:off x="2959100" y="3052762"/>
            <a:ext cx="660400" cy="13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PARIS</a:t>
            </a:r>
            <a:endParaRPr/>
          </a:p>
        </p:txBody>
      </p:sp>
      <p:cxnSp>
        <p:nvCxnSpPr>
          <p:cNvPr id="1631" name="Google Shape;1631;p29"/>
          <p:cNvCxnSpPr/>
          <p:nvPr/>
        </p:nvCxnSpPr>
        <p:spPr>
          <a:xfrm>
            <a:off x="3575050" y="2955925"/>
            <a:ext cx="568325" cy="37306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32" name="Google Shape;1632;p29"/>
          <p:cNvSpPr/>
          <p:nvPr/>
        </p:nvSpPr>
        <p:spPr>
          <a:xfrm>
            <a:off x="4143375" y="3306762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3" name="Google Shape;1633;p29"/>
          <p:cNvSpPr txBox="1"/>
          <p:nvPr/>
        </p:nvSpPr>
        <p:spPr>
          <a:xfrm>
            <a:off x="609600" y="5140325"/>
            <a:ext cx="1419225" cy="2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mbria"/>
              <a:buNone/>
            </a:pPr>
            <a:r>
              <a:rPr lang="en-US" sz="1000" b="0" i="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Flight duration</a:t>
            </a:r>
            <a:endParaRPr/>
          </a:p>
        </p:txBody>
      </p:sp>
      <p:sp>
        <p:nvSpPr>
          <p:cNvPr id="1634" name="Google Shape;1634;p29"/>
          <p:cNvSpPr txBox="1"/>
          <p:nvPr/>
        </p:nvSpPr>
        <p:spPr>
          <a:xfrm>
            <a:off x="557212" y="5356225"/>
            <a:ext cx="1935162" cy="25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mbria"/>
              <a:buNone/>
            </a:pPr>
            <a:r>
              <a:rPr lang="en-US" sz="1000" b="0" i="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 Sea/land route</a:t>
            </a:r>
            <a:endParaRPr/>
          </a:p>
        </p:txBody>
      </p:sp>
      <p:cxnSp>
        <p:nvCxnSpPr>
          <p:cNvPr id="1635" name="Google Shape;1635;p29"/>
          <p:cNvCxnSpPr/>
          <p:nvPr/>
        </p:nvCxnSpPr>
        <p:spPr>
          <a:xfrm flipH="1">
            <a:off x="3556000" y="3543300"/>
            <a:ext cx="503237" cy="98425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36" name="Google Shape;1636;p29"/>
          <p:cNvSpPr/>
          <p:nvPr/>
        </p:nvSpPr>
        <p:spPr>
          <a:xfrm>
            <a:off x="4014787" y="3516312"/>
            <a:ext cx="44450" cy="5238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37" name="Google Shape;1637;p29"/>
          <p:cNvCxnSpPr/>
          <p:nvPr/>
        </p:nvCxnSpPr>
        <p:spPr>
          <a:xfrm>
            <a:off x="4422775" y="3494087"/>
            <a:ext cx="300037" cy="6508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38" name="Google Shape;1638;p29"/>
          <p:cNvSpPr/>
          <p:nvPr/>
        </p:nvSpPr>
        <p:spPr>
          <a:xfrm>
            <a:off x="4376737" y="3470275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9" name="Google Shape;1639;p29"/>
          <p:cNvSpPr txBox="1"/>
          <p:nvPr/>
        </p:nvSpPr>
        <p:spPr>
          <a:xfrm>
            <a:off x="4676775" y="3692525"/>
            <a:ext cx="601662" cy="13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ROME</a:t>
            </a:r>
            <a:endParaRPr/>
          </a:p>
        </p:txBody>
      </p:sp>
      <p:sp>
        <p:nvSpPr>
          <p:cNvPr id="1640" name="Google Shape;1640;p29"/>
          <p:cNvSpPr txBox="1"/>
          <p:nvPr/>
        </p:nvSpPr>
        <p:spPr>
          <a:xfrm>
            <a:off x="4273550" y="3046412"/>
            <a:ext cx="1063625" cy="1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FRANKFURT</a:t>
            </a:r>
            <a:endParaRPr/>
          </a:p>
        </p:txBody>
      </p:sp>
      <p:sp>
        <p:nvSpPr>
          <p:cNvPr id="1641" name="Google Shape;1641;p29"/>
          <p:cNvSpPr/>
          <p:nvPr/>
        </p:nvSpPr>
        <p:spPr>
          <a:xfrm>
            <a:off x="4311650" y="3214687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2" name="Google Shape;1642;p29"/>
          <p:cNvSpPr txBox="1"/>
          <p:nvPr/>
        </p:nvSpPr>
        <p:spPr>
          <a:xfrm>
            <a:off x="2754312" y="5713412"/>
            <a:ext cx="766762" cy="16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1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</a:t>
            </a: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SAO PAULO</a:t>
            </a:r>
            <a:endParaRPr/>
          </a:p>
        </p:txBody>
      </p:sp>
      <p:cxnSp>
        <p:nvCxnSpPr>
          <p:cNvPr id="1643" name="Google Shape;1643;p29"/>
          <p:cNvCxnSpPr/>
          <p:nvPr/>
        </p:nvCxnSpPr>
        <p:spPr>
          <a:xfrm rot="-5400000">
            <a:off x="3544093" y="4421981"/>
            <a:ext cx="434975" cy="2698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44" name="Google Shape;1644;p29"/>
          <p:cNvSpPr/>
          <p:nvPr/>
        </p:nvSpPr>
        <p:spPr>
          <a:xfrm>
            <a:off x="3752850" y="4189412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5" name="Google Shape;1645;p29"/>
          <p:cNvSpPr txBox="1"/>
          <p:nvPr/>
        </p:nvSpPr>
        <p:spPr>
          <a:xfrm>
            <a:off x="1384300" y="2919412"/>
            <a:ext cx="727075" cy="16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1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NEW YORK</a:t>
            </a:r>
            <a:endParaRPr/>
          </a:p>
        </p:txBody>
      </p:sp>
      <p:cxnSp>
        <p:nvCxnSpPr>
          <p:cNvPr id="1646" name="Google Shape;1646;p29"/>
          <p:cNvCxnSpPr/>
          <p:nvPr/>
        </p:nvCxnSpPr>
        <p:spPr>
          <a:xfrm>
            <a:off x="2014537" y="2801937"/>
            <a:ext cx="344487" cy="690562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47" name="Google Shape;1647;p29"/>
          <p:cNvSpPr/>
          <p:nvPr/>
        </p:nvSpPr>
        <p:spPr>
          <a:xfrm>
            <a:off x="2319337" y="3486150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8" name="Google Shape;1648;p29"/>
          <p:cNvSpPr txBox="1"/>
          <p:nvPr/>
        </p:nvSpPr>
        <p:spPr>
          <a:xfrm>
            <a:off x="5408612" y="4668837"/>
            <a:ext cx="727075" cy="16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1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CAIRO</a:t>
            </a:r>
            <a:endParaRPr/>
          </a:p>
        </p:txBody>
      </p:sp>
      <p:cxnSp>
        <p:nvCxnSpPr>
          <p:cNvPr id="1649" name="Google Shape;1649;p29"/>
          <p:cNvCxnSpPr/>
          <p:nvPr/>
        </p:nvCxnSpPr>
        <p:spPr>
          <a:xfrm rot="10800000">
            <a:off x="4849812" y="3881437"/>
            <a:ext cx="717550" cy="50958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50" name="Google Shape;1650;p29"/>
          <p:cNvSpPr/>
          <p:nvPr/>
        </p:nvSpPr>
        <p:spPr>
          <a:xfrm>
            <a:off x="4794250" y="3854450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51" name="Google Shape;1651;p29"/>
          <p:cNvCxnSpPr/>
          <p:nvPr/>
        </p:nvCxnSpPr>
        <p:spPr>
          <a:xfrm rot="10800000" flipH="1">
            <a:off x="4095750" y="4291012"/>
            <a:ext cx="107950" cy="104775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52" name="Google Shape;1652;p29"/>
          <p:cNvSpPr txBox="1"/>
          <p:nvPr/>
        </p:nvSpPr>
        <p:spPr>
          <a:xfrm>
            <a:off x="4114800" y="4492625"/>
            <a:ext cx="660400" cy="168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1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</a:t>
            </a: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ACCRA</a:t>
            </a:r>
            <a:endParaRPr/>
          </a:p>
        </p:txBody>
      </p:sp>
      <p:cxnSp>
        <p:nvCxnSpPr>
          <p:cNvPr id="1653" name="Google Shape;1653;p29"/>
          <p:cNvCxnSpPr/>
          <p:nvPr/>
        </p:nvCxnSpPr>
        <p:spPr>
          <a:xfrm>
            <a:off x="6959600" y="3733800"/>
            <a:ext cx="717550" cy="24288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54" name="Google Shape;1654;p29"/>
          <p:cNvSpPr txBox="1"/>
          <p:nvPr/>
        </p:nvSpPr>
        <p:spPr>
          <a:xfrm>
            <a:off x="7602537" y="4292600"/>
            <a:ext cx="727075" cy="138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BEIJING</a:t>
            </a:r>
            <a:endParaRPr/>
          </a:p>
        </p:txBody>
      </p:sp>
      <p:sp>
        <p:nvSpPr>
          <p:cNvPr id="1655" name="Google Shape;1655;p29"/>
          <p:cNvSpPr/>
          <p:nvPr/>
        </p:nvSpPr>
        <p:spPr>
          <a:xfrm>
            <a:off x="6911975" y="3694112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56" name="Google Shape;1656;p29"/>
          <p:cNvCxnSpPr/>
          <p:nvPr/>
        </p:nvCxnSpPr>
        <p:spPr>
          <a:xfrm flipH="1">
            <a:off x="4357687" y="2946400"/>
            <a:ext cx="225425" cy="274637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57" name="Google Shape;1657;p29"/>
          <p:cNvSpPr/>
          <p:nvPr/>
        </p:nvSpPr>
        <p:spPr>
          <a:xfrm>
            <a:off x="4057650" y="4360862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8" name="Google Shape;1658;p29"/>
          <p:cNvSpPr/>
          <p:nvPr/>
        </p:nvSpPr>
        <p:spPr>
          <a:xfrm>
            <a:off x="2965450" y="5040312"/>
            <a:ext cx="46037" cy="46037"/>
          </a:xfrm>
          <a:prstGeom prst="ellipse">
            <a:avLst/>
          </a:prstGeom>
          <a:solidFill>
            <a:srgbClr val="0A3373"/>
          </a:solidFill>
          <a:ln w="9525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9" name="Google Shape;1659;p29"/>
          <p:cNvSpPr txBox="1"/>
          <p:nvPr/>
        </p:nvSpPr>
        <p:spPr>
          <a:xfrm>
            <a:off x="3359150" y="5065712"/>
            <a:ext cx="660400" cy="16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1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</a:t>
            </a: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DAKAR</a:t>
            </a:r>
            <a:endParaRPr/>
          </a:p>
        </p:txBody>
      </p:sp>
      <p:cxnSp>
        <p:nvCxnSpPr>
          <p:cNvPr id="1660" name="Google Shape;1660;p29"/>
          <p:cNvCxnSpPr/>
          <p:nvPr/>
        </p:nvCxnSpPr>
        <p:spPr>
          <a:xfrm rot="5400000" flipH="1">
            <a:off x="2980531" y="5104606"/>
            <a:ext cx="220662" cy="17145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661" name="Google Shape;1661;p29"/>
          <p:cNvSpPr txBox="1"/>
          <p:nvPr/>
        </p:nvSpPr>
        <p:spPr>
          <a:xfrm>
            <a:off x="2933700" y="3757612"/>
            <a:ext cx="660400" cy="169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1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 </a:t>
            </a:r>
            <a:r>
              <a:rPr lang="en-US" sz="9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MADRID</a:t>
            </a:r>
            <a:endParaRPr/>
          </a:p>
        </p:txBody>
      </p:sp>
      <p:sp>
        <p:nvSpPr>
          <p:cNvPr id="1662" name="Google Shape;1662;p29"/>
          <p:cNvSpPr txBox="1"/>
          <p:nvPr/>
        </p:nvSpPr>
        <p:spPr>
          <a:xfrm>
            <a:off x="7705725" y="3868737"/>
            <a:ext cx="523875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22h</a:t>
            </a:r>
            <a:endParaRPr/>
          </a:p>
        </p:txBody>
      </p:sp>
      <p:sp>
        <p:nvSpPr>
          <p:cNvPr id="1663" name="Google Shape;1663;p29"/>
          <p:cNvSpPr txBox="1"/>
          <p:nvPr/>
        </p:nvSpPr>
        <p:spPr>
          <a:xfrm>
            <a:off x="7705725" y="4076700"/>
            <a:ext cx="523875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30d</a:t>
            </a:r>
            <a:endParaRPr/>
          </a:p>
        </p:txBody>
      </p:sp>
      <p:sp>
        <p:nvSpPr>
          <p:cNvPr id="1664" name="Google Shape;1664;p29"/>
          <p:cNvSpPr txBox="1"/>
          <p:nvPr/>
        </p:nvSpPr>
        <p:spPr>
          <a:xfrm>
            <a:off x="2906712" y="5322887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10h</a:t>
            </a:r>
            <a:endParaRPr/>
          </a:p>
        </p:txBody>
      </p:sp>
      <p:sp>
        <p:nvSpPr>
          <p:cNvPr id="1665" name="Google Shape;1665;p29"/>
          <p:cNvSpPr txBox="1"/>
          <p:nvPr/>
        </p:nvSpPr>
        <p:spPr>
          <a:xfrm>
            <a:off x="2906712" y="5530850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25d</a:t>
            </a:r>
            <a:endParaRPr/>
          </a:p>
        </p:txBody>
      </p:sp>
      <p:sp>
        <p:nvSpPr>
          <p:cNvPr id="1666" name="Google Shape;1666;p29"/>
          <p:cNvSpPr txBox="1"/>
          <p:nvPr/>
        </p:nvSpPr>
        <p:spPr>
          <a:xfrm>
            <a:off x="4583112" y="2636837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3.5h</a:t>
            </a:r>
            <a:endParaRPr/>
          </a:p>
        </p:txBody>
      </p:sp>
      <p:sp>
        <p:nvSpPr>
          <p:cNvPr id="1667" name="Google Shape;1667;p29"/>
          <p:cNvSpPr txBox="1"/>
          <p:nvPr/>
        </p:nvSpPr>
        <p:spPr>
          <a:xfrm>
            <a:off x="5487987" y="4284662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4h</a:t>
            </a:r>
            <a:endParaRPr/>
          </a:p>
        </p:txBody>
      </p:sp>
      <p:sp>
        <p:nvSpPr>
          <p:cNvPr id="1668" name="Google Shape;1668;p29"/>
          <p:cNvSpPr txBox="1"/>
          <p:nvPr/>
        </p:nvSpPr>
        <p:spPr>
          <a:xfrm>
            <a:off x="5487987" y="4492625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4d</a:t>
            </a:r>
            <a:endParaRPr/>
          </a:p>
        </p:txBody>
      </p:sp>
      <p:sp>
        <p:nvSpPr>
          <p:cNvPr id="1669" name="Google Shape;1669;p29"/>
          <p:cNvSpPr txBox="1"/>
          <p:nvPr/>
        </p:nvSpPr>
        <p:spPr>
          <a:xfrm>
            <a:off x="4211637" y="4103687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4h</a:t>
            </a:r>
            <a:endParaRPr/>
          </a:p>
        </p:txBody>
      </p:sp>
      <p:sp>
        <p:nvSpPr>
          <p:cNvPr id="1670" name="Google Shape;1670;p29"/>
          <p:cNvSpPr txBox="1"/>
          <p:nvPr/>
        </p:nvSpPr>
        <p:spPr>
          <a:xfrm>
            <a:off x="4211637" y="4311650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5d</a:t>
            </a:r>
            <a:endParaRPr/>
          </a:p>
        </p:txBody>
      </p:sp>
      <p:sp>
        <p:nvSpPr>
          <p:cNvPr id="1671" name="Google Shape;1671;p29"/>
          <p:cNvSpPr txBox="1"/>
          <p:nvPr/>
        </p:nvSpPr>
        <p:spPr>
          <a:xfrm>
            <a:off x="1477962" y="2513012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7h</a:t>
            </a:r>
            <a:endParaRPr/>
          </a:p>
        </p:txBody>
      </p:sp>
      <p:sp>
        <p:nvSpPr>
          <p:cNvPr id="1672" name="Google Shape;1672;p29"/>
          <p:cNvSpPr txBox="1"/>
          <p:nvPr/>
        </p:nvSpPr>
        <p:spPr>
          <a:xfrm>
            <a:off x="1477962" y="2720975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10d</a:t>
            </a:r>
            <a:endParaRPr/>
          </a:p>
        </p:txBody>
      </p:sp>
      <p:sp>
        <p:nvSpPr>
          <p:cNvPr id="1673" name="Google Shape;1673;p29"/>
          <p:cNvSpPr txBox="1"/>
          <p:nvPr/>
        </p:nvSpPr>
        <p:spPr>
          <a:xfrm>
            <a:off x="103187" y="5149850"/>
            <a:ext cx="523875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	</a:t>
            </a:r>
            <a:endParaRPr/>
          </a:p>
        </p:txBody>
      </p:sp>
      <p:sp>
        <p:nvSpPr>
          <p:cNvPr id="1674" name="Google Shape;1674;p29"/>
          <p:cNvSpPr/>
          <p:nvPr/>
        </p:nvSpPr>
        <p:spPr>
          <a:xfrm>
            <a:off x="2849562" y="2681287"/>
            <a:ext cx="2247900" cy="2089150"/>
          </a:xfrm>
          <a:prstGeom prst="ellipse">
            <a:avLst/>
          </a:prstGeom>
          <a:noFill/>
          <a:ln w="12700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5" name="Google Shape;1675;p29"/>
          <p:cNvSpPr txBox="1"/>
          <p:nvPr/>
        </p:nvSpPr>
        <p:spPr>
          <a:xfrm>
            <a:off x="103187" y="5365750"/>
            <a:ext cx="523875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6" name="Google Shape;1676;p29"/>
          <p:cNvSpPr/>
          <p:nvPr/>
        </p:nvSpPr>
        <p:spPr>
          <a:xfrm>
            <a:off x="3489325" y="3273425"/>
            <a:ext cx="936625" cy="935037"/>
          </a:xfrm>
          <a:prstGeom prst="ellipse">
            <a:avLst/>
          </a:prstGeom>
          <a:noFill/>
          <a:ln w="12700" cap="flat" cmpd="sng">
            <a:solidFill>
              <a:srgbClr val="0A337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7" name="Google Shape;1677;p29"/>
          <p:cNvSpPr txBox="1"/>
          <p:nvPr/>
        </p:nvSpPr>
        <p:spPr>
          <a:xfrm>
            <a:off x="3800475" y="2465387"/>
            <a:ext cx="352425" cy="2159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5h</a:t>
            </a:r>
            <a:endParaRPr/>
          </a:p>
        </p:txBody>
      </p:sp>
      <p:sp>
        <p:nvSpPr>
          <p:cNvPr id="1678" name="Google Shape;1678;p29"/>
          <p:cNvSpPr txBox="1"/>
          <p:nvPr/>
        </p:nvSpPr>
        <p:spPr>
          <a:xfrm>
            <a:off x="3800475" y="3041650"/>
            <a:ext cx="352425" cy="2159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3h</a:t>
            </a:r>
            <a:endParaRPr/>
          </a:p>
        </p:txBody>
      </p:sp>
      <p:sp>
        <p:nvSpPr>
          <p:cNvPr id="1679" name="Google Shape;1679;p29"/>
          <p:cNvSpPr txBox="1"/>
          <p:nvPr/>
        </p:nvSpPr>
        <p:spPr>
          <a:xfrm>
            <a:off x="3468687" y="4675187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3h</a:t>
            </a:r>
            <a:endParaRPr/>
          </a:p>
        </p:txBody>
      </p:sp>
      <p:sp>
        <p:nvSpPr>
          <p:cNvPr id="1680" name="Google Shape;1680;p29"/>
          <p:cNvSpPr txBox="1"/>
          <p:nvPr/>
        </p:nvSpPr>
        <p:spPr>
          <a:xfrm>
            <a:off x="3468687" y="4883150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4d</a:t>
            </a:r>
            <a:endParaRPr/>
          </a:p>
        </p:txBody>
      </p:sp>
      <p:sp>
        <p:nvSpPr>
          <p:cNvPr id="1681" name="Google Shape;1681;p29"/>
          <p:cNvSpPr txBox="1"/>
          <p:nvPr/>
        </p:nvSpPr>
        <p:spPr>
          <a:xfrm>
            <a:off x="3021012" y="3370262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1h</a:t>
            </a:r>
            <a:endParaRPr/>
          </a:p>
        </p:txBody>
      </p:sp>
      <p:sp>
        <p:nvSpPr>
          <p:cNvPr id="1682" name="Google Shape;1682;p29"/>
          <p:cNvSpPr txBox="1"/>
          <p:nvPr/>
        </p:nvSpPr>
        <p:spPr>
          <a:xfrm>
            <a:off x="3021012" y="3578225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1d</a:t>
            </a:r>
            <a:endParaRPr/>
          </a:p>
        </p:txBody>
      </p:sp>
      <p:sp>
        <p:nvSpPr>
          <p:cNvPr id="1683" name="Google Shape;1683;p29"/>
          <p:cNvSpPr txBox="1"/>
          <p:nvPr/>
        </p:nvSpPr>
        <p:spPr>
          <a:xfrm>
            <a:off x="3049587" y="2646362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3h</a:t>
            </a:r>
            <a:endParaRPr/>
          </a:p>
        </p:txBody>
      </p:sp>
      <p:sp>
        <p:nvSpPr>
          <p:cNvPr id="1684" name="Google Shape;1684;p29"/>
          <p:cNvSpPr txBox="1"/>
          <p:nvPr/>
        </p:nvSpPr>
        <p:spPr>
          <a:xfrm>
            <a:off x="3049587" y="2854325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2d</a:t>
            </a:r>
            <a:endParaRPr/>
          </a:p>
        </p:txBody>
      </p:sp>
      <p:sp>
        <p:nvSpPr>
          <p:cNvPr id="1685" name="Google Shape;1685;p29"/>
          <p:cNvSpPr txBox="1"/>
          <p:nvPr/>
        </p:nvSpPr>
        <p:spPr>
          <a:xfrm>
            <a:off x="4583112" y="2844800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3d</a:t>
            </a:r>
            <a:endParaRPr/>
          </a:p>
        </p:txBody>
      </p:sp>
      <p:sp>
        <p:nvSpPr>
          <p:cNvPr id="1686" name="Google Shape;1686;p29"/>
          <p:cNvSpPr txBox="1"/>
          <p:nvPr/>
        </p:nvSpPr>
        <p:spPr>
          <a:xfrm>
            <a:off x="4725987" y="3267075"/>
            <a:ext cx="525462" cy="203200"/>
          </a:xfrm>
          <a:prstGeom prst="rect">
            <a:avLst/>
          </a:prstGeom>
          <a:solidFill>
            <a:srgbClr val="0A3373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2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3h</a:t>
            </a:r>
            <a:endParaRPr/>
          </a:p>
        </p:txBody>
      </p:sp>
      <p:sp>
        <p:nvSpPr>
          <p:cNvPr id="1687" name="Google Shape;1687;p29"/>
          <p:cNvSpPr txBox="1"/>
          <p:nvPr/>
        </p:nvSpPr>
        <p:spPr>
          <a:xfrm>
            <a:off x="4725987" y="3476625"/>
            <a:ext cx="525462" cy="203200"/>
          </a:xfrm>
          <a:prstGeom prst="rect">
            <a:avLst/>
          </a:prstGeom>
          <a:solidFill>
            <a:srgbClr val="D9D9D9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2d</a:t>
            </a:r>
            <a:endParaRPr/>
          </a:p>
        </p:txBody>
      </p:sp>
      <p:sp>
        <p:nvSpPr>
          <p:cNvPr id="1688" name="Google Shape;1688;p29"/>
          <p:cNvSpPr txBox="1"/>
          <p:nvPr/>
        </p:nvSpPr>
        <p:spPr>
          <a:xfrm>
            <a:off x="0" y="217487"/>
            <a:ext cx="12192000" cy="449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Unique geographical &amp; geo-political position </a:t>
            </a:r>
            <a:endParaRPr/>
          </a:p>
          <a:p>
            <a:pPr marL="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Morocco is a hub for Africa</a:t>
            </a:r>
            <a:endParaRPr/>
          </a:p>
        </p:txBody>
      </p:sp>
      <p:sp>
        <p:nvSpPr>
          <p:cNvPr id="1689" name="Google Shape;1689;p29"/>
          <p:cNvSpPr txBox="1"/>
          <p:nvPr/>
        </p:nvSpPr>
        <p:spPr>
          <a:xfrm>
            <a:off x="8718550" y="1585912"/>
            <a:ext cx="3097212" cy="16129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1" indent="-17145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14BA1"/>
              </a:buClr>
              <a:buSzPts val="1680"/>
              <a:buFont typeface="Arial"/>
              <a:buChar char="•"/>
            </a:pPr>
            <a:r>
              <a:rPr lang="en-US" sz="1400" b="0" i="0" u="none" strike="noStrike" cap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Already established maritime hub : Tangier Med</a:t>
            </a:r>
            <a:endParaRPr/>
          </a:p>
          <a:p>
            <a:pPr marL="171450" marR="0" lvl="1" indent="-171450" algn="just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14BA1"/>
              </a:buClr>
              <a:buSzPts val="1680"/>
              <a:buFont typeface="Arial"/>
              <a:buChar char="•"/>
            </a:pPr>
            <a:r>
              <a:rPr lang="en-US" sz="1400" b="0" i="0" u="none" strike="noStrike" cap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Real potential for air cargo hub establishment</a:t>
            </a:r>
            <a:endParaRPr/>
          </a:p>
          <a:p>
            <a:pPr marL="171450" marR="0" lvl="1" indent="-171450" algn="just" rtl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>
                <a:srgbClr val="014BA1"/>
              </a:buClr>
              <a:buSzPts val="1680"/>
              <a:buFont typeface="Arial"/>
              <a:buChar char="•"/>
            </a:pPr>
            <a:r>
              <a:rPr lang="en-US" sz="1400" b="0" i="0" u="none" strike="noStrike" cap="none">
                <a:solidFill>
                  <a:srgbClr val="014BA1"/>
                </a:solidFill>
                <a:latin typeface="Cambria"/>
                <a:ea typeface="Cambria"/>
                <a:cs typeface="Cambria"/>
                <a:sym typeface="Cambria"/>
              </a:rPr>
              <a:t>Real progress in developing logistic sector</a:t>
            </a:r>
            <a:endParaRPr/>
          </a:p>
        </p:txBody>
      </p:sp>
      <p:pic>
        <p:nvPicPr>
          <p:cNvPr id="1690" name="Google Shape;169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62962" y="3497262"/>
            <a:ext cx="3622675" cy="2386012"/>
          </a:xfrm>
          <a:prstGeom prst="rect">
            <a:avLst/>
          </a:prstGeom>
          <a:noFill/>
          <a:ln>
            <a:noFill/>
          </a:ln>
        </p:spPr>
      </p:pic>
      <p:sp>
        <p:nvSpPr>
          <p:cNvPr id="1691" name="Google Shape;1691;p29"/>
          <p:cNvSpPr txBox="1"/>
          <p:nvPr/>
        </p:nvSpPr>
        <p:spPr>
          <a:xfrm>
            <a:off x="50800" y="1330325"/>
            <a:ext cx="12080875" cy="5200650"/>
          </a:xfrm>
          <a:prstGeom prst="rect">
            <a:avLst/>
          </a:prstGeom>
          <a:noFill/>
          <a:ln w="12700" cap="flat" cmpd="sng">
            <a:solidFill>
              <a:srgbClr val="41719C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2" name="Google Shape;1692;p29"/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19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E17A57C2-1BB1-3196-6FE8-21740C061899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3175" y="4890"/>
            <a:ext cx="1536191" cy="10460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17"/>
          <p:cNvSpPr txBox="1"/>
          <p:nvPr/>
        </p:nvSpPr>
        <p:spPr>
          <a:xfrm>
            <a:off x="381000" y="1347787"/>
            <a:ext cx="129381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79387" marR="0" lvl="0" indent="-17938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1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Launched in 2014</a:t>
            </a:r>
            <a:endParaRPr/>
          </a:p>
          <a:p>
            <a:pPr marL="179387" marR="0" lvl="0" indent="-179387" algn="l" rtl="0">
              <a:lnSpc>
                <a:spcPct val="95000"/>
              </a:lnSpc>
              <a:spcBef>
                <a:spcPts val="116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8" name="Google Shape;718;p17"/>
          <p:cNvSpPr txBox="1"/>
          <p:nvPr/>
        </p:nvSpPr>
        <p:spPr>
          <a:xfrm>
            <a:off x="363537" y="1114425"/>
            <a:ext cx="5683250" cy="27622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400" b="1" i="0" u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INDUSTRY: Performant Ecosystem Strategy 2020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>
              <a:solidFill>
                <a:schemeClr val="lt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19" name="Google Shape;719;p17"/>
          <p:cNvSpPr txBox="1"/>
          <p:nvPr/>
        </p:nvSpPr>
        <p:spPr>
          <a:xfrm>
            <a:off x="1577975" y="1468437"/>
            <a:ext cx="4503737" cy="10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1" indent="-179387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Industrial GDP represent  2</a:t>
            </a:r>
            <a:r>
              <a:rPr lang="en-US" sz="1200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% of global GDP by 2025</a:t>
            </a:r>
            <a:endParaRPr dirty="0"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Creation of 500 000 jobs </a:t>
            </a:r>
            <a:endParaRPr dirty="0"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Creation of Industrial Development Fund: $2.5 Bn </a:t>
            </a:r>
            <a:endParaRPr dirty="0"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Allocation of 1 000 </a:t>
            </a:r>
            <a:r>
              <a:rPr lang="en-US" sz="1200" b="0" i="0" u="none" strike="noStrike" cap="none" dirty="0" err="1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hectars</a:t>
            </a: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 of land for rent</a:t>
            </a:r>
            <a:endParaRPr dirty="0"/>
          </a:p>
        </p:txBody>
      </p:sp>
      <p:cxnSp>
        <p:nvCxnSpPr>
          <p:cNvPr id="720" name="Google Shape;720;p17"/>
          <p:cNvCxnSpPr/>
          <p:nvPr/>
        </p:nvCxnSpPr>
        <p:spPr>
          <a:xfrm rot="-5400000" flipH="1">
            <a:off x="3526631" y="3836193"/>
            <a:ext cx="5494337" cy="38100"/>
          </a:xfrm>
          <a:prstGeom prst="straightConnector1">
            <a:avLst/>
          </a:prstGeom>
          <a:solidFill>
            <a:schemeClr val="accent1"/>
          </a:solidFill>
          <a:ln w="1587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21" name="Google Shape;721;p17"/>
          <p:cNvSpPr txBox="1"/>
          <p:nvPr/>
        </p:nvSpPr>
        <p:spPr>
          <a:xfrm>
            <a:off x="6529387" y="1114425"/>
            <a:ext cx="5332412" cy="27622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AGRICULTURE: GREEN MOROCCO PLAN 2020</a:t>
            </a:r>
            <a:endParaRPr/>
          </a:p>
        </p:txBody>
      </p:sp>
      <p:sp>
        <p:nvSpPr>
          <p:cNvPr id="722" name="Google Shape;722;p17"/>
          <p:cNvSpPr txBox="1"/>
          <p:nvPr/>
        </p:nvSpPr>
        <p:spPr>
          <a:xfrm>
            <a:off x="387350" y="4273550"/>
            <a:ext cx="3103562" cy="25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1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Launched in 2009 (Solar) and in 2010 (Wind)</a:t>
            </a:r>
            <a:endParaRPr/>
          </a:p>
          <a:p>
            <a:pPr marL="0" marR="0" lvl="0" indent="0" algn="l" rtl="0">
              <a:lnSpc>
                <a:spcPct val="95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23" name="Google Shape;723;p17"/>
          <p:cNvSpPr txBox="1"/>
          <p:nvPr/>
        </p:nvSpPr>
        <p:spPr>
          <a:xfrm>
            <a:off x="387350" y="4005262"/>
            <a:ext cx="5716587" cy="28257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ENERGY: MOROCCAN SOLAR PLAN 2020</a:t>
            </a:r>
            <a:endParaRPr/>
          </a:p>
        </p:txBody>
      </p:sp>
      <p:sp>
        <p:nvSpPr>
          <p:cNvPr id="724" name="Google Shape;724;p17"/>
          <p:cNvSpPr txBox="1"/>
          <p:nvPr/>
        </p:nvSpPr>
        <p:spPr>
          <a:xfrm>
            <a:off x="6546850" y="2587625"/>
            <a:ext cx="5332412" cy="27622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LOGISTICS PLAN 2030</a:t>
            </a:r>
            <a:endParaRPr/>
          </a:p>
        </p:txBody>
      </p:sp>
      <p:sp>
        <p:nvSpPr>
          <p:cNvPr id="725" name="Google Shape;725;p17"/>
          <p:cNvSpPr txBox="1"/>
          <p:nvPr/>
        </p:nvSpPr>
        <p:spPr>
          <a:xfrm>
            <a:off x="7905750" y="1638300"/>
            <a:ext cx="3956050" cy="75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1" indent="-179387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To modernise the agricultural sector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US$10 billion in additional GDP from agriculture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US$15 billion in public and private investments</a:t>
            </a:r>
            <a:endParaRPr/>
          </a:p>
        </p:txBody>
      </p:sp>
      <p:sp>
        <p:nvSpPr>
          <p:cNvPr id="726" name="Google Shape;726;p17"/>
          <p:cNvSpPr txBox="1"/>
          <p:nvPr/>
        </p:nvSpPr>
        <p:spPr>
          <a:xfrm>
            <a:off x="1577975" y="4718050"/>
            <a:ext cx="4525962" cy="490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1" indent="-179387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Renewable energy &gt; 40% of national production by 2020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Capacity: 2 000 MW of solar power + 2 000 MW of wind power</a:t>
            </a:r>
            <a:endParaRPr/>
          </a:p>
        </p:txBody>
      </p:sp>
      <p:pic>
        <p:nvPicPr>
          <p:cNvPr id="727" name="Google Shape;72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6850" y="1619250"/>
            <a:ext cx="1187450" cy="768350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p17"/>
          <p:cNvSpPr txBox="1"/>
          <p:nvPr/>
        </p:nvSpPr>
        <p:spPr>
          <a:xfrm>
            <a:off x="7905750" y="3003550"/>
            <a:ext cx="3956050" cy="88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1" indent="-179387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To improve the country’s logistical competitiveness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To reduce logistical costs from 20% to 15% of GDP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An integrated national network of 50 multi-flow logistical zones</a:t>
            </a:r>
            <a:endParaRPr/>
          </a:p>
        </p:txBody>
      </p:sp>
      <p:sp>
        <p:nvSpPr>
          <p:cNvPr id="729" name="Google Shape;729;p17"/>
          <p:cNvSpPr txBox="1"/>
          <p:nvPr/>
        </p:nvSpPr>
        <p:spPr>
          <a:xfrm>
            <a:off x="6529387" y="5476875"/>
            <a:ext cx="5332412" cy="26987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IT: MAROC NUMERIC</a:t>
            </a:r>
            <a:endParaRPr/>
          </a:p>
        </p:txBody>
      </p:sp>
      <p:sp>
        <p:nvSpPr>
          <p:cNvPr id="730" name="Google Shape;730;p17"/>
          <p:cNvSpPr txBox="1"/>
          <p:nvPr/>
        </p:nvSpPr>
        <p:spPr>
          <a:xfrm>
            <a:off x="7905750" y="6000750"/>
            <a:ext cx="3956050" cy="758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1" indent="-179387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Generalized access to broadband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Encourage IT use by SMEs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Development of government e-services</a:t>
            </a:r>
            <a:endParaRPr/>
          </a:p>
        </p:txBody>
      </p:sp>
      <p:pic>
        <p:nvPicPr>
          <p:cNvPr id="731" name="Google Shape;73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43675" y="3030537"/>
            <a:ext cx="1123950" cy="7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2" name="Google Shape;732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300" y="4557712"/>
            <a:ext cx="996950" cy="765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3" name="Google Shape;733;p17" descr="http://www.ouest-france.fr/photos/2010/03/25/100325160745750_69_000_apx_470_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46850" y="5975350"/>
            <a:ext cx="1154112" cy="739775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p17"/>
          <p:cNvSpPr txBox="1"/>
          <p:nvPr/>
        </p:nvSpPr>
        <p:spPr>
          <a:xfrm>
            <a:off x="368300" y="2816225"/>
            <a:ext cx="1425575" cy="2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79387" marR="0" lvl="0" indent="-17938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1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Launched in 2010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b="0" i="1" u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35" name="Google Shape;735;p17"/>
          <p:cNvSpPr txBox="1"/>
          <p:nvPr/>
        </p:nvSpPr>
        <p:spPr>
          <a:xfrm>
            <a:off x="396875" y="2581275"/>
            <a:ext cx="5694362" cy="285750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TOURISM: 2020 VISION </a:t>
            </a:r>
            <a:endParaRPr/>
          </a:p>
        </p:txBody>
      </p:sp>
      <p:sp>
        <p:nvSpPr>
          <p:cNvPr id="736" name="Google Shape;736;p17"/>
          <p:cNvSpPr txBox="1"/>
          <p:nvPr/>
        </p:nvSpPr>
        <p:spPr>
          <a:xfrm>
            <a:off x="1577975" y="3040062"/>
            <a:ext cx="4503737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1" indent="-1793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20 million tourists in 2025</a:t>
            </a:r>
            <a:endParaRPr dirty="0"/>
          </a:p>
          <a:p>
            <a:pPr marL="179387" marR="0" lvl="1" indent="-1793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200 000 new beds</a:t>
            </a:r>
            <a:endParaRPr dirty="0"/>
          </a:p>
          <a:p>
            <a:pPr marL="179387" marR="0" lvl="1" indent="-1793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Tourism GDP: from US$6 billion in 2010 to US$17 billion in 2020</a:t>
            </a:r>
            <a:endParaRPr dirty="0"/>
          </a:p>
        </p:txBody>
      </p:sp>
      <p:sp>
        <p:nvSpPr>
          <p:cNvPr id="737" name="Google Shape;737;p17" descr="© INSCALE GmbH, 26.05.2010&#10;http://www.presentationload.com/"/>
          <p:cNvSpPr txBox="1"/>
          <p:nvPr/>
        </p:nvSpPr>
        <p:spPr>
          <a:xfrm>
            <a:off x="398462" y="3076575"/>
            <a:ext cx="1055687" cy="76041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8" name="Google Shape;738;p17"/>
          <p:cNvSpPr txBox="1"/>
          <p:nvPr/>
        </p:nvSpPr>
        <p:spPr>
          <a:xfrm>
            <a:off x="6548437" y="5721350"/>
            <a:ext cx="175736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1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Launched in 2009</a:t>
            </a:r>
            <a:endParaRPr/>
          </a:p>
        </p:txBody>
      </p:sp>
      <p:pic>
        <p:nvPicPr>
          <p:cNvPr id="739" name="Google Shape;739;p1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96875" y="1587500"/>
            <a:ext cx="1038225" cy="968375"/>
          </a:xfrm>
          <a:prstGeom prst="rect">
            <a:avLst/>
          </a:prstGeom>
          <a:noFill/>
          <a:ln>
            <a:noFill/>
          </a:ln>
        </p:spPr>
      </p:pic>
      <p:sp>
        <p:nvSpPr>
          <p:cNvPr id="740" name="Google Shape;740;p17"/>
          <p:cNvSpPr txBox="1"/>
          <p:nvPr/>
        </p:nvSpPr>
        <p:spPr>
          <a:xfrm>
            <a:off x="1846262" y="5586412"/>
            <a:ext cx="3987800" cy="703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79387" marR="0" lvl="0" indent="-1793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8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	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1" name="Google Shape;741;p17"/>
          <p:cNvSpPr txBox="1"/>
          <p:nvPr/>
        </p:nvSpPr>
        <p:spPr>
          <a:xfrm>
            <a:off x="387350" y="5484812"/>
            <a:ext cx="5716587" cy="28257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MINING SECTOR 2025</a:t>
            </a:r>
            <a:endParaRPr/>
          </a:p>
        </p:txBody>
      </p:sp>
      <p:sp>
        <p:nvSpPr>
          <p:cNvPr id="742" name="Google Shape;742;p17"/>
          <p:cNvSpPr txBox="1"/>
          <p:nvPr/>
        </p:nvSpPr>
        <p:spPr>
          <a:xfrm>
            <a:off x="6740525" y="4114800"/>
            <a:ext cx="3987800" cy="703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79387" marR="0" lvl="0" indent="-1793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mbria"/>
              <a:buNone/>
            </a:pPr>
            <a:r>
              <a:rPr lang="en-US" sz="1800" b="0" i="0" u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	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3" name="Google Shape;743;p17"/>
          <p:cNvSpPr txBox="1"/>
          <p:nvPr/>
        </p:nvSpPr>
        <p:spPr>
          <a:xfrm>
            <a:off x="6546850" y="4014787"/>
            <a:ext cx="5314950" cy="28257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0000" tIns="46800" rIns="90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400" b="1" i="0" u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PORT STRATEGY 2030 </a:t>
            </a:r>
            <a:endParaRPr/>
          </a:p>
        </p:txBody>
      </p:sp>
      <p:sp>
        <p:nvSpPr>
          <p:cNvPr id="744" name="Google Shape;744;p17"/>
          <p:cNvSpPr txBox="1"/>
          <p:nvPr/>
        </p:nvSpPr>
        <p:spPr>
          <a:xfrm>
            <a:off x="7923212" y="4302125"/>
            <a:ext cx="4086225" cy="1449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1" indent="-179387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US$ 7 billion of investment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Increasing port capacity from 140 to 370 million tonnes</a:t>
            </a:r>
            <a:endParaRPr/>
          </a:p>
          <a:p>
            <a:pPr marL="179387" marR="0" lvl="1" indent="-179387" algn="l" rtl="0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New large-scale projects: Nador West Med, Kenitra Atlantique, Dakhla Atlantique, Safi new port, Jorf Lasfar new energy port…..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745" name="Google Shape;745;p17" descr="http://www.jobboom.com/carriere/wp-content/uploads/2011/10/mine.jp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7350" y="5875337"/>
            <a:ext cx="1141412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746" name="Google Shape;746;p17"/>
          <p:cNvSpPr txBox="1"/>
          <p:nvPr/>
        </p:nvSpPr>
        <p:spPr>
          <a:xfrm>
            <a:off x="1576387" y="5853112"/>
            <a:ext cx="4527550" cy="7540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1" indent="-179387" algn="l" rtl="0">
              <a:lnSpc>
                <a:spcPct val="83333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Turnover X3       ➔ US$ 1.5 billion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Investment X10 ➔ US$ 0.4 billion</a:t>
            </a:r>
            <a:endParaRPr/>
          </a:p>
          <a:p>
            <a:pPr marL="179387" marR="0" lvl="1" indent="-179387" algn="l" rtl="0">
              <a:lnSpc>
                <a:spcPct val="83333"/>
              </a:lnSpc>
              <a:spcBef>
                <a:spcPts val="1040"/>
              </a:spcBef>
              <a:spcAft>
                <a:spcPts val="0"/>
              </a:spcAft>
              <a:buClr>
                <a:srgbClr val="0A3373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Jobs X2                 ➔30 000</a:t>
            </a:r>
            <a:endParaRPr/>
          </a:p>
        </p:txBody>
      </p:sp>
      <p:sp>
        <p:nvSpPr>
          <p:cNvPr id="747" name="Google Shape;747;p17"/>
          <p:cNvSpPr txBox="1"/>
          <p:nvPr/>
        </p:nvSpPr>
        <p:spPr>
          <a:xfrm>
            <a:off x="-4762" y="157162"/>
            <a:ext cx="12192000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Long term vision and sustainable growth oriented strategies </a:t>
            </a:r>
            <a:endParaRPr/>
          </a:p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18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Industry, tourism, agriculture, renewable energy – renewable energy, …</a:t>
            </a:r>
            <a:endParaRPr/>
          </a:p>
        </p:txBody>
      </p:sp>
      <p:sp>
        <p:nvSpPr>
          <p:cNvPr id="748" name="Google Shape;748;p17"/>
          <p:cNvSpPr txBox="1"/>
          <p:nvPr/>
        </p:nvSpPr>
        <p:spPr>
          <a:xfrm>
            <a:off x="6538912" y="2816225"/>
            <a:ext cx="1293812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179387" marR="0" lvl="0" indent="-17938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1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Launched in 2010</a:t>
            </a:r>
            <a:endParaRPr/>
          </a:p>
          <a:p>
            <a:pPr marL="179387" marR="0" lvl="0" indent="-179387" algn="l" rtl="0">
              <a:lnSpc>
                <a:spcPct val="95000"/>
              </a:lnSpc>
              <a:spcBef>
                <a:spcPts val="116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</a:pPr>
            <a:endParaRPr sz="1800" b="0" i="0" u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b="0" i="0" u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749" name="Google Shape;749;p17"/>
          <p:cNvSpPr txBox="1"/>
          <p:nvPr/>
        </p:nvSpPr>
        <p:spPr>
          <a:xfrm>
            <a:off x="6443662" y="1357312"/>
            <a:ext cx="13239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9387" marR="0" lvl="0" indent="-179387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200" b="0" i="1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Launched in 2008</a:t>
            </a:r>
            <a:endParaRPr/>
          </a:p>
        </p:txBody>
      </p:sp>
      <p:pic>
        <p:nvPicPr>
          <p:cNvPr id="750" name="Google Shape;750;p17" descr="http://www.salamtanger.com/wp-content/uploads/2014/07/Tanger-Med-Port-Passagers-7660.jp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538912" y="4375150"/>
            <a:ext cx="1238250" cy="769937"/>
          </a:xfrm>
          <a:prstGeom prst="rect">
            <a:avLst/>
          </a:prstGeom>
          <a:noFill/>
          <a:ln>
            <a:noFill/>
          </a:ln>
        </p:spPr>
      </p:pic>
      <p:sp>
        <p:nvSpPr>
          <p:cNvPr id="751" name="Google Shape;751;p17"/>
          <p:cNvSpPr txBox="1"/>
          <p:nvPr/>
        </p:nvSpPr>
        <p:spPr>
          <a:xfrm>
            <a:off x="11841162" y="6642100"/>
            <a:ext cx="350837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8F4D174D-4659-D4C0-4191-60AF0FF1D412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0196" y="15137"/>
            <a:ext cx="1536191" cy="10564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8"/>
          <p:cNvSpPr/>
          <p:nvPr/>
        </p:nvSpPr>
        <p:spPr>
          <a:xfrm>
            <a:off x="3055937" y="2101850"/>
            <a:ext cx="447675" cy="212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7740" y="94000"/>
                </a:moveTo>
                <a:lnTo>
                  <a:pt x="107740" y="102500"/>
                </a:lnTo>
                <a:lnTo>
                  <a:pt x="107740" y="111500"/>
                </a:lnTo>
                <a:lnTo>
                  <a:pt x="111984" y="111500"/>
                </a:lnTo>
                <a:lnTo>
                  <a:pt x="107740" y="111500"/>
                </a:lnTo>
                <a:lnTo>
                  <a:pt x="107740" y="120000"/>
                </a:lnTo>
                <a:lnTo>
                  <a:pt x="99724" y="120000"/>
                </a:lnTo>
                <a:lnTo>
                  <a:pt x="91001" y="111500"/>
                </a:lnTo>
                <a:lnTo>
                  <a:pt x="86994" y="111500"/>
                </a:lnTo>
                <a:lnTo>
                  <a:pt x="78506" y="111500"/>
                </a:lnTo>
                <a:lnTo>
                  <a:pt x="74263" y="111500"/>
                </a:lnTo>
                <a:lnTo>
                  <a:pt x="66247" y="111500"/>
                </a:lnTo>
                <a:lnTo>
                  <a:pt x="66247" y="120000"/>
                </a:lnTo>
                <a:lnTo>
                  <a:pt x="57996" y="120000"/>
                </a:lnTo>
                <a:lnTo>
                  <a:pt x="49508" y="120000"/>
                </a:lnTo>
                <a:lnTo>
                  <a:pt x="41257" y="120000"/>
                </a:lnTo>
                <a:lnTo>
                  <a:pt x="37249" y="120000"/>
                </a:lnTo>
                <a:lnTo>
                  <a:pt x="37249" y="111500"/>
                </a:lnTo>
                <a:lnTo>
                  <a:pt x="33241" y="111500"/>
                </a:lnTo>
                <a:lnTo>
                  <a:pt x="28998" y="111500"/>
                </a:lnTo>
                <a:lnTo>
                  <a:pt x="24990" y="111500"/>
                </a:lnTo>
                <a:lnTo>
                  <a:pt x="16502" y="111500"/>
                </a:lnTo>
                <a:lnTo>
                  <a:pt x="12259" y="102500"/>
                </a:lnTo>
                <a:lnTo>
                  <a:pt x="8251" y="94000"/>
                </a:lnTo>
                <a:lnTo>
                  <a:pt x="16502" y="85500"/>
                </a:lnTo>
                <a:lnTo>
                  <a:pt x="24990" y="85500"/>
                </a:lnTo>
                <a:lnTo>
                  <a:pt x="33241" y="85500"/>
                </a:lnTo>
                <a:lnTo>
                  <a:pt x="37249" y="85500"/>
                </a:lnTo>
                <a:lnTo>
                  <a:pt x="37249" y="77000"/>
                </a:lnTo>
                <a:lnTo>
                  <a:pt x="28998" y="77000"/>
                </a:lnTo>
                <a:lnTo>
                  <a:pt x="24990" y="77000"/>
                </a:lnTo>
                <a:lnTo>
                  <a:pt x="16502" y="77000"/>
                </a:lnTo>
                <a:lnTo>
                  <a:pt x="8251" y="77000"/>
                </a:lnTo>
                <a:lnTo>
                  <a:pt x="4243" y="68000"/>
                </a:lnTo>
                <a:lnTo>
                  <a:pt x="8251" y="59500"/>
                </a:lnTo>
                <a:lnTo>
                  <a:pt x="12259" y="59500"/>
                </a:lnTo>
                <a:lnTo>
                  <a:pt x="8251" y="59500"/>
                </a:lnTo>
                <a:lnTo>
                  <a:pt x="4243" y="59500"/>
                </a:lnTo>
                <a:lnTo>
                  <a:pt x="0" y="59500"/>
                </a:lnTo>
                <a:lnTo>
                  <a:pt x="0" y="51000"/>
                </a:lnTo>
                <a:lnTo>
                  <a:pt x="4243" y="33500"/>
                </a:lnTo>
                <a:lnTo>
                  <a:pt x="16502" y="16500"/>
                </a:lnTo>
                <a:lnTo>
                  <a:pt x="28998" y="7500"/>
                </a:lnTo>
                <a:lnTo>
                  <a:pt x="28998" y="16500"/>
                </a:lnTo>
                <a:lnTo>
                  <a:pt x="33241" y="25000"/>
                </a:lnTo>
                <a:lnTo>
                  <a:pt x="33241" y="33500"/>
                </a:lnTo>
                <a:lnTo>
                  <a:pt x="33241" y="25000"/>
                </a:lnTo>
                <a:lnTo>
                  <a:pt x="37249" y="16500"/>
                </a:lnTo>
                <a:lnTo>
                  <a:pt x="45265" y="25000"/>
                </a:lnTo>
                <a:lnTo>
                  <a:pt x="49508" y="25000"/>
                </a:lnTo>
                <a:lnTo>
                  <a:pt x="49508" y="33500"/>
                </a:lnTo>
                <a:lnTo>
                  <a:pt x="53988" y="33500"/>
                </a:lnTo>
                <a:lnTo>
                  <a:pt x="53988" y="25000"/>
                </a:lnTo>
                <a:lnTo>
                  <a:pt x="57996" y="25000"/>
                </a:lnTo>
                <a:lnTo>
                  <a:pt x="62003" y="25000"/>
                </a:lnTo>
                <a:lnTo>
                  <a:pt x="66247" y="25000"/>
                </a:lnTo>
                <a:lnTo>
                  <a:pt x="66247" y="33500"/>
                </a:lnTo>
                <a:lnTo>
                  <a:pt x="66247" y="42500"/>
                </a:lnTo>
                <a:lnTo>
                  <a:pt x="66247" y="51000"/>
                </a:lnTo>
                <a:lnTo>
                  <a:pt x="70255" y="51000"/>
                </a:lnTo>
                <a:lnTo>
                  <a:pt x="74263" y="51000"/>
                </a:lnTo>
                <a:lnTo>
                  <a:pt x="70255" y="33500"/>
                </a:lnTo>
                <a:lnTo>
                  <a:pt x="70255" y="25000"/>
                </a:lnTo>
                <a:lnTo>
                  <a:pt x="66247" y="16500"/>
                </a:lnTo>
                <a:lnTo>
                  <a:pt x="70255" y="7500"/>
                </a:lnTo>
                <a:lnTo>
                  <a:pt x="74263" y="7500"/>
                </a:lnTo>
                <a:lnTo>
                  <a:pt x="78506" y="7500"/>
                </a:lnTo>
                <a:lnTo>
                  <a:pt x="78506" y="0"/>
                </a:lnTo>
                <a:lnTo>
                  <a:pt x="82514" y="0"/>
                </a:lnTo>
                <a:lnTo>
                  <a:pt x="86994" y="0"/>
                </a:lnTo>
                <a:lnTo>
                  <a:pt x="91001" y="0"/>
                </a:lnTo>
                <a:lnTo>
                  <a:pt x="91001" y="7500"/>
                </a:lnTo>
                <a:lnTo>
                  <a:pt x="91001" y="16500"/>
                </a:lnTo>
                <a:lnTo>
                  <a:pt x="91001" y="25000"/>
                </a:lnTo>
                <a:lnTo>
                  <a:pt x="91001" y="33500"/>
                </a:lnTo>
                <a:lnTo>
                  <a:pt x="91001" y="51000"/>
                </a:lnTo>
                <a:lnTo>
                  <a:pt x="95481" y="59500"/>
                </a:lnTo>
                <a:lnTo>
                  <a:pt x="99724" y="77000"/>
                </a:lnTo>
                <a:lnTo>
                  <a:pt x="107740" y="85500"/>
                </a:lnTo>
                <a:lnTo>
                  <a:pt x="120000" y="94000"/>
                </a:lnTo>
                <a:lnTo>
                  <a:pt x="115992" y="94000"/>
                </a:lnTo>
                <a:lnTo>
                  <a:pt x="111984" y="94000"/>
                </a:lnTo>
                <a:lnTo>
                  <a:pt x="107740" y="94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18"/>
          <p:cNvSpPr/>
          <p:nvPr/>
        </p:nvSpPr>
        <p:spPr>
          <a:xfrm>
            <a:off x="2882900" y="2054225"/>
            <a:ext cx="266700" cy="168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0332" y="109263"/>
                </a:moveTo>
                <a:lnTo>
                  <a:pt x="20332" y="98526"/>
                </a:lnTo>
                <a:lnTo>
                  <a:pt x="13554" y="98526"/>
                </a:lnTo>
                <a:lnTo>
                  <a:pt x="6777" y="98526"/>
                </a:lnTo>
                <a:lnTo>
                  <a:pt x="0" y="87789"/>
                </a:lnTo>
                <a:lnTo>
                  <a:pt x="6777" y="76421"/>
                </a:lnTo>
                <a:lnTo>
                  <a:pt x="20332" y="43578"/>
                </a:lnTo>
                <a:lnTo>
                  <a:pt x="20332" y="34105"/>
                </a:lnTo>
                <a:lnTo>
                  <a:pt x="20332" y="23368"/>
                </a:lnTo>
                <a:lnTo>
                  <a:pt x="20332" y="12631"/>
                </a:lnTo>
                <a:lnTo>
                  <a:pt x="13554" y="12631"/>
                </a:lnTo>
                <a:lnTo>
                  <a:pt x="20332" y="0"/>
                </a:lnTo>
                <a:lnTo>
                  <a:pt x="28305" y="0"/>
                </a:lnTo>
                <a:lnTo>
                  <a:pt x="41860" y="12631"/>
                </a:lnTo>
                <a:lnTo>
                  <a:pt x="48637" y="0"/>
                </a:lnTo>
                <a:lnTo>
                  <a:pt x="55813" y="0"/>
                </a:lnTo>
                <a:lnTo>
                  <a:pt x="63388" y="12631"/>
                </a:lnTo>
                <a:lnTo>
                  <a:pt x="70963" y="12631"/>
                </a:lnTo>
                <a:lnTo>
                  <a:pt x="77740" y="23368"/>
                </a:lnTo>
                <a:lnTo>
                  <a:pt x="84916" y="12631"/>
                </a:lnTo>
                <a:lnTo>
                  <a:pt x="91694" y="12631"/>
                </a:lnTo>
                <a:lnTo>
                  <a:pt x="98471" y="23368"/>
                </a:lnTo>
                <a:lnTo>
                  <a:pt x="113222" y="34105"/>
                </a:lnTo>
                <a:lnTo>
                  <a:pt x="120000" y="34105"/>
                </a:lnTo>
                <a:lnTo>
                  <a:pt x="113222" y="43578"/>
                </a:lnTo>
                <a:lnTo>
                  <a:pt x="98471" y="54947"/>
                </a:lnTo>
                <a:lnTo>
                  <a:pt x="91694" y="54947"/>
                </a:lnTo>
                <a:lnTo>
                  <a:pt x="77740" y="65684"/>
                </a:lnTo>
                <a:lnTo>
                  <a:pt x="70963" y="76421"/>
                </a:lnTo>
                <a:lnTo>
                  <a:pt x="63388" y="98526"/>
                </a:lnTo>
                <a:lnTo>
                  <a:pt x="55813" y="109263"/>
                </a:lnTo>
                <a:lnTo>
                  <a:pt x="41860" y="109263"/>
                </a:lnTo>
                <a:lnTo>
                  <a:pt x="28305" y="120000"/>
                </a:lnTo>
                <a:lnTo>
                  <a:pt x="28305" y="109263"/>
                </a:lnTo>
                <a:lnTo>
                  <a:pt x="20332" y="10926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18"/>
          <p:cNvSpPr/>
          <p:nvPr/>
        </p:nvSpPr>
        <p:spPr>
          <a:xfrm>
            <a:off x="3087687" y="1949450"/>
            <a:ext cx="288925" cy="120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4268" y="120000"/>
                </a:moveTo>
                <a:lnTo>
                  <a:pt x="38048" y="104347"/>
                </a:lnTo>
                <a:lnTo>
                  <a:pt x="31463" y="104347"/>
                </a:lnTo>
                <a:lnTo>
                  <a:pt x="38048" y="104347"/>
                </a:lnTo>
                <a:lnTo>
                  <a:pt x="44268" y="104347"/>
                </a:lnTo>
                <a:lnTo>
                  <a:pt x="44268" y="89565"/>
                </a:lnTo>
                <a:lnTo>
                  <a:pt x="38048" y="89565"/>
                </a:lnTo>
                <a:lnTo>
                  <a:pt x="38048" y="74782"/>
                </a:lnTo>
                <a:lnTo>
                  <a:pt x="31463" y="74782"/>
                </a:lnTo>
                <a:lnTo>
                  <a:pt x="31463" y="89565"/>
                </a:lnTo>
                <a:lnTo>
                  <a:pt x="25243" y="89565"/>
                </a:lnTo>
                <a:lnTo>
                  <a:pt x="19024" y="89565"/>
                </a:lnTo>
                <a:lnTo>
                  <a:pt x="12439" y="89565"/>
                </a:lnTo>
                <a:lnTo>
                  <a:pt x="6219" y="89565"/>
                </a:lnTo>
                <a:lnTo>
                  <a:pt x="0" y="89565"/>
                </a:lnTo>
                <a:lnTo>
                  <a:pt x="0" y="74782"/>
                </a:lnTo>
                <a:lnTo>
                  <a:pt x="0" y="60000"/>
                </a:lnTo>
                <a:lnTo>
                  <a:pt x="6219" y="60000"/>
                </a:lnTo>
                <a:lnTo>
                  <a:pt x="12439" y="60000"/>
                </a:lnTo>
                <a:lnTo>
                  <a:pt x="19024" y="60000"/>
                </a:lnTo>
                <a:lnTo>
                  <a:pt x="25243" y="60000"/>
                </a:lnTo>
                <a:lnTo>
                  <a:pt x="19024" y="60000"/>
                </a:lnTo>
                <a:lnTo>
                  <a:pt x="12439" y="60000"/>
                </a:lnTo>
                <a:lnTo>
                  <a:pt x="6219" y="60000"/>
                </a:lnTo>
                <a:lnTo>
                  <a:pt x="6219" y="44347"/>
                </a:lnTo>
                <a:lnTo>
                  <a:pt x="12439" y="44347"/>
                </a:lnTo>
                <a:lnTo>
                  <a:pt x="19024" y="44347"/>
                </a:lnTo>
                <a:lnTo>
                  <a:pt x="25243" y="44347"/>
                </a:lnTo>
                <a:lnTo>
                  <a:pt x="31463" y="44347"/>
                </a:lnTo>
                <a:lnTo>
                  <a:pt x="25243" y="44347"/>
                </a:lnTo>
                <a:lnTo>
                  <a:pt x="19024" y="44347"/>
                </a:lnTo>
                <a:lnTo>
                  <a:pt x="12439" y="44347"/>
                </a:lnTo>
                <a:lnTo>
                  <a:pt x="12439" y="29565"/>
                </a:lnTo>
                <a:lnTo>
                  <a:pt x="19024" y="29565"/>
                </a:lnTo>
                <a:lnTo>
                  <a:pt x="25243" y="29565"/>
                </a:lnTo>
                <a:lnTo>
                  <a:pt x="19024" y="14782"/>
                </a:lnTo>
                <a:lnTo>
                  <a:pt x="25243" y="14782"/>
                </a:lnTo>
                <a:lnTo>
                  <a:pt x="31463" y="14782"/>
                </a:lnTo>
                <a:lnTo>
                  <a:pt x="38048" y="29565"/>
                </a:lnTo>
                <a:lnTo>
                  <a:pt x="44268" y="29565"/>
                </a:lnTo>
                <a:lnTo>
                  <a:pt x="50487" y="44347"/>
                </a:lnTo>
                <a:lnTo>
                  <a:pt x="63292" y="60000"/>
                </a:lnTo>
                <a:lnTo>
                  <a:pt x="75731" y="60000"/>
                </a:lnTo>
                <a:lnTo>
                  <a:pt x="82317" y="60000"/>
                </a:lnTo>
                <a:lnTo>
                  <a:pt x="88536" y="60000"/>
                </a:lnTo>
                <a:lnTo>
                  <a:pt x="82317" y="60000"/>
                </a:lnTo>
                <a:lnTo>
                  <a:pt x="75731" y="60000"/>
                </a:lnTo>
                <a:lnTo>
                  <a:pt x="82317" y="44347"/>
                </a:lnTo>
                <a:lnTo>
                  <a:pt x="82317" y="29565"/>
                </a:lnTo>
                <a:lnTo>
                  <a:pt x="75731" y="29565"/>
                </a:lnTo>
                <a:lnTo>
                  <a:pt x="69512" y="29565"/>
                </a:lnTo>
                <a:lnTo>
                  <a:pt x="69512" y="14782"/>
                </a:lnTo>
                <a:lnTo>
                  <a:pt x="75731" y="0"/>
                </a:lnTo>
                <a:lnTo>
                  <a:pt x="82317" y="0"/>
                </a:lnTo>
                <a:lnTo>
                  <a:pt x="88536" y="0"/>
                </a:lnTo>
                <a:lnTo>
                  <a:pt x="88536" y="14782"/>
                </a:lnTo>
                <a:lnTo>
                  <a:pt x="88536" y="29565"/>
                </a:lnTo>
                <a:lnTo>
                  <a:pt x="94756" y="44347"/>
                </a:lnTo>
                <a:lnTo>
                  <a:pt x="107560" y="44347"/>
                </a:lnTo>
                <a:lnTo>
                  <a:pt x="113780" y="29565"/>
                </a:lnTo>
                <a:lnTo>
                  <a:pt x="113780" y="44347"/>
                </a:lnTo>
                <a:lnTo>
                  <a:pt x="120000" y="44347"/>
                </a:lnTo>
                <a:lnTo>
                  <a:pt x="120000" y="60000"/>
                </a:lnTo>
                <a:lnTo>
                  <a:pt x="113780" y="89565"/>
                </a:lnTo>
                <a:lnTo>
                  <a:pt x="107560" y="89565"/>
                </a:lnTo>
                <a:lnTo>
                  <a:pt x="88536" y="89565"/>
                </a:lnTo>
                <a:lnTo>
                  <a:pt x="82317" y="104347"/>
                </a:lnTo>
                <a:lnTo>
                  <a:pt x="69512" y="104347"/>
                </a:lnTo>
                <a:lnTo>
                  <a:pt x="63292" y="104347"/>
                </a:lnTo>
                <a:lnTo>
                  <a:pt x="56707" y="104347"/>
                </a:lnTo>
                <a:lnTo>
                  <a:pt x="50487" y="104347"/>
                </a:lnTo>
                <a:lnTo>
                  <a:pt x="44268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18"/>
          <p:cNvSpPr/>
          <p:nvPr/>
        </p:nvSpPr>
        <p:spPr>
          <a:xfrm>
            <a:off x="2960687" y="1917700"/>
            <a:ext cx="173037" cy="904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99" y="0"/>
                </a:moveTo>
                <a:lnTo>
                  <a:pt x="119999" y="19615"/>
                </a:lnTo>
                <a:lnTo>
                  <a:pt x="108367" y="19615"/>
                </a:lnTo>
                <a:lnTo>
                  <a:pt x="108367" y="40384"/>
                </a:lnTo>
                <a:lnTo>
                  <a:pt x="119999" y="40384"/>
                </a:lnTo>
                <a:lnTo>
                  <a:pt x="108367" y="40384"/>
                </a:lnTo>
                <a:lnTo>
                  <a:pt x="86938" y="79615"/>
                </a:lnTo>
                <a:lnTo>
                  <a:pt x="76530" y="60000"/>
                </a:lnTo>
                <a:lnTo>
                  <a:pt x="76530" y="40384"/>
                </a:lnTo>
                <a:lnTo>
                  <a:pt x="65510" y="60000"/>
                </a:lnTo>
                <a:lnTo>
                  <a:pt x="65510" y="79615"/>
                </a:lnTo>
                <a:lnTo>
                  <a:pt x="55102" y="79615"/>
                </a:lnTo>
                <a:lnTo>
                  <a:pt x="55102" y="99230"/>
                </a:lnTo>
                <a:lnTo>
                  <a:pt x="55102" y="120000"/>
                </a:lnTo>
                <a:lnTo>
                  <a:pt x="42244" y="120000"/>
                </a:lnTo>
                <a:lnTo>
                  <a:pt x="31836" y="120000"/>
                </a:lnTo>
                <a:lnTo>
                  <a:pt x="31836" y="99230"/>
                </a:lnTo>
                <a:lnTo>
                  <a:pt x="20816" y="99230"/>
                </a:lnTo>
                <a:lnTo>
                  <a:pt x="10408" y="99230"/>
                </a:lnTo>
                <a:lnTo>
                  <a:pt x="0" y="99230"/>
                </a:lnTo>
                <a:lnTo>
                  <a:pt x="0" y="79615"/>
                </a:lnTo>
                <a:lnTo>
                  <a:pt x="10408" y="60000"/>
                </a:lnTo>
                <a:lnTo>
                  <a:pt x="20816" y="60000"/>
                </a:lnTo>
                <a:lnTo>
                  <a:pt x="31836" y="40384"/>
                </a:lnTo>
                <a:lnTo>
                  <a:pt x="42244" y="40384"/>
                </a:lnTo>
                <a:lnTo>
                  <a:pt x="55102" y="40384"/>
                </a:lnTo>
                <a:lnTo>
                  <a:pt x="55102" y="19615"/>
                </a:lnTo>
                <a:lnTo>
                  <a:pt x="65510" y="0"/>
                </a:lnTo>
                <a:lnTo>
                  <a:pt x="76530" y="0"/>
                </a:lnTo>
                <a:lnTo>
                  <a:pt x="86938" y="0"/>
                </a:lnTo>
                <a:lnTo>
                  <a:pt x="108367" y="0"/>
                </a:lnTo>
                <a:lnTo>
                  <a:pt x="119999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18"/>
          <p:cNvSpPr/>
          <p:nvPr/>
        </p:nvSpPr>
        <p:spPr>
          <a:xfrm>
            <a:off x="3190875" y="1857375"/>
            <a:ext cx="93662" cy="3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754" y="120000"/>
                </a:moveTo>
                <a:lnTo>
                  <a:pt x="19245" y="56666"/>
                </a:lnTo>
                <a:lnTo>
                  <a:pt x="0" y="56666"/>
                </a:lnTo>
                <a:lnTo>
                  <a:pt x="0" y="120000"/>
                </a:lnTo>
                <a:lnTo>
                  <a:pt x="0" y="0"/>
                </a:lnTo>
                <a:lnTo>
                  <a:pt x="40754" y="0"/>
                </a:lnTo>
                <a:lnTo>
                  <a:pt x="61132" y="0"/>
                </a:lnTo>
                <a:lnTo>
                  <a:pt x="80377" y="0"/>
                </a:lnTo>
                <a:lnTo>
                  <a:pt x="99622" y="0"/>
                </a:lnTo>
                <a:lnTo>
                  <a:pt x="120000" y="56666"/>
                </a:lnTo>
                <a:lnTo>
                  <a:pt x="99622" y="56666"/>
                </a:lnTo>
                <a:lnTo>
                  <a:pt x="80377" y="120000"/>
                </a:lnTo>
                <a:lnTo>
                  <a:pt x="61132" y="120000"/>
                </a:lnTo>
                <a:lnTo>
                  <a:pt x="40754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18"/>
          <p:cNvSpPr/>
          <p:nvPr/>
        </p:nvSpPr>
        <p:spPr>
          <a:xfrm>
            <a:off x="3190875" y="1889125"/>
            <a:ext cx="79375" cy="46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818" y="41538"/>
                </a:moveTo>
                <a:lnTo>
                  <a:pt x="73636" y="80769"/>
                </a:lnTo>
                <a:lnTo>
                  <a:pt x="23181" y="120000"/>
                </a:lnTo>
                <a:lnTo>
                  <a:pt x="0" y="80769"/>
                </a:lnTo>
                <a:lnTo>
                  <a:pt x="0" y="41538"/>
                </a:lnTo>
                <a:lnTo>
                  <a:pt x="0" y="0"/>
                </a:lnTo>
                <a:lnTo>
                  <a:pt x="73636" y="0"/>
                </a:lnTo>
                <a:lnTo>
                  <a:pt x="96818" y="0"/>
                </a:lnTo>
                <a:lnTo>
                  <a:pt x="120000" y="0"/>
                </a:lnTo>
                <a:lnTo>
                  <a:pt x="120000" y="41538"/>
                </a:lnTo>
                <a:lnTo>
                  <a:pt x="96818" y="41538"/>
                </a:lnTo>
                <a:lnTo>
                  <a:pt x="73636" y="41538"/>
                </a:lnTo>
                <a:lnTo>
                  <a:pt x="96818" y="4153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18"/>
          <p:cNvSpPr/>
          <p:nvPr/>
        </p:nvSpPr>
        <p:spPr>
          <a:xfrm>
            <a:off x="3149600" y="1949450"/>
            <a:ext cx="30162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8285" y="0"/>
                </a:moveTo>
                <a:lnTo>
                  <a:pt x="0" y="0"/>
                </a:lnTo>
                <a:lnTo>
                  <a:pt x="58285" y="0"/>
                </a:lnTo>
                <a:lnTo>
                  <a:pt x="120000" y="0"/>
                </a:lnTo>
                <a:lnTo>
                  <a:pt x="58285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18"/>
          <p:cNvSpPr/>
          <p:nvPr/>
        </p:nvSpPr>
        <p:spPr>
          <a:xfrm>
            <a:off x="3395662" y="1949450"/>
            <a:ext cx="171450" cy="936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752" y="38857"/>
                </a:moveTo>
                <a:lnTo>
                  <a:pt x="11752" y="19428"/>
                </a:lnTo>
                <a:lnTo>
                  <a:pt x="0" y="0"/>
                </a:lnTo>
                <a:lnTo>
                  <a:pt x="11752" y="0"/>
                </a:lnTo>
                <a:lnTo>
                  <a:pt x="33402" y="19428"/>
                </a:lnTo>
                <a:lnTo>
                  <a:pt x="43917" y="60571"/>
                </a:lnTo>
                <a:lnTo>
                  <a:pt x="65567" y="60571"/>
                </a:lnTo>
                <a:lnTo>
                  <a:pt x="55051" y="60571"/>
                </a:lnTo>
                <a:lnTo>
                  <a:pt x="43917" y="38857"/>
                </a:lnTo>
                <a:lnTo>
                  <a:pt x="43917" y="19428"/>
                </a:lnTo>
                <a:lnTo>
                  <a:pt x="55051" y="38857"/>
                </a:lnTo>
                <a:lnTo>
                  <a:pt x="77319" y="38857"/>
                </a:lnTo>
                <a:lnTo>
                  <a:pt x="77319" y="60571"/>
                </a:lnTo>
                <a:lnTo>
                  <a:pt x="77319" y="38857"/>
                </a:lnTo>
                <a:lnTo>
                  <a:pt x="77319" y="19428"/>
                </a:lnTo>
                <a:lnTo>
                  <a:pt x="65567" y="19428"/>
                </a:lnTo>
                <a:lnTo>
                  <a:pt x="65567" y="0"/>
                </a:lnTo>
                <a:lnTo>
                  <a:pt x="77319" y="0"/>
                </a:lnTo>
                <a:lnTo>
                  <a:pt x="87835" y="19428"/>
                </a:lnTo>
                <a:lnTo>
                  <a:pt x="98969" y="19428"/>
                </a:lnTo>
                <a:lnTo>
                  <a:pt x="109484" y="19428"/>
                </a:lnTo>
                <a:lnTo>
                  <a:pt x="109484" y="0"/>
                </a:lnTo>
                <a:lnTo>
                  <a:pt x="109484" y="19428"/>
                </a:lnTo>
                <a:lnTo>
                  <a:pt x="120000" y="19428"/>
                </a:lnTo>
                <a:lnTo>
                  <a:pt x="120000" y="38857"/>
                </a:lnTo>
                <a:lnTo>
                  <a:pt x="120000" y="81142"/>
                </a:lnTo>
                <a:lnTo>
                  <a:pt x="109484" y="81142"/>
                </a:lnTo>
                <a:lnTo>
                  <a:pt x="109484" y="120000"/>
                </a:lnTo>
                <a:lnTo>
                  <a:pt x="98969" y="120000"/>
                </a:lnTo>
                <a:lnTo>
                  <a:pt x="87835" y="120000"/>
                </a:lnTo>
                <a:lnTo>
                  <a:pt x="77319" y="120000"/>
                </a:lnTo>
                <a:lnTo>
                  <a:pt x="77319" y="100571"/>
                </a:lnTo>
                <a:lnTo>
                  <a:pt x="77319" y="81142"/>
                </a:lnTo>
                <a:lnTo>
                  <a:pt x="87835" y="81142"/>
                </a:lnTo>
                <a:lnTo>
                  <a:pt x="77319" y="81142"/>
                </a:lnTo>
                <a:lnTo>
                  <a:pt x="55051" y="81142"/>
                </a:lnTo>
                <a:lnTo>
                  <a:pt x="43917" y="81142"/>
                </a:lnTo>
                <a:lnTo>
                  <a:pt x="33402" y="81142"/>
                </a:lnTo>
                <a:lnTo>
                  <a:pt x="22886" y="81142"/>
                </a:lnTo>
                <a:lnTo>
                  <a:pt x="22886" y="60571"/>
                </a:lnTo>
                <a:lnTo>
                  <a:pt x="11752" y="60571"/>
                </a:lnTo>
                <a:lnTo>
                  <a:pt x="11752" y="38857"/>
                </a:lnTo>
                <a:lnTo>
                  <a:pt x="11752" y="19428"/>
                </a:lnTo>
                <a:lnTo>
                  <a:pt x="11752" y="3885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4" name="Google Shape;764;p18"/>
          <p:cNvSpPr/>
          <p:nvPr/>
        </p:nvSpPr>
        <p:spPr>
          <a:xfrm>
            <a:off x="3360737" y="1903412"/>
            <a:ext cx="34925" cy="3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6666"/>
                </a:moveTo>
                <a:lnTo>
                  <a:pt x="120000" y="120000"/>
                </a:lnTo>
                <a:lnTo>
                  <a:pt x="60000" y="120000"/>
                </a:lnTo>
                <a:lnTo>
                  <a:pt x="0" y="56666"/>
                </a:lnTo>
                <a:lnTo>
                  <a:pt x="0" y="0"/>
                </a:lnTo>
                <a:lnTo>
                  <a:pt x="60000" y="0"/>
                </a:lnTo>
                <a:lnTo>
                  <a:pt x="120000" y="5666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18"/>
          <p:cNvSpPr/>
          <p:nvPr/>
        </p:nvSpPr>
        <p:spPr>
          <a:xfrm>
            <a:off x="3395662" y="2008187"/>
            <a:ext cx="33337" cy="34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8461" y="0"/>
                </a:moveTo>
                <a:lnTo>
                  <a:pt x="120000" y="63333"/>
                </a:lnTo>
                <a:lnTo>
                  <a:pt x="58461" y="120000"/>
                </a:lnTo>
                <a:lnTo>
                  <a:pt x="0" y="120000"/>
                </a:lnTo>
                <a:lnTo>
                  <a:pt x="0" y="63333"/>
                </a:lnTo>
                <a:lnTo>
                  <a:pt x="0" y="0"/>
                </a:lnTo>
                <a:lnTo>
                  <a:pt x="58461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18"/>
          <p:cNvSpPr/>
          <p:nvPr/>
        </p:nvSpPr>
        <p:spPr>
          <a:xfrm>
            <a:off x="3455987" y="1889125"/>
            <a:ext cx="31750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0"/>
                </a:lnTo>
                <a:lnTo>
                  <a:pt x="64864" y="0"/>
                </a:lnTo>
                <a:lnTo>
                  <a:pt x="64864" y="120000"/>
                </a:lnTo>
                <a:lnTo>
                  <a:pt x="120000" y="120000"/>
                </a:lnTo>
                <a:lnTo>
                  <a:pt x="64864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18"/>
          <p:cNvSpPr/>
          <p:nvPr/>
        </p:nvSpPr>
        <p:spPr>
          <a:xfrm>
            <a:off x="3519487" y="1781175"/>
            <a:ext cx="31750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120000"/>
                </a:lnTo>
                <a:lnTo>
                  <a:pt x="58378" y="120000"/>
                </a:lnTo>
                <a:lnTo>
                  <a:pt x="0" y="0"/>
                </a:lnTo>
                <a:lnTo>
                  <a:pt x="58378" y="0"/>
                </a:lnTo>
                <a:lnTo>
                  <a:pt x="12000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18"/>
          <p:cNvSpPr/>
          <p:nvPr/>
        </p:nvSpPr>
        <p:spPr>
          <a:xfrm>
            <a:off x="3381375" y="1812925"/>
            <a:ext cx="157162" cy="904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5139" y="98823"/>
                </a:moveTo>
                <a:lnTo>
                  <a:pt x="60335" y="78823"/>
                </a:lnTo>
                <a:lnTo>
                  <a:pt x="48938" y="78823"/>
                </a:lnTo>
                <a:lnTo>
                  <a:pt x="37541" y="78823"/>
                </a:lnTo>
                <a:lnTo>
                  <a:pt x="26145" y="78823"/>
                </a:lnTo>
                <a:lnTo>
                  <a:pt x="12737" y="78823"/>
                </a:lnTo>
                <a:lnTo>
                  <a:pt x="12737" y="58823"/>
                </a:lnTo>
                <a:lnTo>
                  <a:pt x="26145" y="58823"/>
                </a:lnTo>
                <a:lnTo>
                  <a:pt x="12737" y="58823"/>
                </a:lnTo>
                <a:lnTo>
                  <a:pt x="12737" y="38823"/>
                </a:lnTo>
                <a:lnTo>
                  <a:pt x="0" y="38823"/>
                </a:lnTo>
                <a:lnTo>
                  <a:pt x="0" y="17647"/>
                </a:lnTo>
                <a:lnTo>
                  <a:pt x="12737" y="17647"/>
                </a:lnTo>
                <a:lnTo>
                  <a:pt x="12737" y="0"/>
                </a:lnTo>
                <a:lnTo>
                  <a:pt x="26145" y="17647"/>
                </a:lnTo>
                <a:lnTo>
                  <a:pt x="37541" y="17647"/>
                </a:lnTo>
                <a:lnTo>
                  <a:pt x="48938" y="38823"/>
                </a:lnTo>
                <a:lnTo>
                  <a:pt x="48938" y="17647"/>
                </a:lnTo>
                <a:lnTo>
                  <a:pt x="60335" y="17647"/>
                </a:lnTo>
                <a:lnTo>
                  <a:pt x="72402" y="38823"/>
                </a:lnTo>
                <a:lnTo>
                  <a:pt x="72402" y="58823"/>
                </a:lnTo>
                <a:lnTo>
                  <a:pt x="85139" y="58823"/>
                </a:lnTo>
                <a:lnTo>
                  <a:pt x="85139" y="38823"/>
                </a:lnTo>
                <a:lnTo>
                  <a:pt x="96536" y="38823"/>
                </a:lnTo>
                <a:lnTo>
                  <a:pt x="96536" y="58823"/>
                </a:lnTo>
                <a:lnTo>
                  <a:pt x="107932" y="58823"/>
                </a:lnTo>
                <a:lnTo>
                  <a:pt x="96536" y="58823"/>
                </a:lnTo>
                <a:lnTo>
                  <a:pt x="107932" y="78823"/>
                </a:lnTo>
                <a:lnTo>
                  <a:pt x="120000" y="98823"/>
                </a:lnTo>
                <a:lnTo>
                  <a:pt x="120000" y="120000"/>
                </a:lnTo>
                <a:lnTo>
                  <a:pt x="107932" y="120000"/>
                </a:lnTo>
                <a:lnTo>
                  <a:pt x="96536" y="120000"/>
                </a:lnTo>
                <a:lnTo>
                  <a:pt x="96536" y="98823"/>
                </a:lnTo>
                <a:lnTo>
                  <a:pt x="85139" y="9882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18"/>
          <p:cNvSpPr/>
          <p:nvPr/>
        </p:nvSpPr>
        <p:spPr>
          <a:xfrm>
            <a:off x="3597275" y="1935162"/>
            <a:ext cx="419100" cy="1190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5210" y="91764"/>
                </a:moveTo>
                <a:lnTo>
                  <a:pt x="115210" y="105000"/>
                </a:lnTo>
                <a:lnTo>
                  <a:pt x="120000" y="105000"/>
                </a:lnTo>
                <a:lnTo>
                  <a:pt x="115210" y="120000"/>
                </a:lnTo>
                <a:lnTo>
                  <a:pt x="106386" y="120000"/>
                </a:lnTo>
                <a:lnTo>
                  <a:pt x="97815" y="120000"/>
                </a:lnTo>
                <a:lnTo>
                  <a:pt x="93277" y="120000"/>
                </a:lnTo>
                <a:lnTo>
                  <a:pt x="88991" y="120000"/>
                </a:lnTo>
                <a:lnTo>
                  <a:pt x="79915" y="120000"/>
                </a:lnTo>
                <a:lnTo>
                  <a:pt x="71092" y="120000"/>
                </a:lnTo>
                <a:lnTo>
                  <a:pt x="66806" y="120000"/>
                </a:lnTo>
                <a:lnTo>
                  <a:pt x="62268" y="120000"/>
                </a:lnTo>
                <a:lnTo>
                  <a:pt x="57478" y="120000"/>
                </a:lnTo>
                <a:lnTo>
                  <a:pt x="53193" y="120000"/>
                </a:lnTo>
                <a:lnTo>
                  <a:pt x="48403" y="120000"/>
                </a:lnTo>
                <a:lnTo>
                  <a:pt x="39579" y="120000"/>
                </a:lnTo>
                <a:lnTo>
                  <a:pt x="31008" y="105000"/>
                </a:lnTo>
                <a:lnTo>
                  <a:pt x="26470" y="91764"/>
                </a:lnTo>
                <a:lnTo>
                  <a:pt x="31008" y="91764"/>
                </a:lnTo>
                <a:lnTo>
                  <a:pt x="31008" y="76764"/>
                </a:lnTo>
                <a:lnTo>
                  <a:pt x="26470" y="76764"/>
                </a:lnTo>
                <a:lnTo>
                  <a:pt x="21680" y="45882"/>
                </a:lnTo>
                <a:lnTo>
                  <a:pt x="21680" y="30882"/>
                </a:lnTo>
                <a:lnTo>
                  <a:pt x="17394" y="45882"/>
                </a:lnTo>
                <a:lnTo>
                  <a:pt x="8571" y="30882"/>
                </a:lnTo>
                <a:lnTo>
                  <a:pt x="4285" y="15000"/>
                </a:lnTo>
                <a:lnTo>
                  <a:pt x="0" y="15000"/>
                </a:lnTo>
                <a:lnTo>
                  <a:pt x="4285" y="15000"/>
                </a:lnTo>
                <a:lnTo>
                  <a:pt x="4285" y="0"/>
                </a:lnTo>
                <a:lnTo>
                  <a:pt x="17394" y="15000"/>
                </a:lnTo>
                <a:lnTo>
                  <a:pt x="26470" y="30882"/>
                </a:lnTo>
                <a:lnTo>
                  <a:pt x="31008" y="30882"/>
                </a:lnTo>
                <a:lnTo>
                  <a:pt x="31008" y="15000"/>
                </a:lnTo>
                <a:lnTo>
                  <a:pt x="35294" y="15000"/>
                </a:lnTo>
                <a:lnTo>
                  <a:pt x="35294" y="30882"/>
                </a:lnTo>
                <a:lnTo>
                  <a:pt x="43865" y="45882"/>
                </a:lnTo>
                <a:lnTo>
                  <a:pt x="48403" y="45882"/>
                </a:lnTo>
                <a:lnTo>
                  <a:pt x="39579" y="45882"/>
                </a:lnTo>
                <a:lnTo>
                  <a:pt x="35294" y="45882"/>
                </a:lnTo>
                <a:lnTo>
                  <a:pt x="39579" y="76764"/>
                </a:lnTo>
                <a:lnTo>
                  <a:pt x="43865" y="76764"/>
                </a:lnTo>
                <a:lnTo>
                  <a:pt x="48403" y="76764"/>
                </a:lnTo>
                <a:lnTo>
                  <a:pt x="57478" y="76764"/>
                </a:lnTo>
                <a:lnTo>
                  <a:pt x="62268" y="91764"/>
                </a:lnTo>
                <a:lnTo>
                  <a:pt x="66806" y="91764"/>
                </a:lnTo>
                <a:lnTo>
                  <a:pt x="75378" y="76764"/>
                </a:lnTo>
                <a:lnTo>
                  <a:pt x="88991" y="76764"/>
                </a:lnTo>
                <a:lnTo>
                  <a:pt x="97815" y="76764"/>
                </a:lnTo>
                <a:lnTo>
                  <a:pt x="106386" y="76764"/>
                </a:lnTo>
                <a:lnTo>
                  <a:pt x="110672" y="76764"/>
                </a:lnTo>
                <a:lnTo>
                  <a:pt x="120000" y="91764"/>
                </a:lnTo>
                <a:lnTo>
                  <a:pt x="115210" y="9176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18"/>
          <p:cNvSpPr/>
          <p:nvPr/>
        </p:nvSpPr>
        <p:spPr>
          <a:xfrm>
            <a:off x="3597275" y="2008187"/>
            <a:ext cx="74612" cy="46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3720" y="40000"/>
                </a:moveTo>
                <a:lnTo>
                  <a:pt x="23720" y="0"/>
                </a:lnTo>
                <a:lnTo>
                  <a:pt x="72558" y="0"/>
                </a:lnTo>
                <a:lnTo>
                  <a:pt x="96279" y="0"/>
                </a:lnTo>
                <a:lnTo>
                  <a:pt x="96279" y="40000"/>
                </a:lnTo>
                <a:lnTo>
                  <a:pt x="120000" y="80000"/>
                </a:lnTo>
                <a:lnTo>
                  <a:pt x="96279" y="120000"/>
                </a:lnTo>
                <a:lnTo>
                  <a:pt x="72558" y="120000"/>
                </a:lnTo>
                <a:lnTo>
                  <a:pt x="23720" y="80000"/>
                </a:lnTo>
                <a:lnTo>
                  <a:pt x="0" y="80000"/>
                </a:lnTo>
                <a:lnTo>
                  <a:pt x="23720" y="4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18"/>
          <p:cNvSpPr/>
          <p:nvPr/>
        </p:nvSpPr>
        <p:spPr>
          <a:xfrm>
            <a:off x="3611562" y="1903412"/>
            <a:ext cx="6032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1267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91267" y="120000"/>
                </a:lnTo>
                <a:lnTo>
                  <a:pt x="62535" y="120000"/>
                </a:lnTo>
                <a:lnTo>
                  <a:pt x="0" y="0"/>
                </a:lnTo>
                <a:lnTo>
                  <a:pt x="62535" y="0"/>
                </a:lnTo>
                <a:lnTo>
                  <a:pt x="91267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18"/>
          <p:cNvSpPr/>
          <p:nvPr/>
        </p:nvSpPr>
        <p:spPr>
          <a:xfrm>
            <a:off x="3556000" y="1841500"/>
            <a:ext cx="92075" cy="619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9230" y="120000"/>
                </a:moveTo>
                <a:lnTo>
                  <a:pt x="39230" y="88695"/>
                </a:lnTo>
                <a:lnTo>
                  <a:pt x="19615" y="59130"/>
                </a:lnTo>
                <a:lnTo>
                  <a:pt x="0" y="29565"/>
                </a:lnTo>
                <a:lnTo>
                  <a:pt x="19615" y="0"/>
                </a:lnTo>
                <a:lnTo>
                  <a:pt x="39230" y="0"/>
                </a:lnTo>
                <a:lnTo>
                  <a:pt x="39230" y="29565"/>
                </a:lnTo>
                <a:lnTo>
                  <a:pt x="60000" y="29565"/>
                </a:lnTo>
                <a:lnTo>
                  <a:pt x="79615" y="29565"/>
                </a:lnTo>
                <a:lnTo>
                  <a:pt x="99230" y="29565"/>
                </a:lnTo>
                <a:lnTo>
                  <a:pt x="120000" y="59130"/>
                </a:lnTo>
                <a:lnTo>
                  <a:pt x="99230" y="59130"/>
                </a:lnTo>
                <a:lnTo>
                  <a:pt x="99230" y="88695"/>
                </a:lnTo>
                <a:lnTo>
                  <a:pt x="120000" y="120000"/>
                </a:lnTo>
                <a:lnTo>
                  <a:pt x="79615" y="120000"/>
                </a:lnTo>
                <a:lnTo>
                  <a:pt x="3923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18"/>
          <p:cNvSpPr/>
          <p:nvPr/>
        </p:nvSpPr>
        <p:spPr>
          <a:xfrm>
            <a:off x="3611562" y="1706562"/>
            <a:ext cx="249237" cy="18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2816" y="50526"/>
                </a:moveTo>
                <a:lnTo>
                  <a:pt x="90000" y="50526"/>
                </a:lnTo>
                <a:lnTo>
                  <a:pt x="90000" y="40765"/>
                </a:lnTo>
                <a:lnTo>
                  <a:pt x="97183" y="40765"/>
                </a:lnTo>
                <a:lnTo>
                  <a:pt x="97183" y="50526"/>
                </a:lnTo>
                <a:lnTo>
                  <a:pt x="97183" y="60861"/>
                </a:lnTo>
                <a:lnTo>
                  <a:pt x="105633" y="60861"/>
                </a:lnTo>
                <a:lnTo>
                  <a:pt x="112816" y="60861"/>
                </a:lnTo>
                <a:lnTo>
                  <a:pt x="120000" y="70622"/>
                </a:lnTo>
                <a:lnTo>
                  <a:pt x="120000" y="79234"/>
                </a:lnTo>
                <a:lnTo>
                  <a:pt x="105633" y="89569"/>
                </a:lnTo>
                <a:lnTo>
                  <a:pt x="97183" y="99330"/>
                </a:lnTo>
                <a:lnTo>
                  <a:pt x="90000" y="99330"/>
                </a:lnTo>
                <a:lnTo>
                  <a:pt x="90000" y="89569"/>
                </a:lnTo>
                <a:lnTo>
                  <a:pt x="90000" y="99330"/>
                </a:lnTo>
                <a:lnTo>
                  <a:pt x="82816" y="99330"/>
                </a:lnTo>
                <a:lnTo>
                  <a:pt x="90000" y="99330"/>
                </a:lnTo>
                <a:lnTo>
                  <a:pt x="90000" y="109090"/>
                </a:lnTo>
                <a:lnTo>
                  <a:pt x="82816" y="109090"/>
                </a:lnTo>
                <a:lnTo>
                  <a:pt x="82816" y="119999"/>
                </a:lnTo>
                <a:lnTo>
                  <a:pt x="74788" y="109090"/>
                </a:lnTo>
                <a:lnTo>
                  <a:pt x="74788" y="99330"/>
                </a:lnTo>
                <a:lnTo>
                  <a:pt x="67183" y="109090"/>
                </a:lnTo>
                <a:lnTo>
                  <a:pt x="67183" y="119999"/>
                </a:lnTo>
                <a:lnTo>
                  <a:pt x="59154" y="119999"/>
                </a:lnTo>
                <a:lnTo>
                  <a:pt x="51971" y="119999"/>
                </a:lnTo>
                <a:lnTo>
                  <a:pt x="44788" y="109090"/>
                </a:lnTo>
                <a:lnTo>
                  <a:pt x="44788" y="99330"/>
                </a:lnTo>
                <a:lnTo>
                  <a:pt x="30000" y="99330"/>
                </a:lnTo>
                <a:lnTo>
                  <a:pt x="30000" y="89569"/>
                </a:lnTo>
                <a:lnTo>
                  <a:pt x="37183" y="79234"/>
                </a:lnTo>
                <a:lnTo>
                  <a:pt x="44788" y="79234"/>
                </a:lnTo>
                <a:lnTo>
                  <a:pt x="59154" y="79234"/>
                </a:lnTo>
                <a:lnTo>
                  <a:pt x="51971" y="79234"/>
                </a:lnTo>
                <a:lnTo>
                  <a:pt x="44788" y="70622"/>
                </a:lnTo>
                <a:lnTo>
                  <a:pt x="37183" y="70622"/>
                </a:lnTo>
                <a:lnTo>
                  <a:pt x="37183" y="79234"/>
                </a:lnTo>
                <a:lnTo>
                  <a:pt x="30000" y="79234"/>
                </a:lnTo>
                <a:lnTo>
                  <a:pt x="22816" y="70622"/>
                </a:lnTo>
                <a:lnTo>
                  <a:pt x="22816" y="79234"/>
                </a:lnTo>
                <a:lnTo>
                  <a:pt x="14788" y="70622"/>
                </a:lnTo>
                <a:lnTo>
                  <a:pt x="22816" y="70622"/>
                </a:lnTo>
                <a:lnTo>
                  <a:pt x="22816" y="60861"/>
                </a:lnTo>
                <a:lnTo>
                  <a:pt x="14788" y="60861"/>
                </a:lnTo>
                <a:lnTo>
                  <a:pt x="0" y="60861"/>
                </a:lnTo>
                <a:lnTo>
                  <a:pt x="0" y="50526"/>
                </a:lnTo>
                <a:lnTo>
                  <a:pt x="7183" y="50526"/>
                </a:lnTo>
                <a:lnTo>
                  <a:pt x="14788" y="50526"/>
                </a:lnTo>
                <a:lnTo>
                  <a:pt x="22816" y="50526"/>
                </a:lnTo>
                <a:lnTo>
                  <a:pt x="14788" y="40765"/>
                </a:lnTo>
                <a:lnTo>
                  <a:pt x="7183" y="40765"/>
                </a:lnTo>
                <a:lnTo>
                  <a:pt x="0" y="31004"/>
                </a:lnTo>
                <a:lnTo>
                  <a:pt x="7183" y="31004"/>
                </a:lnTo>
                <a:lnTo>
                  <a:pt x="14788" y="31004"/>
                </a:lnTo>
                <a:lnTo>
                  <a:pt x="22816" y="31004"/>
                </a:lnTo>
                <a:lnTo>
                  <a:pt x="30000" y="31004"/>
                </a:lnTo>
                <a:lnTo>
                  <a:pt x="22816" y="31004"/>
                </a:lnTo>
                <a:lnTo>
                  <a:pt x="14788" y="31004"/>
                </a:lnTo>
                <a:lnTo>
                  <a:pt x="14788" y="20095"/>
                </a:lnTo>
                <a:lnTo>
                  <a:pt x="22816" y="9760"/>
                </a:lnTo>
                <a:lnTo>
                  <a:pt x="22816" y="20095"/>
                </a:lnTo>
                <a:lnTo>
                  <a:pt x="30000" y="20095"/>
                </a:lnTo>
                <a:lnTo>
                  <a:pt x="37183" y="20095"/>
                </a:lnTo>
                <a:lnTo>
                  <a:pt x="30000" y="9760"/>
                </a:lnTo>
                <a:lnTo>
                  <a:pt x="22816" y="9760"/>
                </a:lnTo>
                <a:lnTo>
                  <a:pt x="22816" y="0"/>
                </a:lnTo>
                <a:lnTo>
                  <a:pt x="30000" y="0"/>
                </a:lnTo>
                <a:lnTo>
                  <a:pt x="44788" y="0"/>
                </a:lnTo>
                <a:lnTo>
                  <a:pt x="44788" y="9760"/>
                </a:lnTo>
                <a:lnTo>
                  <a:pt x="51971" y="20095"/>
                </a:lnTo>
                <a:lnTo>
                  <a:pt x="51971" y="31004"/>
                </a:lnTo>
                <a:lnTo>
                  <a:pt x="59154" y="31004"/>
                </a:lnTo>
                <a:lnTo>
                  <a:pt x="67183" y="31004"/>
                </a:lnTo>
                <a:lnTo>
                  <a:pt x="74788" y="31004"/>
                </a:lnTo>
                <a:lnTo>
                  <a:pt x="82816" y="40765"/>
                </a:lnTo>
                <a:lnTo>
                  <a:pt x="82816" y="5052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18"/>
          <p:cNvSpPr/>
          <p:nvPr/>
        </p:nvSpPr>
        <p:spPr>
          <a:xfrm>
            <a:off x="3702050" y="1600200"/>
            <a:ext cx="749300" cy="379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188" y="4744"/>
                </a:moveTo>
                <a:lnTo>
                  <a:pt x="97500" y="9767"/>
                </a:lnTo>
                <a:lnTo>
                  <a:pt x="95094" y="9767"/>
                </a:lnTo>
                <a:lnTo>
                  <a:pt x="100188" y="9767"/>
                </a:lnTo>
                <a:lnTo>
                  <a:pt x="102594" y="4744"/>
                </a:lnTo>
                <a:lnTo>
                  <a:pt x="107547" y="4744"/>
                </a:lnTo>
                <a:lnTo>
                  <a:pt x="109952" y="9767"/>
                </a:lnTo>
                <a:lnTo>
                  <a:pt x="115188" y="14511"/>
                </a:lnTo>
                <a:lnTo>
                  <a:pt x="117594" y="14511"/>
                </a:lnTo>
                <a:lnTo>
                  <a:pt x="120000" y="14511"/>
                </a:lnTo>
                <a:lnTo>
                  <a:pt x="120000" y="19255"/>
                </a:lnTo>
                <a:lnTo>
                  <a:pt x="117594" y="19255"/>
                </a:lnTo>
                <a:lnTo>
                  <a:pt x="109952" y="24279"/>
                </a:lnTo>
                <a:lnTo>
                  <a:pt x="105141" y="29023"/>
                </a:lnTo>
                <a:lnTo>
                  <a:pt x="97500" y="33767"/>
                </a:lnTo>
                <a:lnTo>
                  <a:pt x="100188" y="33767"/>
                </a:lnTo>
                <a:lnTo>
                  <a:pt x="105141" y="33767"/>
                </a:lnTo>
                <a:lnTo>
                  <a:pt x="107547" y="33767"/>
                </a:lnTo>
                <a:lnTo>
                  <a:pt x="102594" y="38511"/>
                </a:lnTo>
                <a:lnTo>
                  <a:pt x="97500" y="43534"/>
                </a:lnTo>
                <a:lnTo>
                  <a:pt x="92547" y="48279"/>
                </a:lnTo>
                <a:lnTo>
                  <a:pt x="87735" y="48279"/>
                </a:lnTo>
                <a:lnTo>
                  <a:pt x="82500" y="57767"/>
                </a:lnTo>
                <a:lnTo>
                  <a:pt x="80094" y="62790"/>
                </a:lnTo>
                <a:lnTo>
                  <a:pt x="77688" y="62790"/>
                </a:lnTo>
                <a:lnTo>
                  <a:pt x="75141" y="62790"/>
                </a:lnTo>
                <a:lnTo>
                  <a:pt x="72735" y="62790"/>
                </a:lnTo>
                <a:lnTo>
                  <a:pt x="67641" y="67534"/>
                </a:lnTo>
                <a:lnTo>
                  <a:pt x="64952" y="71720"/>
                </a:lnTo>
                <a:lnTo>
                  <a:pt x="67641" y="71720"/>
                </a:lnTo>
                <a:lnTo>
                  <a:pt x="67641" y="76744"/>
                </a:lnTo>
                <a:lnTo>
                  <a:pt x="64952" y="76744"/>
                </a:lnTo>
                <a:lnTo>
                  <a:pt x="67641" y="81488"/>
                </a:lnTo>
                <a:lnTo>
                  <a:pt x="64952" y="86232"/>
                </a:lnTo>
                <a:lnTo>
                  <a:pt x="62405" y="90976"/>
                </a:lnTo>
                <a:lnTo>
                  <a:pt x="60000" y="96000"/>
                </a:lnTo>
                <a:lnTo>
                  <a:pt x="57594" y="96000"/>
                </a:lnTo>
                <a:lnTo>
                  <a:pt x="55047" y="96000"/>
                </a:lnTo>
                <a:lnTo>
                  <a:pt x="55047" y="100744"/>
                </a:lnTo>
                <a:lnTo>
                  <a:pt x="49952" y="105488"/>
                </a:lnTo>
                <a:lnTo>
                  <a:pt x="49952" y="110511"/>
                </a:lnTo>
                <a:lnTo>
                  <a:pt x="52641" y="110511"/>
                </a:lnTo>
                <a:lnTo>
                  <a:pt x="55047" y="110511"/>
                </a:lnTo>
                <a:lnTo>
                  <a:pt x="52641" y="115255"/>
                </a:lnTo>
                <a:lnTo>
                  <a:pt x="49952" y="120000"/>
                </a:lnTo>
                <a:lnTo>
                  <a:pt x="45000" y="120000"/>
                </a:lnTo>
                <a:lnTo>
                  <a:pt x="42594" y="120000"/>
                </a:lnTo>
                <a:lnTo>
                  <a:pt x="40188" y="115255"/>
                </a:lnTo>
                <a:lnTo>
                  <a:pt x="34952" y="115255"/>
                </a:lnTo>
                <a:lnTo>
                  <a:pt x="30141" y="115255"/>
                </a:lnTo>
                <a:lnTo>
                  <a:pt x="27735" y="115255"/>
                </a:lnTo>
                <a:lnTo>
                  <a:pt x="27735" y="120000"/>
                </a:lnTo>
                <a:lnTo>
                  <a:pt x="25188" y="120000"/>
                </a:lnTo>
                <a:lnTo>
                  <a:pt x="22783" y="120000"/>
                </a:lnTo>
                <a:lnTo>
                  <a:pt x="17547" y="115255"/>
                </a:lnTo>
                <a:lnTo>
                  <a:pt x="12735" y="115255"/>
                </a:lnTo>
                <a:lnTo>
                  <a:pt x="10047" y="115255"/>
                </a:lnTo>
                <a:lnTo>
                  <a:pt x="12735" y="110511"/>
                </a:lnTo>
                <a:lnTo>
                  <a:pt x="17547" y="105488"/>
                </a:lnTo>
                <a:lnTo>
                  <a:pt x="20094" y="105488"/>
                </a:lnTo>
                <a:lnTo>
                  <a:pt x="17547" y="100744"/>
                </a:lnTo>
                <a:lnTo>
                  <a:pt x="15141" y="96000"/>
                </a:lnTo>
                <a:lnTo>
                  <a:pt x="17547" y="96000"/>
                </a:lnTo>
                <a:lnTo>
                  <a:pt x="22783" y="96000"/>
                </a:lnTo>
                <a:lnTo>
                  <a:pt x="25188" y="96000"/>
                </a:lnTo>
                <a:lnTo>
                  <a:pt x="27735" y="100744"/>
                </a:lnTo>
                <a:lnTo>
                  <a:pt x="30141" y="100744"/>
                </a:lnTo>
                <a:lnTo>
                  <a:pt x="27735" y="96000"/>
                </a:lnTo>
                <a:lnTo>
                  <a:pt x="25188" y="96000"/>
                </a:lnTo>
                <a:lnTo>
                  <a:pt x="25188" y="90976"/>
                </a:lnTo>
                <a:lnTo>
                  <a:pt x="22783" y="90976"/>
                </a:lnTo>
                <a:lnTo>
                  <a:pt x="20094" y="90976"/>
                </a:lnTo>
                <a:lnTo>
                  <a:pt x="17547" y="90976"/>
                </a:lnTo>
                <a:lnTo>
                  <a:pt x="17547" y="86232"/>
                </a:lnTo>
                <a:lnTo>
                  <a:pt x="17547" y="81488"/>
                </a:lnTo>
                <a:lnTo>
                  <a:pt x="20094" y="81488"/>
                </a:lnTo>
                <a:lnTo>
                  <a:pt x="22783" y="81488"/>
                </a:lnTo>
                <a:lnTo>
                  <a:pt x="25188" y="81488"/>
                </a:lnTo>
                <a:lnTo>
                  <a:pt x="27735" y="76744"/>
                </a:lnTo>
                <a:lnTo>
                  <a:pt x="30141" y="71720"/>
                </a:lnTo>
                <a:lnTo>
                  <a:pt x="27735" y="62790"/>
                </a:lnTo>
                <a:lnTo>
                  <a:pt x="22783" y="62790"/>
                </a:lnTo>
                <a:lnTo>
                  <a:pt x="20094" y="57767"/>
                </a:lnTo>
                <a:lnTo>
                  <a:pt x="22783" y="57767"/>
                </a:lnTo>
                <a:lnTo>
                  <a:pt x="25188" y="57767"/>
                </a:lnTo>
                <a:lnTo>
                  <a:pt x="22783" y="57767"/>
                </a:lnTo>
                <a:lnTo>
                  <a:pt x="22783" y="53023"/>
                </a:lnTo>
                <a:lnTo>
                  <a:pt x="25188" y="53023"/>
                </a:lnTo>
                <a:lnTo>
                  <a:pt x="27735" y="53023"/>
                </a:lnTo>
                <a:lnTo>
                  <a:pt x="30141" y="53023"/>
                </a:lnTo>
                <a:lnTo>
                  <a:pt x="34952" y="57767"/>
                </a:lnTo>
                <a:lnTo>
                  <a:pt x="34952" y="62790"/>
                </a:lnTo>
                <a:lnTo>
                  <a:pt x="40188" y="62790"/>
                </a:lnTo>
                <a:lnTo>
                  <a:pt x="37783" y="62790"/>
                </a:lnTo>
                <a:lnTo>
                  <a:pt x="34952" y="57767"/>
                </a:lnTo>
                <a:lnTo>
                  <a:pt x="34952" y="53023"/>
                </a:lnTo>
                <a:lnTo>
                  <a:pt x="37783" y="53023"/>
                </a:lnTo>
                <a:lnTo>
                  <a:pt x="40188" y="53023"/>
                </a:lnTo>
                <a:lnTo>
                  <a:pt x="42594" y="53023"/>
                </a:lnTo>
                <a:lnTo>
                  <a:pt x="45000" y="48279"/>
                </a:lnTo>
                <a:lnTo>
                  <a:pt x="47547" y="48279"/>
                </a:lnTo>
                <a:lnTo>
                  <a:pt x="49952" y="48279"/>
                </a:lnTo>
                <a:lnTo>
                  <a:pt x="47547" y="48279"/>
                </a:lnTo>
                <a:lnTo>
                  <a:pt x="42594" y="48279"/>
                </a:lnTo>
                <a:lnTo>
                  <a:pt x="40188" y="48279"/>
                </a:lnTo>
                <a:lnTo>
                  <a:pt x="34952" y="48279"/>
                </a:lnTo>
                <a:lnTo>
                  <a:pt x="32547" y="48279"/>
                </a:lnTo>
                <a:lnTo>
                  <a:pt x="30141" y="48279"/>
                </a:lnTo>
                <a:lnTo>
                  <a:pt x="27735" y="48279"/>
                </a:lnTo>
                <a:lnTo>
                  <a:pt x="25188" y="48279"/>
                </a:lnTo>
                <a:lnTo>
                  <a:pt x="22783" y="48279"/>
                </a:lnTo>
                <a:lnTo>
                  <a:pt x="20094" y="48279"/>
                </a:lnTo>
                <a:lnTo>
                  <a:pt x="17547" y="48279"/>
                </a:lnTo>
                <a:lnTo>
                  <a:pt x="12735" y="48279"/>
                </a:lnTo>
                <a:lnTo>
                  <a:pt x="10047" y="43534"/>
                </a:lnTo>
                <a:lnTo>
                  <a:pt x="12735" y="43534"/>
                </a:lnTo>
                <a:lnTo>
                  <a:pt x="15141" y="38511"/>
                </a:lnTo>
                <a:lnTo>
                  <a:pt x="12735" y="38511"/>
                </a:lnTo>
                <a:lnTo>
                  <a:pt x="10047" y="38511"/>
                </a:lnTo>
                <a:lnTo>
                  <a:pt x="10047" y="33767"/>
                </a:lnTo>
                <a:lnTo>
                  <a:pt x="12735" y="33767"/>
                </a:lnTo>
                <a:lnTo>
                  <a:pt x="17547" y="33767"/>
                </a:lnTo>
                <a:lnTo>
                  <a:pt x="15141" y="33767"/>
                </a:lnTo>
                <a:lnTo>
                  <a:pt x="12735" y="33767"/>
                </a:lnTo>
                <a:lnTo>
                  <a:pt x="10047" y="33767"/>
                </a:lnTo>
                <a:lnTo>
                  <a:pt x="7500" y="33767"/>
                </a:lnTo>
                <a:lnTo>
                  <a:pt x="10047" y="33767"/>
                </a:lnTo>
                <a:lnTo>
                  <a:pt x="7500" y="33767"/>
                </a:lnTo>
                <a:lnTo>
                  <a:pt x="5094" y="33767"/>
                </a:lnTo>
                <a:lnTo>
                  <a:pt x="2405" y="33767"/>
                </a:lnTo>
                <a:lnTo>
                  <a:pt x="0" y="33767"/>
                </a:lnTo>
                <a:lnTo>
                  <a:pt x="2405" y="29023"/>
                </a:lnTo>
                <a:lnTo>
                  <a:pt x="10047" y="24279"/>
                </a:lnTo>
                <a:lnTo>
                  <a:pt x="15141" y="19255"/>
                </a:lnTo>
                <a:lnTo>
                  <a:pt x="17547" y="19255"/>
                </a:lnTo>
                <a:lnTo>
                  <a:pt x="22783" y="14511"/>
                </a:lnTo>
                <a:lnTo>
                  <a:pt x="25188" y="14511"/>
                </a:lnTo>
                <a:lnTo>
                  <a:pt x="27735" y="14511"/>
                </a:lnTo>
                <a:lnTo>
                  <a:pt x="30141" y="14511"/>
                </a:lnTo>
                <a:lnTo>
                  <a:pt x="34952" y="19255"/>
                </a:lnTo>
                <a:lnTo>
                  <a:pt x="34952" y="14511"/>
                </a:lnTo>
                <a:lnTo>
                  <a:pt x="37783" y="9767"/>
                </a:lnTo>
                <a:lnTo>
                  <a:pt x="40188" y="9767"/>
                </a:lnTo>
                <a:lnTo>
                  <a:pt x="42594" y="9767"/>
                </a:lnTo>
                <a:lnTo>
                  <a:pt x="42594" y="4744"/>
                </a:lnTo>
                <a:lnTo>
                  <a:pt x="45000" y="4744"/>
                </a:lnTo>
                <a:lnTo>
                  <a:pt x="49952" y="4744"/>
                </a:lnTo>
                <a:lnTo>
                  <a:pt x="55047" y="4744"/>
                </a:lnTo>
                <a:lnTo>
                  <a:pt x="60000" y="4744"/>
                </a:lnTo>
                <a:lnTo>
                  <a:pt x="62405" y="0"/>
                </a:lnTo>
                <a:lnTo>
                  <a:pt x="64952" y="0"/>
                </a:lnTo>
                <a:lnTo>
                  <a:pt x="67641" y="4744"/>
                </a:lnTo>
                <a:lnTo>
                  <a:pt x="70047" y="4744"/>
                </a:lnTo>
                <a:lnTo>
                  <a:pt x="70047" y="0"/>
                </a:lnTo>
                <a:lnTo>
                  <a:pt x="72735" y="0"/>
                </a:lnTo>
                <a:lnTo>
                  <a:pt x="75141" y="0"/>
                </a:lnTo>
                <a:lnTo>
                  <a:pt x="77688" y="0"/>
                </a:lnTo>
                <a:lnTo>
                  <a:pt x="80094" y="0"/>
                </a:lnTo>
                <a:lnTo>
                  <a:pt x="85188" y="0"/>
                </a:lnTo>
                <a:lnTo>
                  <a:pt x="92547" y="4744"/>
                </a:lnTo>
                <a:lnTo>
                  <a:pt x="100188" y="474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18"/>
          <p:cNvSpPr/>
          <p:nvPr/>
        </p:nvSpPr>
        <p:spPr>
          <a:xfrm>
            <a:off x="3455987" y="2101850"/>
            <a:ext cx="155575" cy="106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685" y="33277"/>
                </a:moveTo>
                <a:lnTo>
                  <a:pt x="96685" y="50420"/>
                </a:lnTo>
                <a:lnTo>
                  <a:pt x="96685" y="67563"/>
                </a:lnTo>
                <a:lnTo>
                  <a:pt x="108342" y="67563"/>
                </a:lnTo>
                <a:lnTo>
                  <a:pt x="119999" y="67563"/>
                </a:lnTo>
                <a:lnTo>
                  <a:pt x="108342" y="85714"/>
                </a:lnTo>
                <a:lnTo>
                  <a:pt x="108342" y="102857"/>
                </a:lnTo>
                <a:lnTo>
                  <a:pt x="84342" y="120000"/>
                </a:lnTo>
                <a:lnTo>
                  <a:pt x="72685" y="120000"/>
                </a:lnTo>
                <a:lnTo>
                  <a:pt x="61028" y="120000"/>
                </a:lnTo>
                <a:lnTo>
                  <a:pt x="61028" y="102857"/>
                </a:lnTo>
                <a:lnTo>
                  <a:pt x="37028" y="85714"/>
                </a:lnTo>
                <a:lnTo>
                  <a:pt x="24000" y="67563"/>
                </a:lnTo>
                <a:lnTo>
                  <a:pt x="0" y="67563"/>
                </a:lnTo>
                <a:lnTo>
                  <a:pt x="0" y="50420"/>
                </a:lnTo>
                <a:lnTo>
                  <a:pt x="0" y="33277"/>
                </a:lnTo>
                <a:lnTo>
                  <a:pt x="12342" y="50420"/>
                </a:lnTo>
                <a:lnTo>
                  <a:pt x="24000" y="50420"/>
                </a:lnTo>
                <a:lnTo>
                  <a:pt x="37028" y="50420"/>
                </a:lnTo>
                <a:lnTo>
                  <a:pt x="37028" y="33277"/>
                </a:lnTo>
                <a:lnTo>
                  <a:pt x="37028" y="15126"/>
                </a:lnTo>
                <a:lnTo>
                  <a:pt x="24000" y="15126"/>
                </a:lnTo>
                <a:lnTo>
                  <a:pt x="24000" y="0"/>
                </a:lnTo>
                <a:lnTo>
                  <a:pt x="37028" y="0"/>
                </a:lnTo>
                <a:lnTo>
                  <a:pt x="48685" y="0"/>
                </a:lnTo>
                <a:lnTo>
                  <a:pt x="72685" y="0"/>
                </a:lnTo>
                <a:lnTo>
                  <a:pt x="84342" y="0"/>
                </a:lnTo>
                <a:lnTo>
                  <a:pt x="96685" y="0"/>
                </a:lnTo>
                <a:lnTo>
                  <a:pt x="96685" y="15126"/>
                </a:lnTo>
                <a:lnTo>
                  <a:pt x="84342" y="33277"/>
                </a:lnTo>
                <a:lnTo>
                  <a:pt x="72685" y="33277"/>
                </a:lnTo>
                <a:lnTo>
                  <a:pt x="84342" y="33277"/>
                </a:lnTo>
                <a:lnTo>
                  <a:pt x="96685" y="3327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18"/>
          <p:cNvSpPr/>
          <p:nvPr/>
        </p:nvSpPr>
        <p:spPr>
          <a:xfrm>
            <a:off x="3533775" y="2266950"/>
            <a:ext cx="90487" cy="650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194" y="119999"/>
                </a:moveTo>
                <a:lnTo>
                  <a:pt x="60582" y="92054"/>
                </a:lnTo>
                <a:lnTo>
                  <a:pt x="19805" y="60821"/>
                </a:lnTo>
                <a:lnTo>
                  <a:pt x="0" y="60821"/>
                </a:lnTo>
                <a:lnTo>
                  <a:pt x="19805" y="60821"/>
                </a:lnTo>
                <a:lnTo>
                  <a:pt x="19805" y="31232"/>
                </a:lnTo>
                <a:lnTo>
                  <a:pt x="39611" y="0"/>
                </a:lnTo>
                <a:lnTo>
                  <a:pt x="80388" y="31232"/>
                </a:lnTo>
                <a:lnTo>
                  <a:pt x="100194" y="60821"/>
                </a:lnTo>
                <a:lnTo>
                  <a:pt x="120000" y="92054"/>
                </a:lnTo>
                <a:lnTo>
                  <a:pt x="100194" y="92054"/>
                </a:lnTo>
                <a:lnTo>
                  <a:pt x="100194" y="11999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18"/>
          <p:cNvSpPr/>
          <p:nvPr/>
        </p:nvSpPr>
        <p:spPr>
          <a:xfrm>
            <a:off x="3611562" y="2070100"/>
            <a:ext cx="138112" cy="1063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33719"/>
                </a:moveTo>
                <a:lnTo>
                  <a:pt x="107169" y="33719"/>
                </a:lnTo>
                <a:lnTo>
                  <a:pt x="94339" y="33719"/>
                </a:lnTo>
                <a:lnTo>
                  <a:pt x="81509" y="68429"/>
                </a:lnTo>
                <a:lnTo>
                  <a:pt x="81509" y="85289"/>
                </a:lnTo>
                <a:lnTo>
                  <a:pt x="53584" y="85289"/>
                </a:lnTo>
                <a:lnTo>
                  <a:pt x="40754" y="85289"/>
                </a:lnTo>
                <a:lnTo>
                  <a:pt x="40754" y="102148"/>
                </a:lnTo>
                <a:lnTo>
                  <a:pt x="40754" y="120000"/>
                </a:lnTo>
                <a:lnTo>
                  <a:pt x="26415" y="120000"/>
                </a:lnTo>
                <a:lnTo>
                  <a:pt x="12830" y="120000"/>
                </a:lnTo>
                <a:lnTo>
                  <a:pt x="12830" y="102148"/>
                </a:lnTo>
                <a:lnTo>
                  <a:pt x="12830" y="85289"/>
                </a:lnTo>
                <a:lnTo>
                  <a:pt x="12830" y="68429"/>
                </a:lnTo>
                <a:lnTo>
                  <a:pt x="0" y="33719"/>
                </a:lnTo>
                <a:lnTo>
                  <a:pt x="12830" y="33719"/>
                </a:lnTo>
                <a:lnTo>
                  <a:pt x="26415" y="33719"/>
                </a:lnTo>
                <a:lnTo>
                  <a:pt x="26415" y="16859"/>
                </a:lnTo>
                <a:lnTo>
                  <a:pt x="40754" y="16859"/>
                </a:lnTo>
                <a:lnTo>
                  <a:pt x="40754" y="0"/>
                </a:lnTo>
                <a:lnTo>
                  <a:pt x="66415" y="16859"/>
                </a:lnTo>
                <a:lnTo>
                  <a:pt x="81509" y="16859"/>
                </a:lnTo>
                <a:lnTo>
                  <a:pt x="120000" y="16859"/>
                </a:lnTo>
                <a:lnTo>
                  <a:pt x="120000" y="3371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18"/>
          <p:cNvSpPr/>
          <p:nvPr/>
        </p:nvSpPr>
        <p:spPr>
          <a:xfrm>
            <a:off x="4076700" y="2343150"/>
            <a:ext cx="44450" cy="3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63333"/>
                </a:moveTo>
                <a:lnTo>
                  <a:pt x="39230" y="120000"/>
                </a:lnTo>
                <a:lnTo>
                  <a:pt x="0" y="120000"/>
                </a:lnTo>
                <a:lnTo>
                  <a:pt x="0" y="63333"/>
                </a:lnTo>
                <a:lnTo>
                  <a:pt x="0" y="0"/>
                </a:lnTo>
                <a:lnTo>
                  <a:pt x="80769" y="0"/>
                </a:lnTo>
                <a:lnTo>
                  <a:pt x="120000" y="6333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18"/>
          <p:cNvSpPr/>
          <p:nvPr/>
        </p:nvSpPr>
        <p:spPr>
          <a:xfrm>
            <a:off x="3967162" y="2101850"/>
            <a:ext cx="125412" cy="44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633" y="120000"/>
                </a:moveTo>
                <a:lnTo>
                  <a:pt x="31267" y="120000"/>
                </a:lnTo>
                <a:lnTo>
                  <a:pt x="31267" y="79200"/>
                </a:lnTo>
                <a:lnTo>
                  <a:pt x="16056" y="36000"/>
                </a:lnTo>
                <a:lnTo>
                  <a:pt x="0" y="36000"/>
                </a:lnTo>
                <a:lnTo>
                  <a:pt x="0" y="0"/>
                </a:lnTo>
                <a:lnTo>
                  <a:pt x="16056" y="0"/>
                </a:lnTo>
                <a:lnTo>
                  <a:pt x="45633" y="0"/>
                </a:lnTo>
                <a:lnTo>
                  <a:pt x="60000" y="0"/>
                </a:lnTo>
                <a:lnTo>
                  <a:pt x="91267" y="0"/>
                </a:lnTo>
                <a:lnTo>
                  <a:pt x="105633" y="36000"/>
                </a:lnTo>
                <a:lnTo>
                  <a:pt x="120000" y="79200"/>
                </a:lnTo>
                <a:lnTo>
                  <a:pt x="105633" y="79200"/>
                </a:lnTo>
                <a:lnTo>
                  <a:pt x="105633" y="120000"/>
                </a:lnTo>
                <a:lnTo>
                  <a:pt x="91267" y="120000"/>
                </a:lnTo>
                <a:lnTo>
                  <a:pt x="76056" y="79200"/>
                </a:lnTo>
                <a:lnTo>
                  <a:pt x="76056" y="120000"/>
                </a:lnTo>
                <a:lnTo>
                  <a:pt x="60000" y="120000"/>
                </a:lnTo>
                <a:lnTo>
                  <a:pt x="45633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8"/>
          <p:cNvSpPr/>
          <p:nvPr/>
        </p:nvSpPr>
        <p:spPr>
          <a:xfrm>
            <a:off x="4016375" y="2298700"/>
            <a:ext cx="1270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18"/>
          <p:cNvSpPr/>
          <p:nvPr/>
        </p:nvSpPr>
        <p:spPr>
          <a:xfrm>
            <a:off x="3749675" y="2101850"/>
            <a:ext cx="701675" cy="473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1849" y="84785"/>
                </a:moveTo>
                <a:lnTo>
                  <a:pt x="111849" y="88598"/>
                </a:lnTo>
                <a:lnTo>
                  <a:pt x="109283" y="88598"/>
                </a:lnTo>
                <a:lnTo>
                  <a:pt x="104150" y="88598"/>
                </a:lnTo>
                <a:lnTo>
                  <a:pt x="101433" y="80971"/>
                </a:lnTo>
                <a:lnTo>
                  <a:pt x="96301" y="77607"/>
                </a:lnTo>
                <a:lnTo>
                  <a:pt x="93433" y="77607"/>
                </a:lnTo>
                <a:lnTo>
                  <a:pt x="93433" y="80971"/>
                </a:lnTo>
                <a:lnTo>
                  <a:pt x="96301" y="80971"/>
                </a:lnTo>
                <a:lnTo>
                  <a:pt x="93433" y="80971"/>
                </a:lnTo>
                <a:lnTo>
                  <a:pt x="93433" y="84785"/>
                </a:lnTo>
                <a:lnTo>
                  <a:pt x="96301" y="84785"/>
                </a:lnTo>
                <a:lnTo>
                  <a:pt x="96301" y="88598"/>
                </a:lnTo>
                <a:lnTo>
                  <a:pt x="98867" y="88598"/>
                </a:lnTo>
                <a:lnTo>
                  <a:pt x="101433" y="88598"/>
                </a:lnTo>
                <a:lnTo>
                  <a:pt x="101433" y="92635"/>
                </a:lnTo>
                <a:lnTo>
                  <a:pt x="104150" y="92635"/>
                </a:lnTo>
                <a:lnTo>
                  <a:pt x="106716" y="92635"/>
                </a:lnTo>
                <a:lnTo>
                  <a:pt x="106716" y="96448"/>
                </a:lnTo>
                <a:lnTo>
                  <a:pt x="106716" y="100261"/>
                </a:lnTo>
                <a:lnTo>
                  <a:pt x="106716" y="104523"/>
                </a:lnTo>
                <a:lnTo>
                  <a:pt x="106716" y="108560"/>
                </a:lnTo>
                <a:lnTo>
                  <a:pt x="106716" y="112373"/>
                </a:lnTo>
                <a:lnTo>
                  <a:pt x="101433" y="108560"/>
                </a:lnTo>
                <a:lnTo>
                  <a:pt x="96301" y="104523"/>
                </a:lnTo>
                <a:lnTo>
                  <a:pt x="90716" y="100261"/>
                </a:lnTo>
                <a:lnTo>
                  <a:pt x="93433" y="108560"/>
                </a:lnTo>
                <a:lnTo>
                  <a:pt x="98867" y="112373"/>
                </a:lnTo>
                <a:lnTo>
                  <a:pt x="98867" y="116186"/>
                </a:lnTo>
                <a:lnTo>
                  <a:pt x="98867" y="120000"/>
                </a:lnTo>
                <a:lnTo>
                  <a:pt x="98867" y="116186"/>
                </a:lnTo>
                <a:lnTo>
                  <a:pt x="93433" y="112373"/>
                </a:lnTo>
                <a:lnTo>
                  <a:pt x="90716" y="112373"/>
                </a:lnTo>
                <a:lnTo>
                  <a:pt x="88150" y="112373"/>
                </a:lnTo>
                <a:lnTo>
                  <a:pt x="80301" y="112373"/>
                </a:lnTo>
                <a:lnTo>
                  <a:pt x="77735" y="108560"/>
                </a:lnTo>
                <a:lnTo>
                  <a:pt x="77735" y="100261"/>
                </a:lnTo>
                <a:lnTo>
                  <a:pt x="72150" y="100261"/>
                </a:lnTo>
                <a:lnTo>
                  <a:pt x="69584" y="96448"/>
                </a:lnTo>
                <a:lnTo>
                  <a:pt x="64150" y="92635"/>
                </a:lnTo>
                <a:lnTo>
                  <a:pt x="64150" y="96448"/>
                </a:lnTo>
                <a:lnTo>
                  <a:pt x="61433" y="92635"/>
                </a:lnTo>
                <a:lnTo>
                  <a:pt x="58867" y="92635"/>
                </a:lnTo>
                <a:lnTo>
                  <a:pt x="56000" y="96448"/>
                </a:lnTo>
                <a:lnTo>
                  <a:pt x="50716" y="92635"/>
                </a:lnTo>
                <a:lnTo>
                  <a:pt x="50716" y="88598"/>
                </a:lnTo>
                <a:lnTo>
                  <a:pt x="53433" y="88598"/>
                </a:lnTo>
                <a:lnTo>
                  <a:pt x="56000" y="88598"/>
                </a:lnTo>
                <a:lnTo>
                  <a:pt x="58867" y="88598"/>
                </a:lnTo>
                <a:lnTo>
                  <a:pt x="61433" y="88598"/>
                </a:lnTo>
                <a:lnTo>
                  <a:pt x="64150" y="88598"/>
                </a:lnTo>
                <a:lnTo>
                  <a:pt x="66716" y="88598"/>
                </a:lnTo>
                <a:lnTo>
                  <a:pt x="69584" y="84785"/>
                </a:lnTo>
                <a:lnTo>
                  <a:pt x="66716" y="84785"/>
                </a:lnTo>
                <a:lnTo>
                  <a:pt x="66716" y="80971"/>
                </a:lnTo>
                <a:lnTo>
                  <a:pt x="64150" y="80971"/>
                </a:lnTo>
                <a:lnTo>
                  <a:pt x="66716" y="77607"/>
                </a:lnTo>
                <a:lnTo>
                  <a:pt x="69584" y="77607"/>
                </a:lnTo>
                <a:lnTo>
                  <a:pt x="72150" y="77607"/>
                </a:lnTo>
                <a:lnTo>
                  <a:pt x="72150" y="73570"/>
                </a:lnTo>
                <a:lnTo>
                  <a:pt x="72150" y="69757"/>
                </a:lnTo>
                <a:lnTo>
                  <a:pt x="72150" y="61906"/>
                </a:lnTo>
                <a:lnTo>
                  <a:pt x="66716" y="54280"/>
                </a:lnTo>
                <a:lnTo>
                  <a:pt x="61433" y="50467"/>
                </a:lnTo>
                <a:lnTo>
                  <a:pt x="61433" y="54280"/>
                </a:lnTo>
                <a:lnTo>
                  <a:pt x="58867" y="54280"/>
                </a:lnTo>
                <a:lnTo>
                  <a:pt x="56000" y="54280"/>
                </a:lnTo>
                <a:lnTo>
                  <a:pt x="56000" y="50467"/>
                </a:lnTo>
                <a:lnTo>
                  <a:pt x="58867" y="50467"/>
                </a:lnTo>
                <a:lnTo>
                  <a:pt x="56000" y="45981"/>
                </a:lnTo>
                <a:lnTo>
                  <a:pt x="53433" y="38355"/>
                </a:lnTo>
                <a:lnTo>
                  <a:pt x="48150" y="38355"/>
                </a:lnTo>
                <a:lnTo>
                  <a:pt x="45584" y="38355"/>
                </a:lnTo>
                <a:lnTo>
                  <a:pt x="45584" y="42168"/>
                </a:lnTo>
                <a:lnTo>
                  <a:pt x="43018" y="45981"/>
                </a:lnTo>
                <a:lnTo>
                  <a:pt x="40301" y="45981"/>
                </a:lnTo>
                <a:lnTo>
                  <a:pt x="40301" y="42168"/>
                </a:lnTo>
                <a:lnTo>
                  <a:pt x="34867" y="38355"/>
                </a:lnTo>
                <a:lnTo>
                  <a:pt x="27018" y="42168"/>
                </a:lnTo>
                <a:lnTo>
                  <a:pt x="18867" y="42168"/>
                </a:lnTo>
                <a:lnTo>
                  <a:pt x="18867" y="38355"/>
                </a:lnTo>
                <a:lnTo>
                  <a:pt x="16301" y="38355"/>
                </a:lnTo>
                <a:lnTo>
                  <a:pt x="13735" y="38355"/>
                </a:lnTo>
                <a:lnTo>
                  <a:pt x="11018" y="38355"/>
                </a:lnTo>
                <a:lnTo>
                  <a:pt x="8452" y="38355"/>
                </a:lnTo>
                <a:lnTo>
                  <a:pt x="5886" y="34542"/>
                </a:lnTo>
                <a:lnTo>
                  <a:pt x="3018" y="30504"/>
                </a:lnTo>
                <a:lnTo>
                  <a:pt x="5886" y="30504"/>
                </a:lnTo>
                <a:lnTo>
                  <a:pt x="8452" y="30504"/>
                </a:lnTo>
                <a:lnTo>
                  <a:pt x="11018" y="30504"/>
                </a:lnTo>
                <a:lnTo>
                  <a:pt x="11018" y="26691"/>
                </a:lnTo>
                <a:lnTo>
                  <a:pt x="8452" y="26691"/>
                </a:lnTo>
                <a:lnTo>
                  <a:pt x="3018" y="26691"/>
                </a:lnTo>
                <a:lnTo>
                  <a:pt x="3018" y="22878"/>
                </a:lnTo>
                <a:lnTo>
                  <a:pt x="0" y="22878"/>
                </a:lnTo>
                <a:lnTo>
                  <a:pt x="3018" y="15028"/>
                </a:lnTo>
                <a:lnTo>
                  <a:pt x="3018" y="11214"/>
                </a:lnTo>
                <a:lnTo>
                  <a:pt x="3018" y="7401"/>
                </a:lnTo>
                <a:lnTo>
                  <a:pt x="8452" y="0"/>
                </a:lnTo>
                <a:lnTo>
                  <a:pt x="11018" y="0"/>
                </a:lnTo>
                <a:lnTo>
                  <a:pt x="16301" y="0"/>
                </a:lnTo>
                <a:lnTo>
                  <a:pt x="18867" y="0"/>
                </a:lnTo>
                <a:lnTo>
                  <a:pt x="18867" y="3364"/>
                </a:lnTo>
                <a:lnTo>
                  <a:pt x="16301" y="7401"/>
                </a:lnTo>
                <a:lnTo>
                  <a:pt x="13735" y="11214"/>
                </a:lnTo>
                <a:lnTo>
                  <a:pt x="13735" y="15028"/>
                </a:lnTo>
                <a:lnTo>
                  <a:pt x="16301" y="15028"/>
                </a:lnTo>
                <a:lnTo>
                  <a:pt x="16301" y="19065"/>
                </a:lnTo>
                <a:lnTo>
                  <a:pt x="18867" y="19065"/>
                </a:lnTo>
                <a:lnTo>
                  <a:pt x="18867" y="15028"/>
                </a:lnTo>
                <a:lnTo>
                  <a:pt x="18867" y="11214"/>
                </a:lnTo>
                <a:lnTo>
                  <a:pt x="21584" y="3364"/>
                </a:lnTo>
                <a:lnTo>
                  <a:pt x="29584" y="0"/>
                </a:lnTo>
                <a:lnTo>
                  <a:pt x="34867" y="0"/>
                </a:lnTo>
                <a:lnTo>
                  <a:pt x="37433" y="0"/>
                </a:lnTo>
                <a:lnTo>
                  <a:pt x="37433" y="7401"/>
                </a:lnTo>
                <a:lnTo>
                  <a:pt x="40301" y="15028"/>
                </a:lnTo>
                <a:lnTo>
                  <a:pt x="43018" y="15028"/>
                </a:lnTo>
                <a:lnTo>
                  <a:pt x="45584" y="15028"/>
                </a:lnTo>
                <a:lnTo>
                  <a:pt x="48150" y="15028"/>
                </a:lnTo>
                <a:lnTo>
                  <a:pt x="50716" y="15028"/>
                </a:lnTo>
                <a:lnTo>
                  <a:pt x="53433" y="11214"/>
                </a:lnTo>
                <a:lnTo>
                  <a:pt x="56000" y="11214"/>
                </a:lnTo>
                <a:lnTo>
                  <a:pt x="58867" y="15028"/>
                </a:lnTo>
                <a:lnTo>
                  <a:pt x="64150" y="15028"/>
                </a:lnTo>
                <a:lnTo>
                  <a:pt x="64150" y="19065"/>
                </a:lnTo>
                <a:lnTo>
                  <a:pt x="66716" y="22878"/>
                </a:lnTo>
                <a:lnTo>
                  <a:pt x="72150" y="26691"/>
                </a:lnTo>
                <a:lnTo>
                  <a:pt x="74867" y="26691"/>
                </a:lnTo>
                <a:lnTo>
                  <a:pt x="77735" y="26691"/>
                </a:lnTo>
                <a:lnTo>
                  <a:pt x="80301" y="26691"/>
                </a:lnTo>
                <a:lnTo>
                  <a:pt x="82867" y="30504"/>
                </a:lnTo>
                <a:lnTo>
                  <a:pt x="88150" y="34542"/>
                </a:lnTo>
                <a:lnTo>
                  <a:pt x="90716" y="34542"/>
                </a:lnTo>
                <a:lnTo>
                  <a:pt x="90716" y="38355"/>
                </a:lnTo>
                <a:lnTo>
                  <a:pt x="93433" y="38355"/>
                </a:lnTo>
                <a:lnTo>
                  <a:pt x="96301" y="38355"/>
                </a:lnTo>
                <a:lnTo>
                  <a:pt x="98867" y="42168"/>
                </a:lnTo>
                <a:lnTo>
                  <a:pt x="96301" y="42168"/>
                </a:lnTo>
                <a:lnTo>
                  <a:pt x="93433" y="45981"/>
                </a:lnTo>
                <a:lnTo>
                  <a:pt x="90716" y="45981"/>
                </a:lnTo>
                <a:lnTo>
                  <a:pt x="93433" y="45981"/>
                </a:lnTo>
                <a:lnTo>
                  <a:pt x="96301" y="45981"/>
                </a:lnTo>
                <a:lnTo>
                  <a:pt x="98867" y="45981"/>
                </a:lnTo>
                <a:lnTo>
                  <a:pt x="98867" y="50467"/>
                </a:lnTo>
                <a:lnTo>
                  <a:pt x="96301" y="50467"/>
                </a:lnTo>
                <a:lnTo>
                  <a:pt x="93433" y="54280"/>
                </a:lnTo>
                <a:lnTo>
                  <a:pt x="96301" y="54280"/>
                </a:lnTo>
                <a:lnTo>
                  <a:pt x="98867" y="54280"/>
                </a:lnTo>
                <a:lnTo>
                  <a:pt x="98867" y="58093"/>
                </a:lnTo>
                <a:lnTo>
                  <a:pt x="101433" y="61906"/>
                </a:lnTo>
                <a:lnTo>
                  <a:pt x="104150" y="65943"/>
                </a:lnTo>
                <a:lnTo>
                  <a:pt x="106716" y="65943"/>
                </a:lnTo>
                <a:lnTo>
                  <a:pt x="106716" y="69757"/>
                </a:lnTo>
                <a:lnTo>
                  <a:pt x="109283" y="69757"/>
                </a:lnTo>
                <a:lnTo>
                  <a:pt x="111849" y="69757"/>
                </a:lnTo>
                <a:lnTo>
                  <a:pt x="114867" y="73570"/>
                </a:lnTo>
                <a:lnTo>
                  <a:pt x="117433" y="73570"/>
                </a:lnTo>
                <a:lnTo>
                  <a:pt x="117433" y="77607"/>
                </a:lnTo>
                <a:lnTo>
                  <a:pt x="120000" y="77607"/>
                </a:lnTo>
                <a:lnTo>
                  <a:pt x="117433" y="77607"/>
                </a:lnTo>
                <a:lnTo>
                  <a:pt x="117433" y="80971"/>
                </a:lnTo>
                <a:lnTo>
                  <a:pt x="117433" y="84785"/>
                </a:lnTo>
                <a:lnTo>
                  <a:pt x="114867" y="84785"/>
                </a:lnTo>
                <a:lnTo>
                  <a:pt x="111849" y="8478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18"/>
          <p:cNvSpPr/>
          <p:nvPr/>
        </p:nvSpPr>
        <p:spPr>
          <a:xfrm>
            <a:off x="4168775" y="1568450"/>
            <a:ext cx="1425575" cy="1063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420" y="83970"/>
                </a:moveTo>
                <a:lnTo>
                  <a:pt x="41681" y="83970"/>
                </a:lnTo>
                <a:lnTo>
                  <a:pt x="41681" y="82282"/>
                </a:lnTo>
                <a:lnTo>
                  <a:pt x="42941" y="80496"/>
                </a:lnTo>
                <a:lnTo>
                  <a:pt x="44425" y="77121"/>
                </a:lnTo>
                <a:lnTo>
                  <a:pt x="41681" y="77121"/>
                </a:lnTo>
                <a:lnTo>
                  <a:pt x="37824" y="77121"/>
                </a:lnTo>
                <a:lnTo>
                  <a:pt x="36563" y="73647"/>
                </a:lnTo>
                <a:lnTo>
                  <a:pt x="37824" y="73647"/>
                </a:lnTo>
                <a:lnTo>
                  <a:pt x="39085" y="75434"/>
                </a:lnTo>
                <a:lnTo>
                  <a:pt x="40420" y="75434"/>
                </a:lnTo>
                <a:lnTo>
                  <a:pt x="41681" y="75434"/>
                </a:lnTo>
                <a:lnTo>
                  <a:pt x="41681" y="73647"/>
                </a:lnTo>
                <a:lnTo>
                  <a:pt x="41681" y="71960"/>
                </a:lnTo>
                <a:lnTo>
                  <a:pt x="39085" y="70272"/>
                </a:lnTo>
                <a:lnTo>
                  <a:pt x="37824" y="68585"/>
                </a:lnTo>
                <a:lnTo>
                  <a:pt x="37824" y="70272"/>
                </a:lnTo>
                <a:lnTo>
                  <a:pt x="36563" y="70272"/>
                </a:lnTo>
                <a:lnTo>
                  <a:pt x="35302" y="71960"/>
                </a:lnTo>
                <a:lnTo>
                  <a:pt x="33967" y="70272"/>
                </a:lnTo>
                <a:lnTo>
                  <a:pt x="33967" y="68585"/>
                </a:lnTo>
                <a:lnTo>
                  <a:pt x="33967" y="66799"/>
                </a:lnTo>
                <a:lnTo>
                  <a:pt x="35302" y="66799"/>
                </a:lnTo>
                <a:lnTo>
                  <a:pt x="35302" y="65111"/>
                </a:lnTo>
                <a:lnTo>
                  <a:pt x="33967" y="63424"/>
                </a:lnTo>
                <a:lnTo>
                  <a:pt x="33967" y="61637"/>
                </a:lnTo>
                <a:lnTo>
                  <a:pt x="33967" y="58461"/>
                </a:lnTo>
                <a:lnTo>
                  <a:pt x="31297" y="54789"/>
                </a:lnTo>
                <a:lnTo>
                  <a:pt x="30037" y="51414"/>
                </a:lnTo>
                <a:lnTo>
                  <a:pt x="26032" y="49727"/>
                </a:lnTo>
                <a:lnTo>
                  <a:pt x="23436" y="46253"/>
                </a:lnTo>
                <a:lnTo>
                  <a:pt x="19505" y="46253"/>
                </a:lnTo>
                <a:lnTo>
                  <a:pt x="18170" y="46253"/>
                </a:lnTo>
                <a:lnTo>
                  <a:pt x="16909" y="46253"/>
                </a:lnTo>
                <a:lnTo>
                  <a:pt x="15648" y="47940"/>
                </a:lnTo>
                <a:lnTo>
                  <a:pt x="14313" y="47940"/>
                </a:lnTo>
                <a:lnTo>
                  <a:pt x="14313" y="46253"/>
                </a:lnTo>
                <a:lnTo>
                  <a:pt x="13053" y="46253"/>
                </a:lnTo>
                <a:lnTo>
                  <a:pt x="13053" y="47940"/>
                </a:lnTo>
                <a:lnTo>
                  <a:pt x="11644" y="47940"/>
                </a:lnTo>
                <a:lnTo>
                  <a:pt x="10383" y="47940"/>
                </a:lnTo>
                <a:lnTo>
                  <a:pt x="9048" y="46253"/>
                </a:lnTo>
                <a:lnTo>
                  <a:pt x="7787" y="46253"/>
                </a:lnTo>
                <a:lnTo>
                  <a:pt x="7787" y="44565"/>
                </a:lnTo>
                <a:lnTo>
                  <a:pt x="9048" y="44565"/>
                </a:lnTo>
                <a:lnTo>
                  <a:pt x="9048" y="42878"/>
                </a:lnTo>
                <a:lnTo>
                  <a:pt x="7787" y="42878"/>
                </a:lnTo>
                <a:lnTo>
                  <a:pt x="6526" y="42878"/>
                </a:lnTo>
                <a:lnTo>
                  <a:pt x="5265" y="42878"/>
                </a:lnTo>
                <a:lnTo>
                  <a:pt x="3930" y="42878"/>
                </a:lnTo>
                <a:lnTo>
                  <a:pt x="3930" y="41091"/>
                </a:lnTo>
                <a:lnTo>
                  <a:pt x="5265" y="41091"/>
                </a:lnTo>
                <a:lnTo>
                  <a:pt x="6526" y="41091"/>
                </a:lnTo>
                <a:lnTo>
                  <a:pt x="7787" y="41091"/>
                </a:lnTo>
                <a:lnTo>
                  <a:pt x="9048" y="41091"/>
                </a:lnTo>
                <a:lnTo>
                  <a:pt x="9048" y="39404"/>
                </a:lnTo>
                <a:lnTo>
                  <a:pt x="11644" y="39404"/>
                </a:lnTo>
                <a:lnTo>
                  <a:pt x="13053" y="39404"/>
                </a:lnTo>
                <a:lnTo>
                  <a:pt x="13053" y="37717"/>
                </a:lnTo>
                <a:lnTo>
                  <a:pt x="11644" y="37717"/>
                </a:lnTo>
                <a:lnTo>
                  <a:pt x="10383" y="37717"/>
                </a:lnTo>
                <a:lnTo>
                  <a:pt x="9048" y="37717"/>
                </a:lnTo>
                <a:lnTo>
                  <a:pt x="7787" y="37717"/>
                </a:lnTo>
                <a:lnTo>
                  <a:pt x="5265" y="37717"/>
                </a:lnTo>
                <a:lnTo>
                  <a:pt x="2669" y="37717"/>
                </a:lnTo>
                <a:lnTo>
                  <a:pt x="0" y="34243"/>
                </a:lnTo>
                <a:lnTo>
                  <a:pt x="1260" y="32555"/>
                </a:lnTo>
                <a:lnTo>
                  <a:pt x="2669" y="32555"/>
                </a:lnTo>
                <a:lnTo>
                  <a:pt x="3930" y="32555"/>
                </a:lnTo>
                <a:lnTo>
                  <a:pt x="5265" y="32555"/>
                </a:lnTo>
                <a:lnTo>
                  <a:pt x="6526" y="30868"/>
                </a:lnTo>
                <a:lnTo>
                  <a:pt x="7787" y="30868"/>
                </a:lnTo>
                <a:lnTo>
                  <a:pt x="9048" y="30868"/>
                </a:lnTo>
                <a:lnTo>
                  <a:pt x="11644" y="30868"/>
                </a:lnTo>
                <a:lnTo>
                  <a:pt x="13053" y="29081"/>
                </a:lnTo>
                <a:lnTo>
                  <a:pt x="14313" y="27593"/>
                </a:lnTo>
                <a:lnTo>
                  <a:pt x="15648" y="25905"/>
                </a:lnTo>
                <a:lnTo>
                  <a:pt x="13053" y="24119"/>
                </a:lnTo>
                <a:lnTo>
                  <a:pt x="11644" y="24119"/>
                </a:lnTo>
                <a:lnTo>
                  <a:pt x="10383" y="22431"/>
                </a:lnTo>
                <a:lnTo>
                  <a:pt x="11644" y="20744"/>
                </a:lnTo>
                <a:lnTo>
                  <a:pt x="14313" y="20744"/>
                </a:lnTo>
                <a:lnTo>
                  <a:pt x="16909" y="19057"/>
                </a:lnTo>
                <a:lnTo>
                  <a:pt x="18170" y="15384"/>
                </a:lnTo>
                <a:lnTo>
                  <a:pt x="19505" y="15384"/>
                </a:lnTo>
                <a:lnTo>
                  <a:pt x="20766" y="17071"/>
                </a:lnTo>
                <a:lnTo>
                  <a:pt x="22027" y="15384"/>
                </a:lnTo>
                <a:lnTo>
                  <a:pt x="22027" y="13697"/>
                </a:lnTo>
                <a:lnTo>
                  <a:pt x="23436" y="12009"/>
                </a:lnTo>
                <a:lnTo>
                  <a:pt x="26032" y="12009"/>
                </a:lnTo>
                <a:lnTo>
                  <a:pt x="27292" y="10223"/>
                </a:lnTo>
                <a:lnTo>
                  <a:pt x="30037" y="10223"/>
                </a:lnTo>
                <a:lnTo>
                  <a:pt x="31297" y="8535"/>
                </a:lnTo>
                <a:lnTo>
                  <a:pt x="33967" y="8535"/>
                </a:lnTo>
                <a:lnTo>
                  <a:pt x="35302" y="8535"/>
                </a:lnTo>
                <a:lnTo>
                  <a:pt x="36563" y="10223"/>
                </a:lnTo>
                <a:lnTo>
                  <a:pt x="37824" y="12009"/>
                </a:lnTo>
                <a:lnTo>
                  <a:pt x="37824" y="10223"/>
                </a:lnTo>
                <a:lnTo>
                  <a:pt x="37824" y="8535"/>
                </a:lnTo>
                <a:lnTo>
                  <a:pt x="39085" y="10223"/>
                </a:lnTo>
                <a:lnTo>
                  <a:pt x="41681" y="10223"/>
                </a:lnTo>
                <a:lnTo>
                  <a:pt x="41681" y="8535"/>
                </a:lnTo>
                <a:lnTo>
                  <a:pt x="42941" y="8535"/>
                </a:lnTo>
                <a:lnTo>
                  <a:pt x="45686" y="8535"/>
                </a:lnTo>
                <a:lnTo>
                  <a:pt x="48207" y="8535"/>
                </a:lnTo>
                <a:lnTo>
                  <a:pt x="49542" y="10223"/>
                </a:lnTo>
                <a:lnTo>
                  <a:pt x="50803" y="10223"/>
                </a:lnTo>
                <a:lnTo>
                  <a:pt x="52064" y="10223"/>
                </a:lnTo>
                <a:lnTo>
                  <a:pt x="50803" y="10223"/>
                </a:lnTo>
                <a:lnTo>
                  <a:pt x="49542" y="8535"/>
                </a:lnTo>
                <a:lnTo>
                  <a:pt x="48207" y="6848"/>
                </a:lnTo>
                <a:lnTo>
                  <a:pt x="49542" y="6848"/>
                </a:lnTo>
                <a:lnTo>
                  <a:pt x="50803" y="6848"/>
                </a:lnTo>
                <a:lnTo>
                  <a:pt x="50803" y="5161"/>
                </a:lnTo>
                <a:lnTo>
                  <a:pt x="52064" y="3374"/>
                </a:lnTo>
                <a:lnTo>
                  <a:pt x="54808" y="3374"/>
                </a:lnTo>
                <a:lnTo>
                  <a:pt x="56069" y="3374"/>
                </a:lnTo>
                <a:lnTo>
                  <a:pt x="57330" y="3374"/>
                </a:lnTo>
                <a:lnTo>
                  <a:pt x="59925" y="3374"/>
                </a:lnTo>
                <a:lnTo>
                  <a:pt x="61334" y="3374"/>
                </a:lnTo>
                <a:lnTo>
                  <a:pt x="62595" y="3374"/>
                </a:lnTo>
                <a:lnTo>
                  <a:pt x="63930" y="3374"/>
                </a:lnTo>
                <a:lnTo>
                  <a:pt x="65339" y="3374"/>
                </a:lnTo>
                <a:lnTo>
                  <a:pt x="67861" y="1687"/>
                </a:lnTo>
                <a:lnTo>
                  <a:pt x="71718" y="0"/>
                </a:lnTo>
                <a:lnTo>
                  <a:pt x="74462" y="0"/>
                </a:lnTo>
                <a:lnTo>
                  <a:pt x="78244" y="0"/>
                </a:lnTo>
                <a:lnTo>
                  <a:pt x="80840" y="0"/>
                </a:lnTo>
                <a:lnTo>
                  <a:pt x="86106" y="0"/>
                </a:lnTo>
                <a:lnTo>
                  <a:pt x="88702" y="1687"/>
                </a:lnTo>
                <a:lnTo>
                  <a:pt x="92632" y="3374"/>
                </a:lnTo>
                <a:lnTo>
                  <a:pt x="95377" y="5161"/>
                </a:lnTo>
                <a:lnTo>
                  <a:pt x="97898" y="5161"/>
                </a:lnTo>
                <a:lnTo>
                  <a:pt x="99233" y="5161"/>
                </a:lnTo>
                <a:lnTo>
                  <a:pt x="101755" y="6848"/>
                </a:lnTo>
                <a:lnTo>
                  <a:pt x="100494" y="8535"/>
                </a:lnTo>
                <a:lnTo>
                  <a:pt x="97898" y="8535"/>
                </a:lnTo>
                <a:lnTo>
                  <a:pt x="93967" y="8535"/>
                </a:lnTo>
                <a:lnTo>
                  <a:pt x="92632" y="10223"/>
                </a:lnTo>
                <a:lnTo>
                  <a:pt x="87367" y="10223"/>
                </a:lnTo>
                <a:lnTo>
                  <a:pt x="80840" y="10223"/>
                </a:lnTo>
                <a:lnTo>
                  <a:pt x="79579" y="10223"/>
                </a:lnTo>
                <a:lnTo>
                  <a:pt x="80840" y="12009"/>
                </a:lnTo>
                <a:lnTo>
                  <a:pt x="86106" y="10223"/>
                </a:lnTo>
                <a:lnTo>
                  <a:pt x="89962" y="10223"/>
                </a:lnTo>
                <a:lnTo>
                  <a:pt x="93967" y="10223"/>
                </a:lnTo>
                <a:lnTo>
                  <a:pt x="92632" y="12009"/>
                </a:lnTo>
                <a:lnTo>
                  <a:pt x="91223" y="15384"/>
                </a:lnTo>
                <a:lnTo>
                  <a:pt x="89962" y="15384"/>
                </a:lnTo>
                <a:lnTo>
                  <a:pt x="93967" y="15384"/>
                </a:lnTo>
                <a:lnTo>
                  <a:pt x="96637" y="12009"/>
                </a:lnTo>
                <a:lnTo>
                  <a:pt x="99233" y="10223"/>
                </a:lnTo>
                <a:lnTo>
                  <a:pt x="100494" y="10223"/>
                </a:lnTo>
                <a:lnTo>
                  <a:pt x="100494" y="12009"/>
                </a:lnTo>
                <a:lnTo>
                  <a:pt x="101755" y="13697"/>
                </a:lnTo>
                <a:lnTo>
                  <a:pt x="99233" y="15384"/>
                </a:lnTo>
                <a:lnTo>
                  <a:pt x="97898" y="19057"/>
                </a:lnTo>
                <a:lnTo>
                  <a:pt x="96637" y="20744"/>
                </a:lnTo>
                <a:lnTo>
                  <a:pt x="99233" y="19057"/>
                </a:lnTo>
                <a:lnTo>
                  <a:pt x="101755" y="15384"/>
                </a:lnTo>
                <a:lnTo>
                  <a:pt x="103016" y="13697"/>
                </a:lnTo>
                <a:lnTo>
                  <a:pt x="104351" y="13697"/>
                </a:lnTo>
                <a:lnTo>
                  <a:pt x="107021" y="13697"/>
                </a:lnTo>
                <a:lnTo>
                  <a:pt x="108281" y="13697"/>
                </a:lnTo>
                <a:lnTo>
                  <a:pt x="109616" y="13697"/>
                </a:lnTo>
                <a:lnTo>
                  <a:pt x="110877" y="13697"/>
                </a:lnTo>
                <a:lnTo>
                  <a:pt x="110877" y="12009"/>
                </a:lnTo>
                <a:lnTo>
                  <a:pt x="112138" y="12009"/>
                </a:lnTo>
                <a:lnTo>
                  <a:pt x="114734" y="12009"/>
                </a:lnTo>
                <a:lnTo>
                  <a:pt x="116143" y="12009"/>
                </a:lnTo>
                <a:lnTo>
                  <a:pt x="116143" y="10223"/>
                </a:lnTo>
                <a:lnTo>
                  <a:pt x="118739" y="10223"/>
                </a:lnTo>
                <a:lnTo>
                  <a:pt x="120000" y="12009"/>
                </a:lnTo>
                <a:lnTo>
                  <a:pt x="120000" y="13697"/>
                </a:lnTo>
                <a:lnTo>
                  <a:pt x="120000" y="15384"/>
                </a:lnTo>
                <a:lnTo>
                  <a:pt x="116143" y="17071"/>
                </a:lnTo>
                <a:lnTo>
                  <a:pt x="114734" y="19057"/>
                </a:lnTo>
                <a:lnTo>
                  <a:pt x="112138" y="20744"/>
                </a:lnTo>
                <a:lnTo>
                  <a:pt x="113473" y="20744"/>
                </a:lnTo>
                <a:lnTo>
                  <a:pt x="112138" y="22431"/>
                </a:lnTo>
                <a:lnTo>
                  <a:pt x="110877" y="22431"/>
                </a:lnTo>
                <a:lnTo>
                  <a:pt x="110877" y="24119"/>
                </a:lnTo>
                <a:lnTo>
                  <a:pt x="109616" y="25905"/>
                </a:lnTo>
                <a:lnTo>
                  <a:pt x="108281" y="25905"/>
                </a:lnTo>
                <a:lnTo>
                  <a:pt x="107021" y="25905"/>
                </a:lnTo>
                <a:lnTo>
                  <a:pt x="107021" y="27593"/>
                </a:lnTo>
                <a:lnTo>
                  <a:pt x="107021" y="29081"/>
                </a:lnTo>
                <a:lnTo>
                  <a:pt x="105760" y="30868"/>
                </a:lnTo>
                <a:lnTo>
                  <a:pt x="104351" y="32555"/>
                </a:lnTo>
                <a:lnTo>
                  <a:pt x="103016" y="32555"/>
                </a:lnTo>
                <a:lnTo>
                  <a:pt x="103016" y="34243"/>
                </a:lnTo>
                <a:lnTo>
                  <a:pt x="103016" y="35930"/>
                </a:lnTo>
                <a:lnTo>
                  <a:pt x="104351" y="35930"/>
                </a:lnTo>
                <a:lnTo>
                  <a:pt x="105760" y="35930"/>
                </a:lnTo>
                <a:lnTo>
                  <a:pt x="107021" y="35930"/>
                </a:lnTo>
                <a:lnTo>
                  <a:pt x="107021" y="37717"/>
                </a:lnTo>
                <a:lnTo>
                  <a:pt x="108281" y="37717"/>
                </a:lnTo>
                <a:lnTo>
                  <a:pt x="107021" y="37717"/>
                </a:lnTo>
                <a:lnTo>
                  <a:pt x="109616" y="39404"/>
                </a:lnTo>
                <a:lnTo>
                  <a:pt x="109616" y="41091"/>
                </a:lnTo>
                <a:lnTo>
                  <a:pt x="108281" y="42878"/>
                </a:lnTo>
                <a:lnTo>
                  <a:pt x="107021" y="42878"/>
                </a:lnTo>
                <a:lnTo>
                  <a:pt x="104351" y="42878"/>
                </a:lnTo>
                <a:lnTo>
                  <a:pt x="103016" y="42878"/>
                </a:lnTo>
                <a:lnTo>
                  <a:pt x="103016" y="44565"/>
                </a:lnTo>
                <a:lnTo>
                  <a:pt x="104351" y="44565"/>
                </a:lnTo>
                <a:lnTo>
                  <a:pt x="105760" y="44565"/>
                </a:lnTo>
                <a:lnTo>
                  <a:pt x="107021" y="47940"/>
                </a:lnTo>
                <a:lnTo>
                  <a:pt x="107021" y="49727"/>
                </a:lnTo>
                <a:lnTo>
                  <a:pt x="107021" y="51414"/>
                </a:lnTo>
                <a:lnTo>
                  <a:pt x="105760" y="51414"/>
                </a:lnTo>
                <a:lnTo>
                  <a:pt x="104351" y="51414"/>
                </a:lnTo>
                <a:lnTo>
                  <a:pt x="104351" y="53101"/>
                </a:lnTo>
                <a:lnTo>
                  <a:pt x="105760" y="54789"/>
                </a:lnTo>
                <a:lnTo>
                  <a:pt x="107021" y="54789"/>
                </a:lnTo>
                <a:lnTo>
                  <a:pt x="105760" y="56774"/>
                </a:lnTo>
                <a:lnTo>
                  <a:pt x="104351" y="56774"/>
                </a:lnTo>
                <a:lnTo>
                  <a:pt x="104351" y="58461"/>
                </a:lnTo>
                <a:lnTo>
                  <a:pt x="103016" y="60148"/>
                </a:lnTo>
                <a:lnTo>
                  <a:pt x="101755" y="61637"/>
                </a:lnTo>
                <a:lnTo>
                  <a:pt x="100494" y="61637"/>
                </a:lnTo>
                <a:lnTo>
                  <a:pt x="99233" y="60148"/>
                </a:lnTo>
                <a:lnTo>
                  <a:pt x="97898" y="60148"/>
                </a:lnTo>
                <a:lnTo>
                  <a:pt x="99233" y="61637"/>
                </a:lnTo>
                <a:lnTo>
                  <a:pt x="100494" y="61637"/>
                </a:lnTo>
                <a:lnTo>
                  <a:pt x="101755" y="65111"/>
                </a:lnTo>
                <a:lnTo>
                  <a:pt x="101755" y="66799"/>
                </a:lnTo>
                <a:lnTo>
                  <a:pt x="100494" y="66799"/>
                </a:lnTo>
                <a:lnTo>
                  <a:pt x="99233" y="66799"/>
                </a:lnTo>
                <a:lnTo>
                  <a:pt x="97898" y="65111"/>
                </a:lnTo>
                <a:lnTo>
                  <a:pt x="96637" y="61637"/>
                </a:lnTo>
                <a:lnTo>
                  <a:pt x="95377" y="61637"/>
                </a:lnTo>
                <a:lnTo>
                  <a:pt x="95377" y="63424"/>
                </a:lnTo>
                <a:lnTo>
                  <a:pt x="99233" y="66799"/>
                </a:lnTo>
                <a:lnTo>
                  <a:pt x="101755" y="70272"/>
                </a:lnTo>
                <a:lnTo>
                  <a:pt x="103016" y="73647"/>
                </a:lnTo>
                <a:lnTo>
                  <a:pt x="103016" y="75434"/>
                </a:lnTo>
                <a:lnTo>
                  <a:pt x="101755" y="75434"/>
                </a:lnTo>
                <a:lnTo>
                  <a:pt x="99233" y="73647"/>
                </a:lnTo>
                <a:lnTo>
                  <a:pt x="97898" y="71960"/>
                </a:lnTo>
                <a:lnTo>
                  <a:pt x="95377" y="71960"/>
                </a:lnTo>
                <a:lnTo>
                  <a:pt x="93967" y="71960"/>
                </a:lnTo>
                <a:lnTo>
                  <a:pt x="95377" y="71960"/>
                </a:lnTo>
                <a:lnTo>
                  <a:pt x="93967" y="73647"/>
                </a:lnTo>
                <a:lnTo>
                  <a:pt x="95377" y="77121"/>
                </a:lnTo>
                <a:lnTo>
                  <a:pt x="99233" y="77121"/>
                </a:lnTo>
                <a:lnTo>
                  <a:pt x="101755" y="77121"/>
                </a:lnTo>
                <a:lnTo>
                  <a:pt x="100494" y="77121"/>
                </a:lnTo>
                <a:lnTo>
                  <a:pt x="99233" y="78808"/>
                </a:lnTo>
                <a:lnTo>
                  <a:pt x="96637" y="80496"/>
                </a:lnTo>
                <a:lnTo>
                  <a:pt x="93967" y="82282"/>
                </a:lnTo>
                <a:lnTo>
                  <a:pt x="89962" y="83970"/>
                </a:lnTo>
                <a:lnTo>
                  <a:pt x="88702" y="83970"/>
                </a:lnTo>
                <a:lnTo>
                  <a:pt x="86106" y="85657"/>
                </a:lnTo>
                <a:lnTo>
                  <a:pt x="83436" y="85657"/>
                </a:lnTo>
                <a:lnTo>
                  <a:pt x="82101" y="85657"/>
                </a:lnTo>
                <a:lnTo>
                  <a:pt x="80840" y="85657"/>
                </a:lnTo>
                <a:lnTo>
                  <a:pt x="80840" y="87444"/>
                </a:lnTo>
                <a:lnTo>
                  <a:pt x="80840" y="89131"/>
                </a:lnTo>
                <a:lnTo>
                  <a:pt x="79579" y="89131"/>
                </a:lnTo>
                <a:lnTo>
                  <a:pt x="78244" y="90818"/>
                </a:lnTo>
                <a:lnTo>
                  <a:pt x="76983" y="92506"/>
                </a:lnTo>
                <a:lnTo>
                  <a:pt x="76983" y="94491"/>
                </a:lnTo>
                <a:lnTo>
                  <a:pt x="75723" y="94491"/>
                </a:lnTo>
                <a:lnTo>
                  <a:pt x="72978" y="95980"/>
                </a:lnTo>
                <a:lnTo>
                  <a:pt x="71718" y="95980"/>
                </a:lnTo>
                <a:lnTo>
                  <a:pt x="70457" y="95980"/>
                </a:lnTo>
                <a:lnTo>
                  <a:pt x="70457" y="94491"/>
                </a:lnTo>
                <a:lnTo>
                  <a:pt x="69196" y="94491"/>
                </a:lnTo>
                <a:lnTo>
                  <a:pt x="69196" y="95980"/>
                </a:lnTo>
                <a:lnTo>
                  <a:pt x="69196" y="97667"/>
                </a:lnTo>
                <a:lnTo>
                  <a:pt x="67861" y="99354"/>
                </a:lnTo>
                <a:lnTo>
                  <a:pt x="63930" y="99354"/>
                </a:lnTo>
                <a:lnTo>
                  <a:pt x="63930" y="101141"/>
                </a:lnTo>
                <a:lnTo>
                  <a:pt x="63930" y="102828"/>
                </a:lnTo>
                <a:lnTo>
                  <a:pt x="63930" y="104516"/>
                </a:lnTo>
                <a:lnTo>
                  <a:pt x="63930" y="106203"/>
                </a:lnTo>
                <a:lnTo>
                  <a:pt x="61334" y="106203"/>
                </a:lnTo>
                <a:lnTo>
                  <a:pt x="61334" y="109677"/>
                </a:lnTo>
                <a:lnTo>
                  <a:pt x="59925" y="109677"/>
                </a:lnTo>
                <a:lnTo>
                  <a:pt x="59925" y="111364"/>
                </a:lnTo>
                <a:lnTo>
                  <a:pt x="61334" y="114838"/>
                </a:lnTo>
                <a:lnTo>
                  <a:pt x="59925" y="114838"/>
                </a:lnTo>
                <a:lnTo>
                  <a:pt x="59925" y="118213"/>
                </a:lnTo>
                <a:lnTo>
                  <a:pt x="58590" y="120000"/>
                </a:lnTo>
                <a:lnTo>
                  <a:pt x="57330" y="120000"/>
                </a:lnTo>
                <a:lnTo>
                  <a:pt x="57330" y="118213"/>
                </a:lnTo>
                <a:lnTo>
                  <a:pt x="56069" y="118213"/>
                </a:lnTo>
                <a:lnTo>
                  <a:pt x="56069" y="120000"/>
                </a:lnTo>
                <a:lnTo>
                  <a:pt x="54808" y="118213"/>
                </a:lnTo>
                <a:lnTo>
                  <a:pt x="53473" y="114838"/>
                </a:lnTo>
                <a:lnTo>
                  <a:pt x="52064" y="114838"/>
                </a:lnTo>
                <a:lnTo>
                  <a:pt x="50803" y="114838"/>
                </a:lnTo>
                <a:lnTo>
                  <a:pt x="49542" y="114838"/>
                </a:lnTo>
                <a:lnTo>
                  <a:pt x="48207" y="114838"/>
                </a:lnTo>
                <a:lnTo>
                  <a:pt x="46946" y="114838"/>
                </a:lnTo>
                <a:lnTo>
                  <a:pt x="46946" y="113151"/>
                </a:lnTo>
                <a:lnTo>
                  <a:pt x="46946" y="111364"/>
                </a:lnTo>
                <a:lnTo>
                  <a:pt x="45686" y="109677"/>
                </a:lnTo>
                <a:lnTo>
                  <a:pt x="42941" y="106203"/>
                </a:lnTo>
                <a:lnTo>
                  <a:pt x="41681" y="104516"/>
                </a:lnTo>
                <a:lnTo>
                  <a:pt x="41681" y="102828"/>
                </a:lnTo>
                <a:lnTo>
                  <a:pt x="42941" y="102828"/>
                </a:lnTo>
                <a:lnTo>
                  <a:pt x="42941" y="101141"/>
                </a:lnTo>
                <a:lnTo>
                  <a:pt x="41681" y="101141"/>
                </a:lnTo>
                <a:lnTo>
                  <a:pt x="40420" y="101141"/>
                </a:lnTo>
                <a:lnTo>
                  <a:pt x="40420" y="99354"/>
                </a:lnTo>
                <a:lnTo>
                  <a:pt x="39085" y="99354"/>
                </a:lnTo>
                <a:lnTo>
                  <a:pt x="37824" y="95980"/>
                </a:lnTo>
                <a:lnTo>
                  <a:pt x="37824" y="94491"/>
                </a:lnTo>
                <a:lnTo>
                  <a:pt x="37824" y="92506"/>
                </a:lnTo>
                <a:lnTo>
                  <a:pt x="37824" y="90818"/>
                </a:lnTo>
                <a:lnTo>
                  <a:pt x="37824" y="89131"/>
                </a:lnTo>
                <a:lnTo>
                  <a:pt x="39085" y="87444"/>
                </a:lnTo>
                <a:lnTo>
                  <a:pt x="40420" y="85657"/>
                </a:lnTo>
                <a:lnTo>
                  <a:pt x="40420" y="8397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18"/>
          <p:cNvSpPr/>
          <p:nvPr/>
        </p:nvSpPr>
        <p:spPr>
          <a:xfrm>
            <a:off x="4589462" y="2252662"/>
            <a:ext cx="76200" cy="46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3720" y="120000"/>
                </a:moveTo>
                <a:lnTo>
                  <a:pt x="23720" y="78461"/>
                </a:lnTo>
                <a:lnTo>
                  <a:pt x="0" y="39230"/>
                </a:lnTo>
                <a:lnTo>
                  <a:pt x="0" y="0"/>
                </a:lnTo>
                <a:lnTo>
                  <a:pt x="23720" y="0"/>
                </a:lnTo>
                <a:lnTo>
                  <a:pt x="47441" y="0"/>
                </a:lnTo>
                <a:lnTo>
                  <a:pt x="71162" y="0"/>
                </a:lnTo>
                <a:lnTo>
                  <a:pt x="120000" y="39230"/>
                </a:lnTo>
                <a:lnTo>
                  <a:pt x="96279" y="78461"/>
                </a:lnTo>
                <a:lnTo>
                  <a:pt x="71162" y="120000"/>
                </a:lnTo>
                <a:lnTo>
                  <a:pt x="47441" y="120000"/>
                </a:lnTo>
                <a:lnTo>
                  <a:pt x="2372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18"/>
          <p:cNvSpPr/>
          <p:nvPr/>
        </p:nvSpPr>
        <p:spPr>
          <a:xfrm>
            <a:off x="4016375" y="2298700"/>
            <a:ext cx="1270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18"/>
          <p:cNvSpPr/>
          <p:nvPr/>
        </p:nvSpPr>
        <p:spPr>
          <a:xfrm>
            <a:off x="4121150" y="2343150"/>
            <a:ext cx="34925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6666" y="120000"/>
                </a:moveTo>
                <a:lnTo>
                  <a:pt x="0" y="120000"/>
                </a:lnTo>
                <a:lnTo>
                  <a:pt x="0" y="0"/>
                </a:lnTo>
                <a:lnTo>
                  <a:pt x="56666" y="0"/>
                </a:lnTo>
                <a:lnTo>
                  <a:pt x="120000" y="120000"/>
                </a:lnTo>
                <a:lnTo>
                  <a:pt x="56666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18"/>
          <p:cNvSpPr/>
          <p:nvPr/>
        </p:nvSpPr>
        <p:spPr>
          <a:xfrm>
            <a:off x="5441950" y="2008187"/>
            <a:ext cx="61912" cy="34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9565" y="120000"/>
                </a:moveTo>
                <a:lnTo>
                  <a:pt x="29565" y="63333"/>
                </a:lnTo>
                <a:lnTo>
                  <a:pt x="0" y="63333"/>
                </a:lnTo>
                <a:lnTo>
                  <a:pt x="29565" y="63333"/>
                </a:lnTo>
                <a:lnTo>
                  <a:pt x="29565" y="0"/>
                </a:lnTo>
                <a:lnTo>
                  <a:pt x="60869" y="0"/>
                </a:lnTo>
                <a:lnTo>
                  <a:pt x="60869" y="63333"/>
                </a:lnTo>
                <a:lnTo>
                  <a:pt x="90434" y="63333"/>
                </a:lnTo>
                <a:lnTo>
                  <a:pt x="120000" y="63333"/>
                </a:lnTo>
                <a:lnTo>
                  <a:pt x="90434" y="63333"/>
                </a:lnTo>
                <a:lnTo>
                  <a:pt x="60869" y="120000"/>
                </a:lnTo>
                <a:lnTo>
                  <a:pt x="29565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18"/>
          <p:cNvSpPr/>
          <p:nvPr/>
        </p:nvSpPr>
        <p:spPr>
          <a:xfrm>
            <a:off x="1889125" y="2200275"/>
            <a:ext cx="903287" cy="8588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16307"/>
                </a:moveTo>
                <a:lnTo>
                  <a:pt x="120000" y="116307"/>
                </a:lnTo>
                <a:lnTo>
                  <a:pt x="120000" y="110400"/>
                </a:lnTo>
                <a:lnTo>
                  <a:pt x="113900" y="106338"/>
                </a:lnTo>
                <a:lnTo>
                  <a:pt x="107565" y="94523"/>
                </a:lnTo>
                <a:lnTo>
                  <a:pt x="105571" y="94523"/>
                </a:lnTo>
                <a:lnTo>
                  <a:pt x="103577" y="88615"/>
                </a:lnTo>
                <a:lnTo>
                  <a:pt x="99472" y="90461"/>
                </a:lnTo>
                <a:lnTo>
                  <a:pt x="97478" y="92676"/>
                </a:lnTo>
                <a:lnTo>
                  <a:pt x="91378" y="86769"/>
                </a:lnTo>
                <a:lnTo>
                  <a:pt x="91378" y="84553"/>
                </a:lnTo>
                <a:lnTo>
                  <a:pt x="85278" y="86769"/>
                </a:lnTo>
                <a:lnTo>
                  <a:pt x="85278" y="84553"/>
                </a:lnTo>
                <a:lnTo>
                  <a:pt x="85278" y="15876"/>
                </a:lnTo>
                <a:lnTo>
                  <a:pt x="79178" y="11815"/>
                </a:lnTo>
                <a:lnTo>
                  <a:pt x="73196" y="13784"/>
                </a:lnTo>
                <a:lnTo>
                  <a:pt x="69090" y="11815"/>
                </a:lnTo>
                <a:lnTo>
                  <a:pt x="65102" y="11815"/>
                </a:lnTo>
                <a:lnTo>
                  <a:pt x="59002" y="7876"/>
                </a:lnTo>
                <a:lnTo>
                  <a:pt x="50909" y="7876"/>
                </a:lnTo>
                <a:lnTo>
                  <a:pt x="48797" y="4061"/>
                </a:lnTo>
                <a:lnTo>
                  <a:pt x="42697" y="4061"/>
                </a:lnTo>
                <a:lnTo>
                  <a:pt x="40703" y="1969"/>
                </a:lnTo>
                <a:lnTo>
                  <a:pt x="36715" y="0"/>
                </a:lnTo>
                <a:lnTo>
                  <a:pt x="32609" y="4061"/>
                </a:lnTo>
                <a:lnTo>
                  <a:pt x="28621" y="5907"/>
                </a:lnTo>
                <a:lnTo>
                  <a:pt x="22521" y="9969"/>
                </a:lnTo>
                <a:lnTo>
                  <a:pt x="20410" y="9969"/>
                </a:lnTo>
                <a:lnTo>
                  <a:pt x="16422" y="13784"/>
                </a:lnTo>
                <a:lnTo>
                  <a:pt x="14428" y="21784"/>
                </a:lnTo>
                <a:lnTo>
                  <a:pt x="6099" y="23630"/>
                </a:lnTo>
                <a:lnTo>
                  <a:pt x="3988" y="27692"/>
                </a:lnTo>
                <a:lnTo>
                  <a:pt x="12082" y="33600"/>
                </a:lnTo>
                <a:lnTo>
                  <a:pt x="14428" y="37415"/>
                </a:lnTo>
                <a:lnTo>
                  <a:pt x="18416" y="43323"/>
                </a:lnTo>
                <a:lnTo>
                  <a:pt x="18416" y="45415"/>
                </a:lnTo>
                <a:lnTo>
                  <a:pt x="12082" y="45415"/>
                </a:lnTo>
                <a:lnTo>
                  <a:pt x="12082" y="41353"/>
                </a:lnTo>
                <a:lnTo>
                  <a:pt x="10087" y="41353"/>
                </a:lnTo>
                <a:lnTo>
                  <a:pt x="1994" y="45415"/>
                </a:lnTo>
                <a:lnTo>
                  <a:pt x="0" y="49230"/>
                </a:lnTo>
                <a:lnTo>
                  <a:pt x="3988" y="51323"/>
                </a:lnTo>
                <a:lnTo>
                  <a:pt x="3988" y="53169"/>
                </a:lnTo>
                <a:lnTo>
                  <a:pt x="3988" y="55138"/>
                </a:lnTo>
                <a:lnTo>
                  <a:pt x="8093" y="57230"/>
                </a:lnTo>
                <a:lnTo>
                  <a:pt x="12082" y="57230"/>
                </a:lnTo>
                <a:lnTo>
                  <a:pt x="16422" y="57230"/>
                </a:lnTo>
                <a:lnTo>
                  <a:pt x="20410" y="55138"/>
                </a:lnTo>
                <a:lnTo>
                  <a:pt x="20410" y="57230"/>
                </a:lnTo>
                <a:lnTo>
                  <a:pt x="22521" y="60923"/>
                </a:lnTo>
                <a:lnTo>
                  <a:pt x="20410" y="64984"/>
                </a:lnTo>
                <a:lnTo>
                  <a:pt x="16422" y="64984"/>
                </a:lnTo>
                <a:lnTo>
                  <a:pt x="14428" y="66830"/>
                </a:lnTo>
                <a:lnTo>
                  <a:pt x="12082" y="66830"/>
                </a:lnTo>
                <a:lnTo>
                  <a:pt x="10087" y="66830"/>
                </a:lnTo>
                <a:lnTo>
                  <a:pt x="6099" y="76800"/>
                </a:lnTo>
                <a:lnTo>
                  <a:pt x="12082" y="88615"/>
                </a:lnTo>
                <a:lnTo>
                  <a:pt x="14428" y="88615"/>
                </a:lnTo>
                <a:lnTo>
                  <a:pt x="18416" y="86769"/>
                </a:lnTo>
                <a:lnTo>
                  <a:pt x="18416" y="90461"/>
                </a:lnTo>
                <a:lnTo>
                  <a:pt x="18416" y="92676"/>
                </a:lnTo>
                <a:lnTo>
                  <a:pt x="20410" y="94523"/>
                </a:lnTo>
                <a:lnTo>
                  <a:pt x="26510" y="94523"/>
                </a:lnTo>
                <a:lnTo>
                  <a:pt x="28621" y="96369"/>
                </a:lnTo>
                <a:lnTo>
                  <a:pt x="28621" y="94523"/>
                </a:lnTo>
                <a:lnTo>
                  <a:pt x="32609" y="94523"/>
                </a:lnTo>
                <a:lnTo>
                  <a:pt x="32609" y="98584"/>
                </a:lnTo>
                <a:lnTo>
                  <a:pt x="32609" y="102276"/>
                </a:lnTo>
                <a:lnTo>
                  <a:pt x="22521" y="110400"/>
                </a:lnTo>
                <a:lnTo>
                  <a:pt x="16422" y="112246"/>
                </a:lnTo>
                <a:lnTo>
                  <a:pt x="14428" y="114092"/>
                </a:lnTo>
                <a:lnTo>
                  <a:pt x="8093" y="118153"/>
                </a:lnTo>
                <a:lnTo>
                  <a:pt x="10087" y="120000"/>
                </a:lnTo>
                <a:lnTo>
                  <a:pt x="20410" y="114092"/>
                </a:lnTo>
                <a:lnTo>
                  <a:pt x="28621" y="110400"/>
                </a:lnTo>
                <a:lnTo>
                  <a:pt x="30615" y="108184"/>
                </a:lnTo>
                <a:lnTo>
                  <a:pt x="34604" y="104492"/>
                </a:lnTo>
                <a:lnTo>
                  <a:pt x="44809" y="96369"/>
                </a:lnTo>
                <a:lnTo>
                  <a:pt x="46803" y="94523"/>
                </a:lnTo>
                <a:lnTo>
                  <a:pt x="42697" y="92676"/>
                </a:lnTo>
                <a:lnTo>
                  <a:pt x="44809" y="90461"/>
                </a:lnTo>
                <a:lnTo>
                  <a:pt x="48797" y="86769"/>
                </a:lnTo>
                <a:lnTo>
                  <a:pt x="48797" y="82707"/>
                </a:lnTo>
                <a:lnTo>
                  <a:pt x="54897" y="78646"/>
                </a:lnTo>
                <a:lnTo>
                  <a:pt x="56891" y="78646"/>
                </a:lnTo>
                <a:lnTo>
                  <a:pt x="54897" y="80861"/>
                </a:lnTo>
                <a:lnTo>
                  <a:pt x="52903" y="82707"/>
                </a:lnTo>
                <a:lnTo>
                  <a:pt x="50909" y="88615"/>
                </a:lnTo>
                <a:lnTo>
                  <a:pt x="52903" y="90461"/>
                </a:lnTo>
                <a:lnTo>
                  <a:pt x="50909" y="92676"/>
                </a:lnTo>
                <a:lnTo>
                  <a:pt x="52903" y="92676"/>
                </a:lnTo>
                <a:lnTo>
                  <a:pt x="59002" y="88615"/>
                </a:lnTo>
                <a:lnTo>
                  <a:pt x="60997" y="88615"/>
                </a:lnTo>
                <a:lnTo>
                  <a:pt x="62991" y="84553"/>
                </a:lnTo>
                <a:lnTo>
                  <a:pt x="60997" y="80861"/>
                </a:lnTo>
                <a:lnTo>
                  <a:pt x="67096" y="82707"/>
                </a:lnTo>
                <a:lnTo>
                  <a:pt x="75190" y="86769"/>
                </a:lnTo>
                <a:lnTo>
                  <a:pt x="81290" y="86769"/>
                </a:lnTo>
                <a:lnTo>
                  <a:pt x="87390" y="88615"/>
                </a:lnTo>
                <a:lnTo>
                  <a:pt x="89384" y="88615"/>
                </a:lnTo>
                <a:lnTo>
                  <a:pt x="89384" y="90461"/>
                </a:lnTo>
                <a:lnTo>
                  <a:pt x="99472" y="98584"/>
                </a:lnTo>
                <a:lnTo>
                  <a:pt x="105571" y="110400"/>
                </a:lnTo>
                <a:lnTo>
                  <a:pt x="103577" y="100430"/>
                </a:lnTo>
                <a:lnTo>
                  <a:pt x="101583" y="98584"/>
                </a:lnTo>
                <a:lnTo>
                  <a:pt x="103577" y="98584"/>
                </a:lnTo>
                <a:lnTo>
                  <a:pt x="103577" y="94523"/>
                </a:lnTo>
                <a:lnTo>
                  <a:pt x="105571" y="104492"/>
                </a:lnTo>
                <a:lnTo>
                  <a:pt x="107565" y="102276"/>
                </a:lnTo>
                <a:lnTo>
                  <a:pt x="111671" y="106338"/>
                </a:lnTo>
                <a:lnTo>
                  <a:pt x="107565" y="104492"/>
                </a:lnTo>
                <a:lnTo>
                  <a:pt x="107565" y="106338"/>
                </a:lnTo>
                <a:lnTo>
                  <a:pt x="107565" y="110400"/>
                </a:lnTo>
                <a:lnTo>
                  <a:pt x="109677" y="108184"/>
                </a:lnTo>
                <a:lnTo>
                  <a:pt x="109677" y="112246"/>
                </a:lnTo>
                <a:lnTo>
                  <a:pt x="113900" y="118153"/>
                </a:lnTo>
                <a:lnTo>
                  <a:pt x="113900" y="114092"/>
                </a:lnTo>
                <a:lnTo>
                  <a:pt x="111671" y="110400"/>
                </a:lnTo>
                <a:lnTo>
                  <a:pt x="113900" y="110400"/>
                </a:lnTo>
                <a:lnTo>
                  <a:pt x="113900" y="112246"/>
                </a:lnTo>
                <a:lnTo>
                  <a:pt x="115894" y="116307"/>
                </a:lnTo>
                <a:lnTo>
                  <a:pt x="118005" y="118153"/>
                </a:lnTo>
                <a:lnTo>
                  <a:pt x="120000" y="116307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B2B2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18"/>
          <p:cNvSpPr/>
          <p:nvPr/>
        </p:nvSpPr>
        <p:spPr>
          <a:xfrm>
            <a:off x="3997325" y="2974975"/>
            <a:ext cx="3175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5454"/>
                </a:moveTo>
                <a:lnTo>
                  <a:pt x="0" y="65454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65454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18"/>
          <p:cNvSpPr/>
          <p:nvPr/>
        </p:nvSpPr>
        <p:spPr>
          <a:xfrm>
            <a:off x="3951287" y="3101975"/>
            <a:ext cx="31750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18"/>
          <p:cNvSpPr/>
          <p:nvPr/>
        </p:nvSpPr>
        <p:spPr>
          <a:xfrm>
            <a:off x="1889125" y="2805112"/>
            <a:ext cx="4603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5454"/>
                </a:moveTo>
                <a:lnTo>
                  <a:pt x="0" y="65454"/>
                </a:lnTo>
                <a:lnTo>
                  <a:pt x="78461" y="120000"/>
                </a:lnTo>
                <a:lnTo>
                  <a:pt x="120000" y="65454"/>
                </a:lnTo>
                <a:lnTo>
                  <a:pt x="78461" y="0"/>
                </a:lnTo>
                <a:lnTo>
                  <a:pt x="0" y="65454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18"/>
          <p:cNvSpPr/>
          <p:nvPr/>
        </p:nvSpPr>
        <p:spPr>
          <a:xfrm>
            <a:off x="2195512" y="2889250"/>
            <a:ext cx="76200" cy="71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7777"/>
                </a:moveTo>
                <a:lnTo>
                  <a:pt x="0" y="97777"/>
                </a:lnTo>
                <a:lnTo>
                  <a:pt x="23448" y="120000"/>
                </a:lnTo>
                <a:lnTo>
                  <a:pt x="71724" y="71111"/>
                </a:lnTo>
                <a:lnTo>
                  <a:pt x="95172" y="71111"/>
                </a:lnTo>
                <a:lnTo>
                  <a:pt x="95172" y="48888"/>
                </a:lnTo>
                <a:lnTo>
                  <a:pt x="71724" y="48888"/>
                </a:lnTo>
                <a:lnTo>
                  <a:pt x="120000" y="26666"/>
                </a:lnTo>
                <a:lnTo>
                  <a:pt x="95172" y="0"/>
                </a:lnTo>
                <a:lnTo>
                  <a:pt x="0" y="9777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8"/>
          <p:cNvSpPr/>
          <p:nvPr/>
        </p:nvSpPr>
        <p:spPr>
          <a:xfrm>
            <a:off x="2728912" y="3059112"/>
            <a:ext cx="47625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41250"/>
                </a:lnTo>
                <a:lnTo>
                  <a:pt x="42222" y="101250"/>
                </a:lnTo>
                <a:lnTo>
                  <a:pt x="120000" y="120000"/>
                </a:lnTo>
                <a:lnTo>
                  <a:pt x="42222" y="81250"/>
                </a:lnTo>
                <a:lnTo>
                  <a:pt x="80000" y="60000"/>
                </a:lnTo>
                <a:lnTo>
                  <a:pt x="42222" y="41250"/>
                </a:lnTo>
                <a:lnTo>
                  <a:pt x="8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18"/>
          <p:cNvSpPr/>
          <p:nvPr/>
        </p:nvSpPr>
        <p:spPr>
          <a:xfrm>
            <a:off x="2836862" y="3186112"/>
            <a:ext cx="123825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4571" y="41250"/>
                </a:lnTo>
                <a:lnTo>
                  <a:pt x="44571" y="60000"/>
                </a:lnTo>
                <a:lnTo>
                  <a:pt x="73714" y="81250"/>
                </a:lnTo>
                <a:lnTo>
                  <a:pt x="73714" y="101250"/>
                </a:lnTo>
                <a:lnTo>
                  <a:pt x="103714" y="120000"/>
                </a:lnTo>
                <a:lnTo>
                  <a:pt x="120000" y="120000"/>
                </a:lnTo>
                <a:lnTo>
                  <a:pt x="59142" y="21250"/>
                </a:lnTo>
                <a:lnTo>
                  <a:pt x="14571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94" name="Google Shape;794;p18"/>
          <p:cNvCxnSpPr/>
          <p:nvPr/>
        </p:nvCxnSpPr>
        <p:spPr>
          <a:xfrm rot="10800000" flipH="1">
            <a:off x="1868487" y="3094037"/>
            <a:ext cx="15875" cy="57150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95" name="Google Shape;795;p18"/>
          <p:cNvSpPr/>
          <p:nvPr/>
        </p:nvSpPr>
        <p:spPr>
          <a:xfrm>
            <a:off x="1889125" y="3074987"/>
            <a:ext cx="31750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60000" y="0"/>
                </a:lnTo>
                <a:lnTo>
                  <a:pt x="60000" y="12000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18"/>
          <p:cNvSpPr/>
          <p:nvPr/>
        </p:nvSpPr>
        <p:spPr>
          <a:xfrm>
            <a:off x="2532062" y="2179637"/>
            <a:ext cx="2060575" cy="130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6330" y="114884"/>
                </a:moveTo>
                <a:lnTo>
                  <a:pt x="86330" y="114884"/>
                </a:lnTo>
                <a:lnTo>
                  <a:pt x="87100" y="114884"/>
                </a:lnTo>
                <a:lnTo>
                  <a:pt x="87100" y="116102"/>
                </a:lnTo>
                <a:lnTo>
                  <a:pt x="83558" y="117483"/>
                </a:lnTo>
                <a:lnTo>
                  <a:pt x="82686" y="118782"/>
                </a:lnTo>
                <a:lnTo>
                  <a:pt x="80889" y="120000"/>
                </a:lnTo>
                <a:lnTo>
                  <a:pt x="82686" y="116102"/>
                </a:lnTo>
                <a:lnTo>
                  <a:pt x="81813" y="116102"/>
                </a:lnTo>
                <a:lnTo>
                  <a:pt x="83558" y="114884"/>
                </a:lnTo>
                <a:lnTo>
                  <a:pt x="83558" y="109688"/>
                </a:lnTo>
                <a:lnTo>
                  <a:pt x="85355" y="112205"/>
                </a:lnTo>
                <a:lnTo>
                  <a:pt x="86330" y="110987"/>
                </a:lnTo>
                <a:lnTo>
                  <a:pt x="84431" y="108308"/>
                </a:lnTo>
                <a:lnTo>
                  <a:pt x="80017" y="107090"/>
                </a:lnTo>
                <a:lnTo>
                  <a:pt x="79144" y="105791"/>
                </a:lnTo>
                <a:lnTo>
                  <a:pt x="78272" y="101894"/>
                </a:lnTo>
                <a:lnTo>
                  <a:pt x="77348" y="101894"/>
                </a:lnTo>
                <a:lnTo>
                  <a:pt x="76475" y="99296"/>
                </a:lnTo>
                <a:lnTo>
                  <a:pt x="74679" y="97997"/>
                </a:lnTo>
                <a:lnTo>
                  <a:pt x="72061" y="101894"/>
                </a:lnTo>
                <a:lnTo>
                  <a:pt x="69392" y="101894"/>
                </a:lnTo>
                <a:lnTo>
                  <a:pt x="67596" y="99296"/>
                </a:lnTo>
                <a:lnTo>
                  <a:pt x="65748" y="99296"/>
                </a:lnTo>
                <a:lnTo>
                  <a:pt x="64927" y="96617"/>
                </a:lnTo>
                <a:lnTo>
                  <a:pt x="64054" y="97997"/>
                </a:lnTo>
                <a:lnTo>
                  <a:pt x="25714" y="97997"/>
                </a:lnTo>
                <a:lnTo>
                  <a:pt x="24944" y="97997"/>
                </a:lnTo>
                <a:lnTo>
                  <a:pt x="24944" y="96617"/>
                </a:lnTo>
                <a:lnTo>
                  <a:pt x="23969" y="96617"/>
                </a:lnTo>
                <a:lnTo>
                  <a:pt x="21300" y="94100"/>
                </a:lnTo>
                <a:lnTo>
                  <a:pt x="18631" y="91502"/>
                </a:lnTo>
                <a:lnTo>
                  <a:pt x="17758" y="87604"/>
                </a:lnTo>
                <a:lnTo>
                  <a:pt x="16834" y="86305"/>
                </a:lnTo>
                <a:lnTo>
                  <a:pt x="14217" y="82408"/>
                </a:lnTo>
                <a:lnTo>
                  <a:pt x="15089" y="81028"/>
                </a:lnTo>
                <a:lnTo>
                  <a:pt x="15089" y="78592"/>
                </a:lnTo>
                <a:lnTo>
                  <a:pt x="15089" y="74695"/>
                </a:lnTo>
                <a:lnTo>
                  <a:pt x="12420" y="72016"/>
                </a:lnTo>
                <a:lnTo>
                  <a:pt x="9649" y="64221"/>
                </a:lnTo>
                <a:lnTo>
                  <a:pt x="8879" y="64221"/>
                </a:lnTo>
                <a:lnTo>
                  <a:pt x="8006" y="60324"/>
                </a:lnTo>
                <a:lnTo>
                  <a:pt x="6210" y="61542"/>
                </a:lnTo>
                <a:lnTo>
                  <a:pt x="5337" y="63004"/>
                </a:lnTo>
                <a:lnTo>
                  <a:pt x="2668" y="59106"/>
                </a:lnTo>
                <a:lnTo>
                  <a:pt x="2668" y="57645"/>
                </a:lnTo>
                <a:lnTo>
                  <a:pt x="0" y="59106"/>
                </a:lnTo>
                <a:lnTo>
                  <a:pt x="0" y="57645"/>
                </a:lnTo>
                <a:lnTo>
                  <a:pt x="0" y="12341"/>
                </a:lnTo>
                <a:lnTo>
                  <a:pt x="1693" y="12341"/>
                </a:lnTo>
                <a:lnTo>
                  <a:pt x="7031" y="17456"/>
                </a:lnTo>
                <a:lnTo>
                  <a:pt x="7031" y="14857"/>
                </a:lnTo>
                <a:lnTo>
                  <a:pt x="8006" y="13558"/>
                </a:lnTo>
                <a:lnTo>
                  <a:pt x="9649" y="12341"/>
                </a:lnTo>
                <a:lnTo>
                  <a:pt x="10675" y="13558"/>
                </a:lnTo>
                <a:lnTo>
                  <a:pt x="15962" y="8443"/>
                </a:lnTo>
                <a:lnTo>
                  <a:pt x="15962" y="10960"/>
                </a:lnTo>
                <a:lnTo>
                  <a:pt x="17758" y="10960"/>
                </a:lnTo>
                <a:lnTo>
                  <a:pt x="18631" y="7063"/>
                </a:lnTo>
                <a:lnTo>
                  <a:pt x="20427" y="9661"/>
                </a:lnTo>
                <a:lnTo>
                  <a:pt x="20427" y="12341"/>
                </a:lnTo>
                <a:lnTo>
                  <a:pt x="22275" y="13558"/>
                </a:lnTo>
                <a:lnTo>
                  <a:pt x="23045" y="10960"/>
                </a:lnTo>
                <a:lnTo>
                  <a:pt x="23045" y="13558"/>
                </a:lnTo>
                <a:lnTo>
                  <a:pt x="24944" y="13558"/>
                </a:lnTo>
                <a:lnTo>
                  <a:pt x="24944" y="10960"/>
                </a:lnTo>
                <a:lnTo>
                  <a:pt x="27613" y="10960"/>
                </a:lnTo>
                <a:lnTo>
                  <a:pt x="29255" y="13558"/>
                </a:lnTo>
                <a:lnTo>
                  <a:pt x="31052" y="14857"/>
                </a:lnTo>
                <a:lnTo>
                  <a:pt x="32899" y="16238"/>
                </a:lnTo>
                <a:lnTo>
                  <a:pt x="34696" y="16238"/>
                </a:lnTo>
                <a:lnTo>
                  <a:pt x="37365" y="17456"/>
                </a:lnTo>
                <a:lnTo>
                  <a:pt x="37365" y="20135"/>
                </a:lnTo>
                <a:lnTo>
                  <a:pt x="36390" y="21353"/>
                </a:lnTo>
                <a:lnTo>
                  <a:pt x="36390" y="22652"/>
                </a:lnTo>
                <a:lnTo>
                  <a:pt x="39007" y="24032"/>
                </a:lnTo>
                <a:lnTo>
                  <a:pt x="43575" y="21353"/>
                </a:lnTo>
                <a:lnTo>
                  <a:pt x="46244" y="24032"/>
                </a:lnTo>
                <a:lnTo>
                  <a:pt x="46244" y="21353"/>
                </a:lnTo>
                <a:lnTo>
                  <a:pt x="45320" y="20135"/>
                </a:lnTo>
                <a:lnTo>
                  <a:pt x="46244" y="18755"/>
                </a:lnTo>
                <a:lnTo>
                  <a:pt x="49786" y="16238"/>
                </a:lnTo>
                <a:lnTo>
                  <a:pt x="50658" y="20135"/>
                </a:lnTo>
                <a:lnTo>
                  <a:pt x="55072" y="22652"/>
                </a:lnTo>
                <a:lnTo>
                  <a:pt x="57741" y="24032"/>
                </a:lnTo>
                <a:lnTo>
                  <a:pt x="59640" y="24032"/>
                </a:lnTo>
                <a:lnTo>
                  <a:pt x="59640" y="20135"/>
                </a:lnTo>
                <a:lnTo>
                  <a:pt x="60410" y="18755"/>
                </a:lnTo>
                <a:lnTo>
                  <a:pt x="57741" y="16238"/>
                </a:lnTo>
                <a:lnTo>
                  <a:pt x="59640" y="14857"/>
                </a:lnTo>
                <a:lnTo>
                  <a:pt x="60410" y="10960"/>
                </a:lnTo>
                <a:lnTo>
                  <a:pt x="62309" y="14857"/>
                </a:lnTo>
                <a:lnTo>
                  <a:pt x="64054" y="17456"/>
                </a:lnTo>
                <a:lnTo>
                  <a:pt x="62309" y="20135"/>
                </a:lnTo>
                <a:lnTo>
                  <a:pt x="62309" y="22652"/>
                </a:lnTo>
                <a:lnTo>
                  <a:pt x="63079" y="24032"/>
                </a:lnTo>
                <a:lnTo>
                  <a:pt x="64054" y="21353"/>
                </a:lnTo>
                <a:lnTo>
                  <a:pt x="65748" y="18755"/>
                </a:lnTo>
                <a:lnTo>
                  <a:pt x="64927" y="16238"/>
                </a:lnTo>
                <a:lnTo>
                  <a:pt x="65748" y="13558"/>
                </a:lnTo>
                <a:lnTo>
                  <a:pt x="64054" y="10960"/>
                </a:lnTo>
                <a:lnTo>
                  <a:pt x="62309" y="8443"/>
                </a:lnTo>
                <a:lnTo>
                  <a:pt x="63079" y="649"/>
                </a:lnTo>
                <a:lnTo>
                  <a:pt x="65851" y="0"/>
                </a:lnTo>
                <a:lnTo>
                  <a:pt x="69392" y="9661"/>
                </a:lnTo>
                <a:lnTo>
                  <a:pt x="68417" y="12341"/>
                </a:lnTo>
                <a:lnTo>
                  <a:pt x="69392" y="13558"/>
                </a:lnTo>
                <a:lnTo>
                  <a:pt x="72061" y="18755"/>
                </a:lnTo>
                <a:lnTo>
                  <a:pt x="72934" y="14857"/>
                </a:lnTo>
                <a:lnTo>
                  <a:pt x="74679" y="17456"/>
                </a:lnTo>
                <a:lnTo>
                  <a:pt x="73704" y="22652"/>
                </a:lnTo>
                <a:lnTo>
                  <a:pt x="75603" y="25250"/>
                </a:lnTo>
                <a:lnTo>
                  <a:pt x="76475" y="25250"/>
                </a:lnTo>
                <a:lnTo>
                  <a:pt x="76475" y="22652"/>
                </a:lnTo>
                <a:lnTo>
                  <a:pt x="78272" y="21353"/>
                </a:lnTo>
                <a:lnTo>
                  <a:pt x="78272" y="10960"/>
                </a:lnTo>
                <a:lnTo>
                  <a:pt x="80017" y="10960"/>
                </a:lnTo>
                <a:lnTo>
                  <a:pt x="81813" y="12341"/>
                </a:lnTo>
                <a:lnTo>
                  <a:pt x="81813" y="14857"/>
                </a:lnTo>
                <a:lnTo>
                  <a:pt x="83558" y="14857"/>
                </a:lnTo>
                <a:lnTo>
                  <a:pt x="83558" y="18755"/>
                </a:lnTo>
                <a:lnTo>
                  <a:pt x="81813" y="20135"/>
                </a:lnTo>
                <a:lnTo>
                  <a:pt x="81813" y="22652"/>
                </a:lnTo>
                <a:lnTo>
                  <a:pt x="83558" y="24032"/>
                </a:lnTo>
                <a:lnTo>
                  <a:pt x="83558" y="26549"/>
                </a:lnTo>
                <a:lnTo>
                  <a:pt x="80017" y="31826"/>
                </a:lnTo>
                <a:lnTo>
                  <a:pt x="78272" y="30446"/>
                </a:lnTo>
                <a:lnTo>
                  <a:pt x="78272" y="29147"/>
                </a:lnTo>
                <a:lnTo>
                  <a:pt x="76475" y="29147"/>
                </a:lnTo>
                <a:lnTo>
                  <a:pt x="77348" y="31826"/>
                </a:lnTo>
                <a:lnTo>
                  <a:pt x="75603" y="34343"/>
                </a:lnTo>
                <a:lnTo>
                  <a:pt x="75603" y="36941"/>
                </a:lnTo>
                <a:lnTo>
                  <a:pt x="73704" y="42056"/>
                </a:lnTo>
                <a:lnTo>
                  <a:pt x="72061" y="42056"/>
                </a:lnTo>
                <a:lnTo>
                  <a:pt x="70265" y="44736"/>
                </a:lnTo>
                <a:lnTo>
                  <a:pt x="71035" y="47415"/>
                </a:lnTo>
                <a:lnTo>
                  <a:pt x="68417" y="48633"/>
                </a:lnTo>
                <a:lnTo>
                  <a:pt x="68417" y="51312"/>
                </a:lnTo>
                <a:lnTo>
                  <a:pt x="67596" y="51312"/>
                </a:lnTo>
                <a:lnTo>
                  <a:pt x="66723" y="52530"/>
                </a:lnTo>
                <a:lnTo>
                  <a:pt x="64927" y="59106"/>
                </a:lnTo>
                <a:lnTo>
                  <a:pt x="64927" y="63004"/>
                </a:lnTo>
                <a:lnTo>
                  <a:pt x="65748" y="64221"/>
                </a:lnTo>
                <a:lnTo>
                  <a:pt x="67596" y="64221"/>
                </a:lnTo>
                <a:lnTo>
                  <a:pt x="68417" y="72016"/>
                </a:lnTo>
                <a:lnTo>
                  <a:pt x="70265" y="70798"/>
                </a:lnTo>
                <a:lnTo>
                  <a:pt x="72934" y="72016"/>
                </a:lnTo>
                <a:lnTo>
                  <a:pt x="74679" y="74695"/>
                </a:lnTo>
                <a:lnTo>
                  <a:pt x="78272" y="77131"/>
                </a:lnTo>
                <a:lnTo>
                  <a:pt x="81813" y="77131"/>
                </a:lnTo>
                <a:lnTo>
                  <a:pt x="82686" y="78592"/>
                </a:lnTo>
                <a:lnTo>
                  <a:pt x="82686" y="86305"/>
                </a:lnTo>
                <a:lnTo>
                  <a:pt x="86330" y="91502"/>
                </a:lnTo>
                <a:lnTo>
                  <a:pt x="88023" y="88822"/>
                </a:lnTo>
                <a:lnTo>
                  <a:pt x="86330" y="79810"/>
                </a:lnTo>
                <a:lnTo>
                  <a:pt x="88023" y="78592"/>
                </a:lnTo>
                <a:lnTo>
                  <a:pt x="89769" y="74695"/>
                </a:lnTo>
                <a:lnTo>
                  <a:pt x="88999" y="66901"/>
                </a:lnTo>
                <a:lnTo>
                  <a:pt x="87100" y="64221"/>
                </a:lnTo>
                <a:lnTo>
                  <a:pt x="88023" y="63004"/>
                </a:lnTo>
                <a:lnTo>
                  <a:pt x="88999" y="63004"/>
                </a:lnTo>
                <a:lnTo>
                  <a:pt x="88999" y="61542"/>
                </a:lnTo>
                <a:lnTo>
                  <a:pt x="88999" y="57645"/>
                </a:lnTo>
                <a:lnTo>
                  <a:pt x="88023" y="56427"/>
                </a:lnTo>
                <a:lnTo>
                  <a:pt x="88999" y="52530"/>
                </a:lnTo>
                <a:lnTo>
                  <a:pt x="88023" y="51312"/>
                </a:lnTo>
                <a:lnTo>
                  <a:pt x="88023" y="49851"/>
                </a:lnTo>
                <a:lnTo>
                  <a:pt x="88999" y="48633"/>
                </a:lnTo>
                <a:lnTo>
                  <a:pt x="91668" y="49851"/>
                </a:lnTo>
                <a:lnTo>
                  <a:pt x="94285" y="48633"/>
                </a:lnTo>
                <a:lnTo>
                  <a:pt x="97775" y="52530"/>
                </a:lnTo>
                <a:lnTo>
                  <a:pt x="96954" y="53748"/>
                </a:lnTo>
                <a:lnTo>
                  <a:pt x="97775" y="55209"/>
                </a:lnTo>
                <a:lnTo>
                  <a:pt x="100393" y="55209"/>
                </a:lnTo>
                <a:lnTo>
                  <a:pt x="100393" y="63004"/>
                </a:lnTo>
                <a:lnTo>
                  <a:pt x="103062" y="66901"/>
                </a:lnTo>
                <a:lnTo>
                  <a:pt x="104037" y="65439"/>
                </a:lnTo>
                <a:lnTo>
                  <a:pt x="105731" y="63004"/>
                </a:lnTo>
                <a:lnTo>
                  <a:pt x="106706" y="61542"/>
                </a:lnTo>
                <a:lnTo>
                  <a:pt x="105731" y="60324"/>
                </a:lnTo>
                <a:lnTo>
                  <a:pt x="106706" y="57645"/>
                </a:lnTo>
                <a:lnTo>
                  <a:pt x="112044" y="70798"/>
                </a:lnTo>
                <a:lnTo>
                  <a:pt x="111171" y="72016"/>
                </a:lnTo>
                <a:lnTo>
                  <a:pt x="111171" y="74695"/>
                </a:lnTo>
                <a:lnTo>
                  <a:pt x="112917" y="75913"/>
                </a:lnTo>
                <a:lnTo>
                  <a:pt x="112917" y="77131"/>
                </a:lnTo>
                <a:lnTo>
                  <a:pt x="114713" y="78592"/>
                </a:lnTo>
                <a:lnTo>
                  <a:pt x="115585" y="78592"/>
                </a:lnTo>
                <a:lnTo>
                  <a:pt x="117382" y="79810"/>
                </a:lnTo>
                <a:lnTo>
                  <a:pt x="115585" y="81028"/>
                </a:lnTo>
                <a:lnTo>
                  <a:pt x="117382" y="81028"/>
                </a:lnTo>
                <a:lnTo>
                  <a:pt x="117382" y="83707"/>
                </a:lnTo>
                <a:lnTo>
                  <a:pt x="118357" y="83707"/>
                </a:lnTo>
                <a:lnTo>
                  <a:pt x="119127" y="84925"/>
                </a:lnTo>
                <a:lnTo>
                  <a:pt x="119127" y="86305"/>
                </a:lnTo>
                <a:lnTo>
                  <a:pt x="120000" y="88822"/>
                </a:lnTo>
                <a:lnTo>
                  <a:pt x="118357" y="90202"/>
                </a:lnTo>
                <a:lnTo>
                  <a:pt x="115585" y="91502"/>
                </a:lnTo>
                <a:lnTo>
                  <a:pt x="113840" y="95399"/>
                </a:lnTo>
                <a:lnTo>
                  <a:pt x="111171" y="95399"/>
                </a:lnTo>
                <a:lnTo>
                  <a:pt x="108502" y="94100"/>
                </a:lnTo>
                <a:lnTo>
                  <a:pt x="104037" y="95399"/>
                </a:lnTo>
                <a:lnTo>
                  <a:pt x="103062" y="97997"/>
                </a:lnTo>
                <a:lnTo>
                  <a:pt x="102292" y="97997"/>
                </a:lnTo>
                <a:lnTo>
                  <a:pt x="100393" y="99296"/>
                </a:lnTo>
                <a:lnTo>
                  <a:pt x="97775" y="104411"/>
                </a:lnTo>
                <a:lnTo>
                  <a:pt x="98751" y="104411"/>
                </a:lnTo>
                <a:lnTo>
                  <a:pt x="101420" y="100514"/>
                </a:lnTo>
                <a:lnTo>
                  <a:pt x="104037" y="97997"/>
                </a:lnTo>
                <a:lnTo>
                  <a:pt x="106706" y="97997"/>
                </a:lnTo>
                <a:lnTo>
                  <a:pt x="107630" y="97997"/>
                </a:lnTo>
                <a:lnTo>
                  <a:pt x="107630" y="100514"/>
                </a:lnTo>
                <a:lnTo>
                  <a:pt x="105731" y="101894"/>
                </a:lnTo>
                <a:lnTo>
                  <a:pt x="104961" y="101894"/>
                </a:lnTo>
                <a:lnTo>
                  <a:pt x="105731" y="103193"/>
                </a:lnTo>
                <a:lnTo>
                  <a:pt x="106706" y="101894"/>
                </a:lnTo>
                <a:lnTo>
                  <a:pt x="106706" y="105791"/>
                </a:lnTo>
                <a:lnTo>
                  <a:pt x="107630" y="107090"/>
                </a:lnTo>
                <a:lnTo>
                  <a:pt x="109375" y="108308"/>
                </a:lnTo>
                <a:lnTo>
                  <a:pt x="111171" y="108308"/>
                </a:lnTo>
                <a:lnTo>
                  <a:pt x="111171" y="107090"/>
                </a:lnTo>
                <a:lnTo>
                  <a:pt x="112917" y="104411"/>
                </a:lnTo>
                <a:lnTo>
                  <a:pt x="112917" y="107090"/>
                </a:lnTo>
                <a:lnTo>
                  <a:pt x="113840" y="107090"/>
                </a:lnTo>
                <a:lnTo>
                  <a:pt x="112044" y="108308"/>
                </a:lnTo>
                <a:lnTo>
                  <a:pt x="112044" y="109688"/>
                </a:lnTo>
                <a:lnTo>
                  <a:pt x="107630" y="112205"/>
                </a:lnTo>
                <a:lnTo>
                  <a:pt x="105731" y="114884"/>
                </a:lnTo>
                <a:lnTo>
                  <a:pt x="104961" y="112205"/>
                </a:lnTo>
                <a:lnTo>
                  <a:pt x="107630" y="109688"/>
                </a:lnTo>
                <a:lnTo>
                  <a:pt x="106706" y="109688"/>
                </a:lnTo>
                <a:lnTo>
                  <a:pt x="106706" y="108308"/>
                </a:lnTo>
                <a:lnTo>
                  <a:pt x="104961" y="109688"/>
                </a:lnTo>
                <a:lnTo>
                  <a:pt x="104037" y="109688"/>
                </a:lnTo>
                <a:lnTo>
                  <a:pt x="103062" y="108308"/>
                </a:lnTo>
                <a:lnTo>
                  <a:pt x="102292" y="104411"/>
                </a:lnTo>
                <a:lnTo>
                  <a:pt x="102292" y="103193"/>
                </a:lnTo>
                <a:lnTo>
                  <a:pt x="101420" y="104411"/>
                </a:lnTo>
                <a:lnTo>
                  <a:pt x="100393" y="103193"/>
                </a:lnTo>
                <a:lnTo>
                  <a:pt x="98751" y="109688"/>
                </a:lnTo>
                <a:lnTo>
                  <a:pt x="96954" y="110987"/>
                </a:lnTo>
                <a:lnTo>
                  <a:pt x="92437" y="110987"/>
                </a:lnTo>
                <a:lnTo>
                  <a:pt x="90641" y="112205"/>
                </a:lnTo>
                <a:lnTo>
                  <a:pt x="89769" y="113585"/>
                </a:lnTo>
                <a:lnTo>
                  <a:pt x="86330" y="114884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18"/>
          <p:cNvSpPr/>
          <p:nvPr/>
        </p:nvSpPr>
        <p:spPr>
          <a:xfrm>
            <a:off x="4195762" y="4046537"/>
            <a:ext cx="92075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1428"/>
                </a:moveTo>
                <a:lnTo>
                  <a:pt x="0" y="91428"/>
                </a:lnTo>
                <a:lnTo>
                  <a:pt x="0" y="0"/>
                </a:lnTo>
                <a:lnTo>
                  <a:pt x="60000" y="0"/>
                </a:lnTo>
                <a:lnTo>
                  <a:pt x="60000" y="28571"/>
                </a:lnTo>
                <a:lnTo>
                  <a:pt x="79615" y="28571"/>
                </a:lnTo>
                <a:lnTo>
                  <a:pt x="120000" y="59047"/>
                </a:lnTo>
                <a:lnTo>
                  <a:pt x="100384" y="91428"/>
                </a:lnTo>
                <a:lnTo>
                  <a:pt x="100384" y="59047"/>
                </a:lnTo>
                <a:lnTo>
                  <a:pt x="40384" y="91428"/>
                </a:lnTo>
                <a:lnTo>
                  <a:pt x="40384" y="59047"/>
                </a:lnTo>
                <a:lnTo>
                  <a:pt x="20769" y="91428"/>
                </a:lnTo>
                <a:lnTo>
                  <a:pt x="20769" y="120000"/>
                </a:lnTo>
                <a:lnTo>
                  <a:pt x="0" y="9142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8" name="Google Shape;798;p18"/>
          <p:cNvSpPr/>
          <p:nvPr/>
        </p:nvSpPr>
        <p:spPr>
          <a:xfrm>
            <a:off x="4133850" y="4046537"/>
            <a:ext cx="6191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60869" y="0"/>
                </a:lnTo>
                <a:lnTo>
                  <a:pt x="90434" y="77500"/>
                </a:lnTo>
                <a:lnTo>
                  <a:pt x="0" y="120000"/>
                </a:lnTo>
                <a:lnTo>
                  <a:pt x="31304" y="12000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9" name="Google Shape;799;p18"/>
          <p:cNvSpPr/>
          <p:nvPr/>
        </p:nvSpPr>
        <p:spPr>
          <a:xfrm>
            <a:off x="4440237" y="4257675"/>
            <a:ext cx="14287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0" name="Google Shape;800;p18"/>
          <p:cNvSpPr/>
          <p:nvPr/>
        </p:nvSpPr>
        <p:spPr>
          <a:xfrm>
            <a:off x="4043362" y="4073525"/>
            <a:ext cx="4445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3750"/>
                </a:moveTo>
                <a:lnTo>
                  <a:pt x="0" y="63750"/>
                </a:lnTo>
                <a:lnTo>
                  <a:pt x="80000" y="120000"/>
                </a:lnTo>
                <a:lnTo>
                  <a:pt x="120000" y="63750"/>
                </a:lnTo>
                <a:lnTo>
                  <a:pt x="40000" y="0"/>
                </a:lnTo>
                <a:lnTo>
                  <a:pt x="0" y="637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1" name="Google Shape;801;p18"/>
          <p:cNvSpPr/>
          <p:nvPr/>
        </p:nvSpPr>
        <p:spPr>
          <a:xfrm>
            <a:off x="3890962" y="3960812"/>
            <a:ext cx="242887" cy="85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lnTo>
                  <a:pt x="7391" y="60000"/>
                </a:lnTo>
                <a:lnTo>
                  <a:pt x="22608" y="18750"/>
                </a:lnTo>
                <a:lnTo>
                  <a:pt x="37391" y="38750"/>
                </a:lnTo>
                <a:lnTo>
                  <a:pt x="30000" y="38750"/>
                </a:lnTo>
                <a:lnTo>
                  <a:pt x="37391" y="38750"/>
                </a:lnTo>
                <a:lnTo>
                  <a:pt x="67391" y="60000"/>
                </a:lnTo>
                <a:lnTo>
                  <a:pt x="75217" y="98750"/>
                </a:lnTo>
                <a:lnTo>
                  <a:pt x="90000" y="98750"/>
                </a:lnTo>
                <a:lnTo>
                  <a:pt x="82608" y="120000"/>
                </a:lnTo>
                <a:lnTo>
                  <a:pt x="120000" y="120000"/>
                </a:lnTo>
                <a:lnTo>
                  <a:pt x="112608" y="98750"/>
                </a:lnTo>
                <a:lnTo>
                  <a:pt x="105217" y="98750"/>
                </a:lnTo>
                <a:lnTo>
                  <a:pt x="105217" y="78750"/>
                </a:lnTo>
                <a:lnTo>
                  <a:pt x="75217" y="38750"/>
                </a:lnTo>
                <a:lnTo>
                  <a:pt x="37391" y="0"/>
                </a:lnTo>
                <a:lnTo>
                  <a:pt x="14782" y="18750"/>
                </a:lnTo>
                <a:lnTo>
                  <a:pt x="0" y="6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2" name="Google Shape;802;p18"/>
          <p:cNvSpPr/>
          <p:nvPr/>
        </p:nvSpPr>
        <p:spPr>
          <a:xfrm>
            <a:off x="4319587" y="4073525"/>
            <a:ext cx="285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3" name="Google Shape;803;p18"/>
          <p:cNvSpPr/>
          <p:nvPr/>
        </p:nvSpPr>
        <p:spPr>
          <a:xfrm>
            <a:off x="4440237" y="4130675"/>
            <a:ext cx="14287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4" name="Google Shape;804;p18"/>
          <p:cNvSpPr/>
          <p:nvPr/>
        </p:nvSpPr>
        <p:spPr>
          <a:xfrm>
            <a:off x="4043362" y="3919537"/>
            <a:ext cx="15875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37500"/>
                </a:lnTo>
                <a:lnTo>
                  <a:pt x="120000" y="120000"/>
                </a:lnTo>
                <a:lnTo>
                  <a:pt x="120000" y="3750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5" name="Google Shape;805;p18"/>
          <p:cNvSpPr/>
          <p:nvPr/>
        </p:nvSpPr>
        <p:spPr>
          <a:xfrm>
            <a:off x="4149725" y="3497262"/>
            <a:ext cx="46037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120000" y="0"/>
                </a:lnTo>
                <a:lnTo>
                  <a:pt x="8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6" name="Google Shape;806;p18"/>
          <p:cNvSpPr/>
          <p:nvPr/>
        </p:nvSpPr>
        <p:spPr>
          <a:xfrm>
            <a:off x="4376737" y="3214687"/>
            <a:ext cx="63500" cy="301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7464" y="120000"/>
                </a:lnTo>
                <a:lnTo>
                  <a:pt x="120000" y="120000"/>
                </a:lnTo>
                <a:lnTo>
                  <a:pt x="57464" y="5625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8"/>
          <p:cNvSpPr/>
          <p:nvPr/>
        </p:nvSpPr>
        <p:spPr>
          <a:xfrm>
            <a:off x="4376737" y="3313112"/>
            <a:ext cx="63500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42500"/>
                </a:moveTo>
                <a:lnTo>
                  <a:pt x="0" y="42500"/>
                </a:lnTo>
                <a:lnTo>
                  <a:pt x="87887" y="120000"/>
                </a:lnTo>
                <a:lnTo>
                  <a:pt x="87887" y="82500"/>
                </a:lnTo>
                <a:lnTo>
                  <a:pt x="120000" y="42500"/>
                </a:lnTo>
                <a:lnTo>
                  <a:pt x="57464" y="42500"/>
                </a:lnTo>
                <a:lnTo>
                  <a:pt x="28732" y="42500"/>
                </a:lnTo>
                <a:lnTo>
                  <a:pt x="28732" y="0"/>
                </a:lnTo>
                <a:lnTo>
                  <a:pt x="0" y="42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8" name="Google Shape;808;p18"/>
          <p:cNvSpPr/>
          <p:nvPr/>
        </p:nvSpPr>
        <p:spPr>
          <a:xfrm>
            <a:off x="4498975" y="3159125"/>
            <a:ext cx="155575" cy="169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0000"/>
                </a:moveTo>
                <a:lnTo>
                  <a:pt x="0" y="90000"/>
                </a:lnTo>
                <a:lnTo>
                  <a:pt x="0" y="100000"/>
                </a:lnTo>
                <a:lnTo>
                  <a:pt x="11657" y="100000"/>
                </a:lnTo>
                <a:lnTo>
                  <a:pt x="71314" y="100000"/>
                </a:lnTo>
                <a:lnTo>
                  <a:pt x="71314" y="109375"/>
                </a:lnTo>
                <a:lnTo>
                  <a:pt x="58971" y="109375"/>
                </a:lnTo>
                <a:lnTo>
                  <a:pt x="71314" y="109375"/>
                </a:lnTo>
                <a:lnTo>
                  <a:pt x="82971" y="100000"/>
                </a:lnTo>
                <a:lnTo>
                  <a:pt x="96000" y="100000"/>
                </a:lnTo>
                <a:lnTo>
                  <a:pt x="96000" y="109375"/>
                </a:lnTo>
                <a:lnTo>
                  <a:pt x="107657" y="109375"/>
                </a:lnTo>
                <a:lnTo>
                  <a:pt x="107657" y="120000"/>
                </a:lnTo>
                <a:lnTo>
                  <a:pt x="119999" y="120000"/>
                </a:lnTo>
                <a:lnTo>
                  <a:pt x="119999" y="100000"/>
                </a:lnTo>
                <a:lnTo>
                  <a:pt x="107657" y="100000"/>
                </a:lnTo>
                <a:lnTo>
                  <a:pt x="119999" y="90000"/>
                </a:lnTo>
                <a:lnTo>
                  <a:pt x="107657" y="100000"/>
                </a:lnTo>
                <a:lnTo>
                  <a:pt x="96000" y="90000"/>
                </a:lnTo>
                <a:lnTo>
                  <a:pt x="119999" y="70000"/>
                </a:lnTo>
                <a:lnTo>
                  <a:pt x="107657" y="79375"/>
                </a:lnTo>
                <a:lnTo>
                  <a:pt x="96000" y="70000"/>
                </a:lnTo>
                <a:lnTo>
                  <a:pt x="107657" y="60000"/>
                </a:lnTo>
                <a:lnTo>
                  <a:pt x="71314" y="60000"/>
                </a:lnTo>
                <a:lnTo>
                  <a:pt x="58971" y="49375"/>
                </a:lnTo>
                <a:lnTo>
                  <a:pt x="71314" y="40000"/>
                </a:lnTo>
                <a:lnTo>
                  <a:pt x="58971" y="40000"/>
                </a:lnTo>
                <a:lnTo>
                  <a:pt x="47314" y="49375"/>
                </a:lnTo>
                <a:lnTo>
                  <a:pt x="71314" y="0"/>
                </a:lnTo>
                <a:lnTo>
                  <a:pt x="47314" y="10000"/>
                </a:lnTo>
                <a:lnTo>
                  <a:pt x="11657" y="70000"/>
                </a:lnTo>
                <a:lnTo>
                  <a:pt x="11657" y="79375"/>
                </a:lnTo>
                <a:lnTo>
                  <a:pt x="0" y="9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09" name="Google Shape;809;p18"/>
          <p:cNvCxnSpPr/>
          <p:nvPr/>
        </p:nvCxnSpPr>
        <p:spPr>
          <a:xfrm>
            <a:off x="4462462" y="4179887"/>
            <a:ext cx="15875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10" name="Google Shape;810;p18"/>
          <p:cNvCxnSpPr/>
          <p:nvPr/>
        </p:nvCxnSpPr>
        <p:spPr>
          <a:xfrm>
            <a:off x="4033837" y="3897312"/>
            <a:ext cx="33337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11" name="Google Shape;811;p18"/>
          <p:cNvSpPr/>
          <p:nvPr/>
        </p:nvSpPr>
        <p:spPr>
          <a:xfrm>
            <a:off x="4059237" y="3876675"/>
            <a:ext cx="1428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58064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2" name="Google Shape;812;p18"/>
          <p:cNvSpPr/>
          <p:nvPr/>
        </p:nvSpPr>
        <p:spPr>
          <a:xfrm>
            <a:off x="4073525" y="3905250"/>
            <a:ext cx="1428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6375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Google Shape;813;p18"/>
          <p:cNvSpPr/>
          <p:nvPr/>
        </p:nvSpPr>
        <p:spPr>
          <a:xfrm>
            <a:off x="4133850" y="3975100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4" name="Google Shape;814;p18"/>
          <p:cNvSpPr/>
          <p:nvPr/>
        </p:nvSpPr>
        <p:spPr>
          <a:xfrm>
            <a:off x="4181475" y="4003675"/>
            <a:ext cx="28575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4545" y="0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5" name="Google Shape;815;p18"/>
          <p:cNvCxnSpPr/>
          <p:nvPr/>
        </p:nvCxnSpPr>
        <p:spPr>
          <a:xfrm>
            <a:off x="4113212" y="3954462"/>
            <a:ext cx="12700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16" name="Google Shape;816;p18"/>
          <p:cNvCxnSpPr/>
          <p:nvPr/>
        </p:nvCxnSpPr>
        <p:spPr>
          <a:xfrm rot="10800000" flipH="1">
            <a:off x="4113212" y="3657600"/>
            <a:ext cx="12700" cy="42862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17" name="Google Shape;817;p18"/>
          <p:cNvSpPr/>
          <p:nvPr/>
        </p:nvSpPr>
        <p:spPr>
          <a:xfrm>
            <a:off x="2928937" y="3228975"/>
            <a:ext cx="1390650" cy="690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954" y="2598"/>
                </a:moveTo>
                <a:lnTo>
                  <a:pt x="3954" y="2598"/>
                </a:lnTo>
                <a:lnTo>
                  <a:pt x="60608" y="2598"/>
                </a:lnTo>
                <a:lnTo>
                  <a:pt x="61901" y="0"/>
                </a:lnTo>
                <a:lnTo>
                  <a:pt x="63269" y="5044"/>
                </a:lnTo>
                <a:lnTo>
                  <a:pt x="65855" y="5044"/>
                </a:lnTo>
                <a:lnTo>
                  <a:pt x="68669" y="9936"/>
                </a:lnTo>
                <a:lnTo>
                  <a:pt x="72623" y="9936"/>
                </a:lnTo>
                <a:lnTo>
                  <a:pt x="67224" y="17273"/>
                </a:lnTo>
                <a:lnTo>
                  <a:pt x="69961" y="14675"/>
                </a:lnTo>
                <a:lnTo>
                  <a:pt x="71254" y="17273"/>
                </a:lnTo>
                <a:lnTo>
                  <a:pt x="75209" y="14675"/>
                </a:lnTo>
                <a:lnTo>
                  <a:pt x="75209" y="17273"/>
                </a:lnTo>
                <a:lnTo>
                  <a:pt x="76501" y="14675"/>
                </a:lnTo>
                <a:lnTo>
                  <a:pt x="77870" y="17273"/>
                </a:lnTo>
                <a:lnTo>
                  <a:pt x="81825" y="17273"/>
                </a:lnTo>
                <a:lnTo>
                  <a:pt x="83117" y="17273"/>
                </a:lnTo>
                <a:lnTo>
                  <a:pt x="84410" y="19719"/>
                </a:lnTo>
                <a:lnTo>
                  <a:pt x="84410" y="22012"/>
                </a:lnTo>
                <a:lnTo>
                  <a:pt x="77870" y="22012"/>
                </a:lnTo>
                <a:lnTo>
                  <a:pt x="76501" y="29350"/>
                </a:lnTo>
                <a:lnTo>
                  <a:pt x="77870" y="27057"/>
                </a:lnTo>
                <a:lnTo>
                  <a:pt x="76501" y="36687"/>
                </a:lnTo>
                <a:lnTo>
                  <a:pt x="76501" y="41732"/>
                </a:lnTo>
                <a:lnTo>
                  <a:pt x="76501" y="44025"/>
                </a:lnTo>
                <a:lnTo>
                  <a:pt x="77870" y="44025"/>
                </a:lnTo>
                <a:lnTo>
                  <a:pt x="79163" y="41732"/>
                </a:lnTo>
                <a:lnTo>
                  <a:pt x="79163" y="31949"/>
                </a:lnTo>
                <a:lnTo>
                  <a:pt x="80456" y="27057"/>
                </a:lnTo>
                <a:lnTo>
                  <a:pt x="81825" y="24611"/>
                </a:lnTo>
                <a:lnTo>
                  <a:pt x="81825" y="22012"/>
                </a:lnTo>
                <a:lnTo>
                  <a:pt x="85703" y="24611"/>
                </a:lnTo>
                <a:lnTo>
                  <a:pt x="85703" y="29350"/>
                </a:lnTo>
                <a:lnTo>
                  <a:pt x="84410" y="34394"/>
                </a:lnTo>
                <a:lnTo>
                  <a:pt x="87072" y="31949"/>
                </a:lnTo>
                <a:lnTo>
                  <a:pt x="87072" y="36687"/>
                </a:lnTo>
                <a:lnTo>
                  <a:pt x="88365" y="36687"/>
                </a:lnTo>
                <a:lnTo>
                  <a:pt x="85703" y="44025"/>
                </a:lnTo>
                <a:lnTo>
                  <a:pt x="87072" y="44025"/>
                </a:lnTo>
                <a:lnTo>
                  <a:pt x="89657" y="44025"/>
                </a:lnTo>
                <a:lnTo>
                  <a:pt x="94904" y="36687"/>
                </a:lnTo>
                <a:lnTo>
                  <a:pt x="94904" y="34394"/>
                </a:lnTo>
                <a:lnTo>
                  <a:pt x="100152" y="34394"/>
                </a:lnTo>
                <a:lnTo>
                  <a:pt x="100152" y="29350"/>
                </a:lnTo>
                <a:lnTo>
                  <a:pt x="102813" y="27057"/>
                </a:lnTo>
                <a:lnTo>
                  <a:pt x="109353" y="27057"/>
                </a:lnTo>
                <a:lnTo>
                  <a:pt x="112167" y="24611"/>
                </a:lnTo>
                <a:lnTo>
                  <a:pt x="114752" y="12382"/>
                </a:lnTo>
                <a:lnTo>
                  <a:pt x="116121" y="14675"/>
                </a:lnTo>
                <a:lnTo>
                  <a:pt x="117414" y="12382"/>
                </a:lnTo>
                <a:lnTo>
                  <a:pt x="117414" y="14675"/>
                </a:lnTo>
                <a:lnTo>
                  <a:pt x="118707" y="22012"/>
                </a:lnTo>
                <a:lnTo>
                  <a:pt x="120000" y="24611"/>
                </a:lnTo>
                <a:lnTo>
                  <a:pt x="120000" y="27057"/>
                </a:lnTo>
                <a:lnTo>
                  <a:pt x="118707" y="29350"/>
                </a:lnTo>
                <a:lnTo>
                  <a:pt x="116121" y="29350"/>
                </a:lnTo>
                <a:lnTo>
                  <a:pt x="114752" y="31949"/>
                </a:lnTo>
                <a:lnTo>
                  <a:pt x="113460" y="34394"/>
                </a:lnTo>
                <a:lnTo>
                  <a:pt x="110722" y="39286"/>
                </a:lnTo>
                <a:lnTo>
                  <a:pt x="112167" y="44025"/>
                </a:lnTo>
                <a:lnTo>
                  <a:pt x="113460" y="44025"/>
                </a:lnTo>
                <a:lnTo>
                  <a:pt x="113460" y="41732"/>
                </a:lnTo>
                <a:lnTo>
                  <a:pt x="113460" y="44025"/>
                </a:lnTo>
                <a:lnTo>
                  <a:pt x="110722" y="44025"/>
                </a:lnTo>
                <a:lnTo>
                  <a:pt x="106768" y="46624"/>
                </a:lnTo>
                <a:lnTo>
                  <a:pt x="105475" y="49070"/>
                </a:lnTo>
                <a:lnTo>
                  <a:pt x="104106" y="56407"/>
                </a:lnTo>
                <a:lnTo>
                  <a:pt x="102813" y="56407"/>
                </a:lnTo>
                <a:lnTo>
                  <a:pt x="101520" y="53961"/>
                </a:lnTo>
                <a:lnTo>
                  <a:pt x="102813" y="58700"/>
                </a:lnTo>
                <a:lnTo>
                  <a:pt x="101520" y="66038"/>
                </a:lnTo>
                <a:lnTo>
                  <a:pt x="101520" y="61299"/>
                </a:lnTo>
                <a:lnTo>
                  <a:pt x="100152" y="58700"/>
                </a:lnTo>
                <a:lnTo>
                  <a:pt x="101520" y="53961"/>
                </a:lnTo>
                <a:lnTo>
                  <a:pt x="100152" y="56407"/>
                </a:lnTo>
                <a:lnTo>
                  <a:pt x="100152" y="61299"/>
                </a:lnTo>
                <a:lnTo>
                  <a:pt x="98859" y="61299"/>
                </a:lnTo>
                <a:lnTo>
                  <a:pt x="100152" y="61299"/>
                </a:lnTo>
                <a:lnTo>
                  <a:pt x="100152" y="66038"/>
                </a:lnTo>
                <a:lnTo>
                  <a:pt x="101520" y="73375"/>
                </a:lnTo>
                <a:lnTo>
                  <a:pt x="100152" y="78267"/>
                </a:lnTo>
                <a:lnTo>
                  <a:pt x="94904" y="83312"/>
                </a:lnTo>
                <a:lnTo>
                  <a:pt x="90950" y="90649"/>
                </a:lnTo>
                <a:lnTo>
                  <a:pt x="89657" y="95388"/>
                </a:lnTo>
                <a:lnTo>
                  <a:pt x="92319" y="112662"/>
                </a:lnTo>
                <a:lnTo>
                  <a:pt x="92319" y="120000"/>
                </a:lnTo>
                <a:lnTo>
                  <a:pt x="90950" y="120000"/>
                </a:lnTo>
                <a:lnTo>
                  <a:pt x="89657" y="117401"/>
                </a:lnTo>
                <a:lnTo>
                  <a:pt x="87072" y="112662"/>
                </a:lnTo>
                <a:lnTo>
                  <a:pt x="87072" y="102726"/>
                </a:lnTo>
                <a:lnTo>
                  <a:pt x="84410" y="97987"/>
                </a:lnTo>
                <a:lnTo>
                  <a:pt x="81825" y="100280"/>
                </a:lnTo>
                <a:lnTo>
                  <a:pt x="81825" y="97987"/>
                </a:lnTo>
                <a:lnTo>
                  <a:pt x="79163" y="97987"/>
                </a:lnTo>
                <a:lnTo>
                  <a:pt x="76501" y="97987"/>
                </a:lnTo>
                <a:lnTo>
                  <a:pt x="76501" y="95388"/>
                </a:lnTo>
                <a:lnTo>
                  <a:pt x="72623" y="97987"/>
                </a:lnTo>
                <a:lnTo>
                  <a:pt x="71254" y="97987"/>
                </a:lnTo>
                <a:lnTo>
                  <a:pt x="73916" y="97987"/>
                </a:lnTo>
                <a:lnTo>
                  <a:pt x="72623" y="100280"/>
                </a:lnTo>
                <a:lnTo>
                  <a:pt x="73916" y="102726"/>
                </a:lnTo>
                <a:lnTo>
                  <a:pt x="72623" y="102726"/>
                </a:lnTo>
                <a:lnTo>
                  <a:pt x="69961" y="102726"/>
                </a:lnTo>
                <a:lnTo>
                  <a:pt x="68669" y="100280"/>
                </a:lnTo>
                <a:lnTo>
                  <a:pt x="67224" y="100280"/>
                </a:lnTo>
                <a:lnTo>
                  <a:pt x="64562" y="100280"/>
                </a:lnTo>
                <a:lnTo>
                  <a:pt x="61901" y="102726"/>
                </a:lnTo>
                <a:lnTo>
                  <a:pt x="61901" y="100280"/>
                </a:lnTo>
                <a:lnTo>
                  <a:pt x="60608" y="100280"/>
                </a:lnTo>
                <a:lnTo>
                  <a:pt x="61901" y="102726"/>
                </a:lnTo>
                <a:lnTo>
                  <a:pt x="56653" y="110063"/>
                </a:lnTo>
                <a:lnTo>
                  <a:pt x="56653" y="117401"/>
                </a:lnTo>
                <a:lnTo>
                  <a:pt x="52699" y="114955"/>
                </a:lnTo>
                <a:lnTo>
                  <a:pt x="47452" y="100280"/>
                </a:lnTo>
                <a:lnTo>
                  <a:pt x="46159" y="100280"/>
                </a:lnTo>
                <a:lnTo>
                  <a:pt x="44866" y="102726"/>
                </a:lnTo>
                <a:lnTo>
                  <a:pt x="43574" y="102726"/>
                </a:lnTo>
                <a:lnTo>
                  <a:pt x="40912" y="100280"/>
                </a:lnTo>
                <a:lnTo>
                  <a:pt x="40912" y="95388"/>
                </a:lnTo>
                <a:lnTo>
                  <a:pt x="38250" y="90649"/>
                </a:lnTo>
                <a:lnTo>
                  <a:pt x="27756" y="92942"/>
                </a:lnTo>
                <a:lnTo>
                  <a:pt x="19771" y="88050"/>
                </a:lnTo>
                <a:lnTo>
                  <a:pt x="15817" y="88050"/>
                </a:lnTo>
                <a:lnTo>
                  <a:pt x="14448" y="83312"/>
                </a:lnTo>
                <a:lnTo>
                  <a:pt x="13155" y="83312"/>
                </a:lnTo>
                <a:lnTo>
                  <a:pt x="13155" y="80713"/>
                </a:lnTo>
                <a:lnTo>
                  <a:pt x="7908" y="78267"/>
                </a:lnTo>
                <a:lnTo>
                  <a:pt x="7908" y="75974"/>
                </a:lnTo>
                <a:lnTo>
                  <a:pt x="5323" y="70929"/>
                </a:lnTo>
                <a:lnTo>
                  <a:pt x="5323" y="66038"/>
                </a:lnTo>
                <a:lnTo>
                  <a:pt x="3954" y="66038"/>
                </a:lnTo>
                <a:lnTo>
                  <a:pt x="3954" y="63592"/>
                </a:lnTo>
                <a:lnTo>
                  <a:pt x="5323" y="63592"/>
                </a:lnTo>
                <a:lnTo>
                  <a:pt x="5323" y="61299"/>
                </a:lnTo>
                <a:lnTo>
                  <a:pt x="2661" y="61299"/>
                </a:lnTo>
                <a:lnTo>
                  <a:pt x="3954" y="61299"/>
                </a:lnTo>
                <a:lnTo>
                  <a:pt x="1368" y="56407"/>
                </a:lnTo>
                <a:lnTo>
                  <a:pt x="1368" y="53961"/>
                </a:lnTo>
                <a:lnTo>
                  <a:pt x="0" y="51363"/>
                </a:lnTo>
                <a:lnTo>
                  <a:pt x="1368" y="44025"/>
                </a:lnTo>
                <a:lnTo>
                  <a:pt x="0" y="36687"/>
                </a:lnTo>
                <a:lnTo>
                  <a:pt x="1368" y="19719"/>
                </a:lnTo>
                <a:lnTo>
                  <a:pt x="2661" y="19719"/>
                </a:lnTo>
                <a:lnTo>
                  <a:pt x="1368" y="19719"/>
                </a:lnTo>
                <a:lnTo>
                  <a:pt x="0" y="7337"/>
                </a:lnTo>
                <a:lnTo>
                  <a:pt x="2661" y="7337"/>
                </a:lnTo>
                <a:lnTo>
                  <a:pt x="3954" y="9936"/>
                </a:lnTo>
                <a:lnTo>
                  <a:pt x="2661" y="12382"/>
                </a:lnTo>
                <a:lnTo>
                  <a:pt x="3954" y="12382"/>
                </a:lnTo>
                <a:lnTo>
                  <a:pt x="3954" y="5044"/>
                </a:lnTo>
                <a:lnTo>
                  <a:pt x="3954" y="2598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B2B2B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8"/>
          <p:cNvSpPr/>
          <p:nvPr/>
        </p:nvSpPr>
        <p:spPr>
          <a:xfrm>
            <a:off x="4149725" y="5864225"/>
            <a:ext cx="123825" cy="111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1428"/>
                </a:moveTo>
                <a:lnTo>
                  <a:pt x="120000" y="91428"/>
                </a:lnTo>
                <a:lnTo>
                  <a:pt x="120000" y="0"/>
                </a:lnTo>
                <a:lnTo>
                  <a:pt x="88285" y="14285"/>
                </a:lnTo>
                <a:lnTo>
                  <a:pt x="73714" y="28571"/>
                </a:lnTo>
                <a:lnTo>
                  <a:pt x="88285" y="45714"/>
                </a:lnTo>
                <a:lnTo>
                  <a:pt x="104571" y="28571"/>
                </a:lnTo>
                <a:lnTo>
                  <a:pt x="104571" y="45714"/>
                </a:lnTo>
                <a:lnTo>
                  <a:pt x="88285" y="45714"/>
                </a:lnTo>
                <a:lnTo>
                  <a:pt x="88285" y="74285"/>
                </a:lnTo>
                <a:lnTo>
                  <a:pt x="88285" y="60000"/>
                </a:lnTo>
                <a:lnTo>
                  <a:pt x="73714" y="60000"/>
                </a:lnTo>
                <a:lnTo>
                  <a:pt x="59142" y="60000"/>
                </a:lnTo>
                <a:lnTo>
                  <a:pt x="14571" y="28571"/>
                </a:lnTo>
                <a:lnTo>
                  <a:pt x="0" y="45714"/>
                </a:lnTo>
                <a:lnTo>
                  <a:pt x="14571" y="60000"/>
                </a:lnTo>
                <a:lnTo>
                  <a:pt x="29142" y="60000"/>
                </a:lnTo>
                <a:lnTo>
                  <a:pt x="29142" y="74285"/>
                </a:lnTo>
                <a:lnTo>
                  <a:pt x="43714" y="74285"/>
                </a:lnTo>
                <a:lnTo>
                  <a:pt x="43714" y="91428"/>
                </a:lnTo>
                <a:lnTo>
                  <a:pt x="73714" y="105714"/>
                </a:lnTo>
                <a:lnTo>
                  <a:pt x="88285" y="105714"/>
                </a:lnTo>
                <a:lnTo>
                  <a:pt x="104571" y="120000"/>
                </a:lnTo>
                <a:lnTo>
                  <a:pt x="120000" y="9142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8"/>
          <p:cNvSpPr/>
          <p:nvPr/>
        </p:nvSpPr>
        <p:spPr>
          <a:xfrm>
            <a:off x="4273550" y="5864225"/>
            <a:ext cx="920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0000"/>
                </a:moveTo>
                <a:lnTo>
                  <a:pt x="0" y="80000"/>
                </a:lnTo>
                <a:lnTo>
                  <a:pt x="0" y="0"/>
                </a:lnTo>
                <a:lnTo>
                  <a:pt x="19805" y="40000"/>
                </a:lnTo>
                <a:lnTo>
                  <a:pt x="80388" y="65000"/>
                </a:lnTo>
                <a:lnTo>
                  <a:pt x="120000" y="80000"/>
                </a:lnTo>
                <a:lnTo>
                  <a:pt x="100194" y="92500"/>
                </a:lnTo>
                <a:lnTo>
                  <a:pt x="39611" y="105000"/>
                </a:lnTo>
                <a:lnTo>
                  <a:pt x="19805" y="120000"/>
                </a:lnTo>
                <a:lnTo>
                  <a:pt x="0" y="8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8"/>
          <p:cNvSpPr/>
          <p:nvPr/>
        </p:nvSpPr>
        <p:spPr>
          <a:xfrm>
            <a:off x="3724275" y="4497387"/>
            <a:ext cx="1428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65454"/>
                </a:lnTo>
                <a:lnTo>
                  <a:pt x="0" y="65454"/>
                </a:lnTo>
                <a:lnTo>
                  <a:pt x="120000" y="120000"/>
                </a:lnTo>
                <a:lnTo>
                  <a:pt x="120000" y="65454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18"/>
          <p:cNvSpPr/>
          <p:nvPr/>
        </p:nvSpPr>
        <p:spPr>
          <a:xfrm>
            <a:off x="4133850" y="5510212"/>
            <a:ext cx="30162" cy="58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1714" y="0"/>
                </a:moveTo>
                <a:lnTo>
                  <a:pt x="61714" y="0"/>
                </a:lnTo>
                <a:lnTo>
                  <a:pt x="0" y="88615"/>
                </a:lnTo>
                <a:lnTo>
                  <a:pt x="61714" y="120000"/>
                </a:lnTo>
                <a:lnTo>
                  <a:pt x="120000" y="31384"/>
                </a:lnTo>
                <a:lnTo>
                  <a:pt x="61714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8"/>
          <p:cNvSpPr/>
          <p:nvPr/>
        </p:nvSpPr>
        <p:spPr>
          <a:xfrm>
            <a:off x="4454525" y="5821362"/>
            <a:ext cx="77787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7500"/>
                </a:moveTo>
                <a:lnTo>
                  <a:pt x="0" y="37500"/>
                </a:lnTo>
                <a:lnTo>
                  <a:pt x="23181" y="75000"/>
                </a:lnTo>
                <a:lnTo>
                  <a:pt x="47727" y="75000"/>
                </a:lnTo>
                <a:lnTo>
                  <a:pt x="70909" y="120000"/>
                </a:lnTo>
                <a:lnTo>
                  <a:pt x="120000" y="37500"/>
                </a:lnTo>
                <a:lnTo>
                  <a:pt x="120000" y="0"/>
                </a:lnTo>
                <a:lnTo>
                  <a:pt x="47727" y="0"/>
                </a:lnTo>
                <a:lnTo>
                  <a:pt x="23181" y="0"/>
                </a:lnTo>
                <a:lnTo>
                  <a:pt x="47727" y="37500"/>
                </a:lnTo>
                <a:lnTo>
                  <a:pt x="23181" y="75000"/>
                </a:lnTo>
                <a:lnTo>
                  <a:pt x="0" y="3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18"/>
          <p:cNvSpPr/>
          <p:nvPr/>
        </p:nvSpPr>
        <p:spPr>
          <a:xfrm>
            <a:off x="4103687" y="4897437"/>
            <a:ext cx="198437" cy="10271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3928" y="1645"/>
                </a:moveTo>
                <a:lnTo>
                  <a:pt x="73928" y="1645"/>
                </a:lnTo>
                <a:lnTo>
                  <a:pt x="92142" y="0"/>
                </a:lnTo>
                <a:lnTo>
                  <a:pt x="101785" y="4935"/>
                </a:lnTo>
                <a:lnTo>
                  <a:pt x="101785" y="6580"/>
                </a:lnTo>
                <a:lnTo>
                  <a:pt x="110892" y="14807"/>
                </a:lnTo>
                <a:lnTo>
                  <a:pt x="119999" y="14807"/>
                </a:lnTo>
                <a:lnTo>
                  <a:pt x="119999" y="17994"/>
                </a:lnTo>
                <a:lnTo>
                  <a:pt x="101785" y="19742"/>
                </a:lnTo>
                <a:lnTo>
                  <a:pt x="110892" y="24678"/>
                </a:lnTo>
                <a:lnTo>
                  <a:pt x="92142" y="29614"/>
                </a:lnTo>
                <a:lnTo>
                  <a:pt x="73928" y="39485"/>
                </a:lnTo>
                <a:lnTo>
                  <a:pt x="83035" y="45964"/>
                </a:lnTo>
                <a:lnTo>
                  <a:pt x="73928" y="50899"/>
                </a:lnTo>
                <a:lnTo>
                  <a:pt x="73928" y="54293"/>
                </a:lnTo>
                <a:lnTo>
                  <a:pt x="64821" y="55835"/>
                </a:lnTo>
                <a:lnTo>
                  <a:pt x="64821" y="62416"/>
                </a:lnTo>
                <a:lnTo>
                  <a:pt x="55178" y="65706"/>
                </a:lnTo>
                <a:lnTo>
                  <a:pt x="55178" y="72287"/>
                </a:lnTo>
                <a:lnTo>
                  <a:pt x="55178" y="75578"/>
                </a:lnTo>
                <a:lnTo>
                  <a:pt x="55178" y="82159"/>
                </a:lnTo>
                <a:lnTo>
                  <a:pt x="64821" y="82159"/>
                </a:lnTo>
                <a:lnTo>
                  <a:pt x="64821" y="83907"/>
                </a:lnTo>
                <a:lnTo>
                  <a:pt x="55178" y="83907"/>
                </a:lnTo>
                <a:lnTo>
                  <a:pt x="64821" y="83907"/>
                </a:lnTo>
                <a:lnTo>
                  <a:pt x="55178" y="90385"/>
                </a:lnTo>
                <a:lnTo>
                  <a:pt x="46071" y="93778"/>
                </a:lnTo>
                <a:lnTo>
                  <a:pt x="46071" y="96863"/>
                </a:lnTo>
                <a:lnTo>
                  <a:pt x="36964" y="101799"/>
                </a:lnTo>
                <a:lnTo>
                  <a:pt x="36964" y="105192"/>
                </a:lnTo>
                <a:lnTo>
                  <a:pt x="36964" y="106735"/>
                </a:lnTo>
                <a:lnTo>
                  <a:pt x="46071" y="105192"/>
                </a:lnTo>
                <a:lnTo>
                  <a:pt x="46071" y="110128"/>
                </a:lnTo>
                <a:lnTo>
                  <a:pt x="55178" y="111670"/>
                </a:lnTo>
                <a:lnTo>
                  <a:pt x="83035" y="111670"/>
                </a:lnTo>
                <a:lnTo>
                  <a:pt x="101785" y="111670"/>
                </a:lnTo>
                <a:lnTo>
                  <a:pt x="101785" y="113521"/>
                </a:lnTo>
                <a:lnTo>
                  <a:pt x="92142" y="111670"/>
                </a:lnTo>
                <a:lnTo>
                  <a:pt x="92142" y="113521"/>
                </a:lnTo>
                <a:lnTo>
                  <a:pt x="73928" y="115064"/>
                </a:lnTo>
                <a:lnTo>
                  <a:pt x="73928" y="118457"/>
                </a:lnTo>
                <a:lnTo>
                  <a:pt x="64821" y="120000"/>
                </a:lnTo>
                <a:lnTo>
                  <a:pt x="55178" y="116606"/>
                </a:lnTo>
                <a:lnTo>
                  <a:pt x="64821" y="116606"/>
                </a:lnTo>
                <a:lnTo>
                  <a:pt x="64821" y="115064"/>
                </a:lnTo>
                <a:lnTo>
                  <a:pt x="46071" y="116606"/>
                </a:lnTo>
                <a:lnTo>
                  <a:pt x="36964" y="115064"/>
                </a:lnTo>
                <a:lnTo>
                  <a:pt x="36964" y="113521"/>
                </a:lnTo>
                <a:lnTo>
                  <a:pt x="27857" y="113521"/>
                </a:lnTo>
                <a:lnTo>
                  <a:pt x="18214" y="111670"/>
                </a:lnTo>
                <a:lnTo>
                  <a:pt x="18214" y="113521"/>
                </a:lnTo>
                <a:lnTo>
                  <a:pt x="9107" y="111670"/>
                </a:lnTo>
                <a:lnTo>
                  <a:pt x="9107" y="110128"/>
                </a:lnTo>
                <a:lnTo>
                  <a:pt x="18214" y="110128"/>
                </a:lnTo>
                <a:lnTo>
                  <a:pt x="18214" y="108586"/>
                </a:lnTo>
                <a:lnTo>
                  <a:pt x="18214" y="106735"/>
                </a:lnTo>
                <a:lnTo>
                  <a:pt x="18214" y="108586"/>
                </a:lnTo>
                <a:lnTo>
                  <a:pt x="9107" y="110128"/>
                </a:lnTo>
                <a:lnTo>
                  <a:pt x="9107" y="105192"/>
                </a:lnTo>
                <a:lnTo>
                  <a:pt x="18214" y="106735"/>
                </a:lnTo>
                <a:lnTo>
                  <a:pt x="18214" y="103650"/>
                </a:lnTo>
                <a:lnTo>
                  <a:pt x="9107" y="106735"/>
                </a:lnTo>
                <a:lnTo>
                  <a:pt x="9107" y="103650"/>
                </a:lnTo>
                <a:lnTo>
                  <a:pt x="0" y="101799"/>
                </a:lnTo>
                <a:lnTo>
                  <a:pt x="0" y="100257"/>
                </a:lnTo>
                <a:lnTo>
                  <a:pt x="9107" y="95321"/>
                </a:lnTo>
                <a:lnTo>
                  <a:pt x="9107" y="93778"/>
                </a:lnTo>
                <a:lnTo>
                  <a:pt x="18214" y="96863"/>
                </a:lnTo>
                <a:lnTo>
                  <a:pt x="27857" y="90385"/>
                </a:lnTo>
                <a:lnTo>
                  <a:pt x="9107" y="90385"/>
                </a:lnTo>
                <a:lnTo>
                  <a:pt x="0" y="90385"/>
                </a:lnTo>
                <a:lnTo>
                  <a:pt x="18214" y="88843"/>
                </a:lnTo>
                <a:lnTo>
                  <a:pt x="9107" y="86992"/>
                </a:lnTo>
                <a:lnTo>
                  <a:pt x="18214" y="86992"/>
                </a:lnTo>
                <a:lnTo>
                  <a:pt x="18214" y="82159"/>
                </a:lnTo>
                <a:lnTo>
                  <a:pt x="27857" y="80514"/>
                </a:lnTo>
                <a:lnTo>
                  <a:pt x="36964" y="80514"/>
                </a:lnTo>
                <a:lnTo>
                  <a:pt x="27857" y="83907"/>
                </a:lnTo>
                <a:lnTo>
                  <a:pt x="27857" y="85449"/>
                </a:lnTo>
                <a:lnTo>
                  <a:pt x="46071" y="74035"/>
                </a:lnTo>
                <a:lnTo>
                  <a:pt x="46071" y="72287"/>
                </a:lnTo>
                <a:lnTo>
                  <a:pt x="36964" y="72287"/>
                </a:lnTo>
                <a:lnTo>
                  <a:pt x="27857" y="70642"/>
                </a:lnTo>
                <a:lnTo>
                  <a:pt x="27857" y="65706"/>
                </a:lnTo>
                <a:lnTo>
                  <a:pt x="36964" y="64164"/>
                </a:lnTo>
                <a:lnTo>
                  <a:pt x="27857" y="59228"/>
                </a:lnTo>
                <a:lnTo>
                  <a:pt x="36964" y="57480"/>
                </a:lnTo>
                <a:lnTo>
                  <a:pt x="64821" y="42673"/>
                </a:lnTo>
                <a:lnTo>
                  <a:pt x="55178" y="37737"/>
                </a:lnTo>
                <a:lnTo>
                  <a:pt x="64821" y="34550"/>
                </a:lnTo>
                <a:lnTo>
                  <a:pt x="64821" y="31156"/>
                </a:lnTo>
                <a:lnTo>
                  <a:pt x="73928" y="24678"/>
                </a:lnTo>
                <a:lnTo>
                  <a:pt x="73928" y="14807"/>
                </a:lnTo>
                <a:lnTo>
                  <a:pt x="83035" y="9871"/>
                </a:lnTo>
                <a:lnTo>
                  <a:pt x="73928" y="164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18"/>
          <p:cNvSpPr/>
          <p:nvPr/>
        </p:nvSpPr>
        <p:spPr>
          <a:xfrm>
            <a:off x="4029075" y="4219575"/>
            <a:ext cx="273050" cy="366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3376" y="120000"/>
                </a:moveTo>
                <a:lnTo>
                  <a:pt x="93376" y="120000"/>
                </a:lnTo>
                <a:lnTo>
                  <a:pt x="99935" y="101739"/>
                </a:lnTo>
                <a:lnTo>
                  <a:pt x="93376" y="87826"/>
                </a:lnTo>
                <a:lnTo>
                  <a:pt x="99935" y="87826"/>
                </a:lnTo>
                <a:lnTo>
                  <a:pt x="93376" y="83478"/>
                </a:lnTo>
                <a:lnTo>
                  <a:pt x="93376" y="78260"/>
                </a:lnTo>
                <a:lnTo>
                  <a:pt x="120000" y="78260"/>
                </a:lnTo>
                <a:lnTo>
                  <a:pt x="120000" y="69565"/>
                </a:lnTo>
                <a:lnTo>
                  <a:pt x="113440" y="60000"/>
                </a:lnTo>
                <a:lnTo>
                  <a:pt x="120000" y="46086"/>
                </a:lnTo>
                <a:lnTo>
                  <a:pt x="99935" y="46086"/>
                </a:lnTo>
                <a:lnTo>
                  <a:pt x="93376" y="41739"/>
                </a:lnTo>
                <a:lnTo>
                  <a:pt x="73311" y="41739"/>
                </a:lnTo>
                <a:lnTo>
                  <a:pt x="66752" y="36521"/>
                </a:lnTo>
                <a:lnTo>
                  <a:pt x="66752" y="32173"/>
                </a:lnTo>
                <a:lnTo>
                  <a:pt x="60192" y="22608"/>
                </a:lnTo>
                <a:lnTo>
                  <a:pt x="66752" y="13913"/>
                </a:lnTo>
                <a:lnTo>
                  <a:pt x="73311" y="8695"/>
                </a:lnTo>
                <a:lnTo>
                  <a:pt x="80257" y="4347"/>
                </a:lnTo>
                <a:lnTo>
                  <a:pt x="73311" y="0"/>
                </a:lnTo>
                <a:lnTo>
                  <a:pt x="60192" y="8695"/>
                </a:lnTo>
                <a:lnTo>
                  <a:pt x="40128" y="13913"/>
                </a:lnTo>
                <a:lnTo>
                  <a:pt x="33569" y="22608"/>
                </a:lnTo>
                <a:lnTo>
                  <a:pt x="20064" y="27826"/>
                </a:lnTo>
                <a:lnTo>
                  <a:pt x="20064" y="36521"/>
                </a:lnTo>
                <a:lnTo>
                  <a:pt x="13504" y="27826"/>
                </a:lnTo>
                <a:lnTo>
                  <a:pt x="20064" y="32173"/>
                </a:lnTo>
                <a:lnTo>
                  <a:pt x="13504" y="36521"/>
                </a:lnTo>
                <a:lnTo>
                  <a:pt x="13504" y="41739"/>
                </a:lnTo>
                <a:lnTo>
                  <a:pt x="13504" y="46086"/>
                </a:lnTo>
                <a:lnTo>
                  <a:pt x="13504" y="64347"/>
                </a:lnTo>
                <a:lnTo>
                  <a:pt x="20064" y="64347"/>
                </a:lnTo>
                <a:lnTo>
                  <a:pt x="13504" y="73913"/>
                </a:lnTo>
                <a:lnTo>
                  <a:pt x="6945" y="73913"/>
                </a:lnTo>
                <a:lnTo>
                  <a:pt x="6945" y="78260"/>
                </a:lnTo>
                <a:lnTo>
                  <a:pt x="0" y="78260"/>
                </a:lnTo>
                <a:lnTo>
                  <a:pt x="0" y="83478"/>
                </a:lnTo>
                <a:lnTo>
                  <a:pt x="20064" y="92173"/>
                </a:lnTo>
                <a:lnTo>
                  <a:pt x="33569" y="87826"/>
                </a:lnTo>
                <a:lnTo>
                  <a:pt x="40128" y="92173"/>
                </a:lnTo>
                <a:lnTo>
                  <a:pt x="53633" y="101739"/>
                </a:lnTo>
                <a:lnTo>
                  <a:pt x="60192" y="111014"/>
                </a:lnTo>
                <a:lnTo>
                  <a:pt x="86816" y="106086"/>
                </a:lnTo>
                <a:lnTo>
                  <a:pt x="93376" y="111014"/>
                </a:lnTo>
                <a:lnTo>
                  <a:pt x="93376" y="115652"/>
                </a:lnTo>
                <a:lnTo>
                  <a:pt x="86816" y="115652"/>
                </a:lnTo>
                <a:lnTo>
                  <a:pt x="93376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18"/>
          <p:cNvSpPr/>
          <p:nvPr/>
        </p:nvSpPr>
        <p:spPr>
          <a:xfrm>
            <a:off x="3983037" y="4473575"/>
            <a:ext cx="134937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22641"/>
                </a:moveTo>
                <a:lnTo>
                  <a:pt x="120000" y="22641"/>
                </a:lnTo>
                <a:lnTo>
                  <a:pt x="106923" y="11320"/>
                </a:lnTo>
                <a:lnTo>
                  <a:pt x="80000" y="22641"/>
                </a:lnTo>
                <a:lnTo>
                  <a:pt x="40000" y="0"/>
                </a:lnTo>
                <a:lnTo>
                  <a:pt x="13846" y="11320"/>
                </a:lnTo>
                <a:lnTo>
                  <a:pt x="13846" y="22641"/>
                </a:lnTo>
                <a:lnTo>
                  <a:pt x="0" y="36226"/>
                </a:lnTo>
                <a:lnTo>
                  <a:pt x="0" y="58867"/>
                </a:lnTo>
                <a:lnTo>
                  <a:pt x="13846" y="83773"/>
                </a:lnTo>
                <a:lnTo>
                  <a:pt x="13846" y="71698"/>
                </a:lnTo>
                <a:lnTo>
                  <a:pt x="26923" y="71698"/>
                </a:lnTo>
                <a:lnTo>
                  <a:pt x="13846" y="83773"/>
                </a:lnTo>
                <a:lnTo>
                  <a:pt x="0" y="107924"/>
                </a:lnTo>
                <a:lnTo>
                  <a:pt x="26923" y="120000"/>
                </a:lnTo>
                <a:lnTo>
                  <a:pt x="66923" y="83773"/>
                </a:lnTo>
                <a:lnTo>
                  <a:pt x="93076" y="71698"/>
                </a:lnTo>
                <a:lnTo>
                  <a:pt x="106923" y="58867"/>
                </a:lnTo>
                <a:lnTo>
                  <a:pt x="120000" y="36226"/>
                </a:lnTo>
                <a:lnTo>
                  <a:pt x="106923" y="22641"/>
                </a:lnTo>
                <a:lnTo>
                  <a:pt x="120000" y="22641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18"/>
          <p:cNvSpPr/>
          <p:nvPr/>
        </p:nvSpPr>
        <p:spPr>
          <a:xfrm>
            <a:off x="3965575" y="4502150"/>
            <a:ext cx="307975" cy="409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3828" y="70451"/>
                </a:moveTo>
                <a:lnTo>
                  <a:pt x="113828" y="70451"/>
                </a:lnTo>
                <a:lnTo>
                  <a:pt x="101485" y="70451"/>
                </a:lnTo>
                <a:lnTo>
                  <a:pt x="101485" y="61935"/>
                </a:lnTo>
                <a:lnTo>
                  <a:pt x="89485" y="66322"/>
                </a:lnTo>
                <a:lnTo>
                  <a:pt x="77828" y="61935"/>
                </a:lnTo>
                <a:lnTo>
                  <a:pt x="72000" y="49548"/>
                </a:lnTo>
                <a:lnTo>
                  <a:pt x="83657" y="33290"/>
                </a:lnTo>
                <a:lnTo>
                  <a:pt x="107314" y="24774"/>
                </a:lnTo>
                <a:lnTo>
                  <a:pt x="101485" y="20903"/>
                </a:lnTo>
                <a:lnTo>
                  <a:pt x="107314" y="20903"/>
                </a:lnTo>
                <a:lnTo>
                  <a:pt x="107314" y="16774"/>
                </a:lnTo>
                <a:lnTo>
                  <a:pt x="101485" y="12387"/>
                </a:lnTo>
                <a:lnTo>
                  <a:pt x="77828" y="16774"/>
                </a:lnTo>
                <a:lnTo>
                  <a:pt x="72000" y="8516"/>
                </a:lnTo>
                <a:lnTo>
                  <a:pt x="59999" y="0"/>
                </a:lnTo>
                <a:lnTo>
                  <a:pt x="54171" y="0"/>
                </a:lnTo>
                <a:lnTo>
                  <a:pt x="59999" y="4645"/>
                </a:lnTo>
                <a:lnTo>
                  <a:pt x="54171" y="12387"/>
                </a:lnTo>
                <a:lnTo>
                  <a:pt x="48000" y="16774"/>
                </a:lnTo>
                <a:lnTo>
                  <a:pt x="36342" y="20903"/>
                </a:lnTo>
                <a:lnTo>
                  <a:pt x="18514" y="33290"/>
                </a:lnTo>
                <a:lnTo>
                  <a:pt x="6514" y="29161"/>
                </a:lnTo>
                <a:lnTo>
                  <a:pt x="12685" y="20903"/>
                </a:lnTo>
                <a:lnTo>
                  <a:pt x="0" y="29161"/>
                </a:lnTo>
                <a:lnTo>
                  <a:pt x="6514" y="37161"/>
                </a:lnTo>
                <a:lnTo>
                  <a:pt x="0" y="37161"/>
                </a:lnTo>
                <a:lnTo>
                  <a:pt x="12685" y="45677"/>
                </a:lnTo>
                <a:lnTo>
                  <a:pt x="24342" y="53935"/>
                </a:lnTo>
                <a:lnTo>
                  <a:pt x="54171" y="95225"/>
                </a:lnTo>
                <a:lnTo>
                  <a:pt x="101485" y="120000"/>
                </a:lnTo>
                <a:lnTo>
                  <a:pt x="113828" y="115870"/>
                </a:lnTo>
                <a:lnTo>
                  <a:pt x="119999" y="107612"/>
                </a:lnTo>
                <a:lnTo>
                  <a:pt x="113828" y="103483"/>
                </a:lnTo>
                <a:lnTo>
                  <a:pt x="119999" y="78709"/>
                </a:lnTo>
                <a:lnTo>
                  <a:pt x="113828" y="70451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18"/>
          <p:cNvSpPr/>
          <p:nvPr/>
        </p:nvSpPr>
        <p:spPr>
          <a:xfrm>
            <a:off x="4256087" y="4713287"/>
            <a:ext cx="276225" cy="31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92804"/>
                </a:moveTo>
                <a:lnTo>
                  <a:pt x="120000" y="92804"/>
                </a:lnTo>
                <a:lnTo>
                  <a:pt x="120000" y="76487"/>
                </a:lnTo>
                <a:lnTo>
                  <a:pt x="113482" y="65269"/>
                </a:lnTo>
                <a:lnTo>
                  <a:pt x="113482" y="60169"/>
                </a:lnTo>
                <a:lnTo>
                  <a:pt x="100447" y="60169"/>
                </a:lnTo>
                <a:lnTo>
                  <a:pt x="93546" y="48951"/>
                </a:lnTo>
                <a:lnTo>
                  <a:pt x="93546" y="43852"/>
                </a:lnTo>
                <a:lnTo>
                  <a:pt x="87028" y="32634"/>
                </a:lnTo>
                <a:lnTo>
                  <a:pt x="46389" y="22096"/>
                </a:lnTo>
                <a:lnTo>
                  <a:pt x="39872" y="16317"/>
                </a:lnTo>
                <a:lnTo>
                  <a:pt x="39872" y="0"/>
                </a:lnTo>
                <a:lnTo>
                  <a:pt x="26837" y="0"/>
                </a:lnTo>
                <a:lnTo>
                  <a:pt x="13418" y="11218"/>
                </a:lnTo>
                <a:lnTo>
                  <a:pt x="0" y="11218"/>
                </a:lnTo>
                <a:lnTo>
                  <a:pt x="6900" y="22096"/>
                </a:lnTo>
                <a:lnTo>
                  <a:pt x="0" y="54730"/>
                </a:lnTo>
                <a:lnTo>
                  <a:pt x="6900" y="60169"/>
                </a:lnTo>
                <a:lnTo>
                  <a:pt x="0" y="71048"/>
                </a:lnTo>
                <a:lnTo>
                  <a:pt x="6900" y="87365"/>
                </a:lnTo>
                <a:lnTo>
                  <a:pt x="6900" y="92804"/>
                </a:lnTo>
                <a:lnTo>
                  <a:pt x="13418" y="120000"/>
                </a:lnTo>
                <a:lnTo>
                  <a:pt x="19936" y="120000"/>
                </a:lnTo>
                <a:lnTo>
                  <a:pt x="33354" y="109121"/>
                </a:lnTo>
                <a:lnTo>
                  <a:pt x="54057" y="114220"/>
                </a:lnTo>
                <a:lnTo>
                  <a:pt x="60575" y="109121"/>
                </a:lnTo>
                <a:lnTo>
                  <a:pt x="73610" y="114220"/>
                </a:lnTo>
                <a:lnTo>
                  <a:pt x="80511" y="87365"/>
                </a:lnTo>
                <a:lnTo>
                  <a:pt x="106964" y="87365"/>
                </a:lnTo>
                <a:lnTo>
                  <a:pt x="120000" y="9280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18"/>
          <p:cNvSpPr/>
          <p:nvPr/>
        </p:nvSpPr>
        <p:spPr>
          <a:xfrm>
            <a:off x="4422775" y="4938712"/>
            <a:ext cx="201612" cy="196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0973" y="86098"/>
                </a:moveTo>
                <a:lnTo>
                  <a:pt x="110973" y="86098"/>
                </a:lnTo>
                <a:lnTo>
                  <a:pt x="120000" y="68340"/>
                </a:lnTo>
                <a:lnTo>
                  <a:pt x="101415" y="60269"/>
                </a:lnTo>
                <a:lnTo>
                  <a:pt x="101415" y="42511"/>
                </a:lnTo>
                <a:lnTo>
                  <a:pt x="92389" y="42511"/>
                </a:lnTo>
                <a:lnTo>
                  <a:pt x="64778" y="34439"/>
                </a:lnTo>
                <a:lnTo>
                  <a:pt x="64778" y="8609"/>
                </a:lnTo>
                <a:lnTo>
                  <a:pt x="46725" y="0"/>
                </a:lnTo>
                <a:lnTo>
                  <a:pt x="9026" y="0"/>
                </a:lnTo>
                <a:lnTo>
                  <a:pt x="0" y="42511"/>
                </a:lnTo>
                <a:lnTo>
                  <a:pt x="18053" y="68340"/>
                </a:lnTo>
                <a:lnTo>
                  <a:pt x="46725" y="68340"/>
                </a:lnTo>
                <a:lnTo>
                  <a:pt x="64778" y="86098"/>
                </a:lnTo>
                <a:lnTo>
                  <a:pt x="64778" y="94170"/>
                </a:lnTo>
                <a:lnTo>
                  <a:pt x="55752" y="111390"/>
                </a:lnTo>
                <a:lnTo>
                  <a:pt x="83362" y="119999"/>
                </a:lnTo>
                <a:lnTo>
                  <a:pt x="92389" y="111390"/>
                </a:lnTo>
                <a:lnTo>
                  <a:pt x="110973" y="103318"/>
                </a:lnTo>
                <a:lnTo>
                  <a:pt x="110973" y="8609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18"/>
          <p:cNvSpPr/>
          <p:nvPr/>
        </p:nvSpPr>
        <p:spPr>
          <a:xfrm>
            <a:off x="4164012" y="4995862"/>
            <a:ext cx="474662" cy="873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9162" y="42459"/>
                </a:moveTo>
                <a:lnTo>
                  <a:pt x="89162" y="42459"/>
                </a:lnTo>
                <a:lnTo>
                  <a:pt x="96983" y="28911"/>
                </a:lnTo>
                <a:lnTo>
                  <a:pt x="112402" y="19233"/>
                </a:lnTo>
                <a:lnTo>
                  <a:pt x="120000" y="17298"/>
                </a:lnTo>
                <a:lnTo>
                  <a:pt x="116201" y="11612"/>
                </a:lnTo>
                <a:lnTo>
                  <a:pt x="112402" y="11612"/>
                </a:lnTo>
                <a:lnTo>
                  <a:pt x="112402" y="15483"/>
                </a:lnTo>
                <a:lnTo>
                  <a:pt x="104581" y="17298"/>
                </a:lnTo>
                <a:lnTo>
                  <a:pt x="100782" y="19233"/>
                </a:lnTo>
                <a:lnTo>
                  <a:pt x="89162" y="17298"/>
                </a:lnTo>
                <a:lnTo>
                  <a:pt x="92960" y="13427"/>
                </a:lnTo>
                <a:lnTo>
                  <a:pt x="92960" y="11612"/>
                </a:lnTo>
                <a:lnTo>
                  <a:pt x="85363" y="7620"/>
                </a:lnTo>
                <a:lnTo>
                  <a:pt x="73743" y="7620"/>
                </a:lnTo>
                <a:lnTo>
                  <a:pt x="65921" y="1814"/>
                </a:lnTo>
                <a:lnTo>
                  <a:pt x="58324" y="0"/>
                </a:lnTo>
                <a:lnTo>
                  <a:pt x="54525" y="1814"/>
                </a:lnTo>
                <a:lnTo>
                  <a:pt x="42905" y="0"/>
                </a:lnTo>
                <a:lnTo>
                  <a:pt x="34636" y="3870"/>
                </a:lnTo>
                <a:lnTo>
                  <a:pt x="34636" y="7620"/>
                </a:lnTo>
                <a:lnTo>
                  <a:pt x="27039" y="9677"/>
                </a:lnTo>
                <a:lnTo>
                  <a:pt x="30837" y="15483"/>
                </a:lnTo>
                <a:lnTo>
                  <a:pt x="23016" y="21290"/>
                </a:lnTo>
                <a:lnTo>
                  <a:pt x="15418" y="32903"/>
                </a:lnTo>
                <a:lnTo>
                  <a:pt x="19217" y="40524"/>
                </a:lnTo>
                <a:lnTo>
                  <a:pt x="15418" y="46330"/>
                </a:lnTo>
                <a:lnTo>
                  <a:pt x="15418" y="50322"/>
                </a:lnTo>
                <a:lnTo>
                  <a:pt x="11620" y="52137"/>
                </a:lnTo>
                <a:lnTo>
                  <a:pt x="11620" y="59879"/>
                </a:lnTo>
                <a:lnTo>
                  <a:pt x="7597" y="63750"/>
                </a:lnTo>
                <a:lnTo>
                  <a:pt x="7597" y="71491"/>
                </a:lnTo>
                <a:lnTo>
                  <a:pt x="7597" y="75362"/>
                </a:lnTo>
                <a:lnTo>
                  <a:pt x="7597" y="83104"/>
                </a:lnTo>
                <a:lnTo>
                  <a:pt x="11620" y="83104"/>
                </a:lnTo>
                <a:lnTo>
                  <a:pt x="11620" y="85161"/>
                </a:lnTo>
                <a:lnTo>
                  <a:pt x="7597" y="85161"/>
                </a:lnTo>
                <a:lnTo>
                  <a:pt x="11620" y="85161"/>
                </a:lnTo>
                <a:lnTo>
                  <a:pt x="7597" y="92782"/>
                </a:lnTo>
                <a:lnTo>
                  <a:pt x="3798" y="96774"/>
                </a:lnTo>
                <a:lnTo>
                  <a:pt x="3798" y="100403"/>
                </a:lnTo>
                <a:lnTo>
                  <a:pt x="0" y="106209"/>
                </a:lnTo>
                <a:lnTo>
                  <a:pt x="0" y="110201"/>
                </a:lnTo>
                <a:lnTo>
                  <a:pt x="0" y="112016"/>
                </a:lnTo>
                <a:lnTo>
                  <a:pt x="3798" y="110201"/>
                </a:lnTo>
                <a:lnTo>
                  <a:pt x="3798" y="116008"/>
                </a:lnTo>
                <a:lnTo>
                  <a:pt x="7597" y="117822"/>
                </a:lnTo>
                <a:lnTo>
                  <a:pt x="19217" y="117822"/>
                </a:lnTo>
                <a:lnTo>
                  <a:pt x="27039" y="117822"/>
                </a:lnTo>
                <a:lnTo>
                  <a:pt x="27039" y="120000"/>
                </a:lnTo>
                <a:lnTo>
                  <a:pt x="23016" y="112016"/>
                </a:lnTo>
                <a:lnTo>
                  <a:pt x="27039" y="110201"/>
                </a:lnTo>
                <a:lnTo>
                  <a:pt x="30837" y="108387"/>
                </a:lnTo>
                <a:lnTo>
                  <a:pt x="34636" y="102580"/>
                </a:lnTo>
                <a:lnTo>
                  <a:pt x="46703" y="98588"/>
                </a:lnTo>
                <a:lnTo>
                  <a:pt x="46703" y="94596"/>
                </a:lnTo>
                <a:lnTo>
                  <a:pt x="42905" y="94596"/>
                </a:lnTo>
                <a:lnTo>
                  <a:pt x="34636" y="90967"/>
                </a:lnTo>
                <a:lnTo>
                  <a:pt x="34636" y="88790"/>
                </a:lnTo>
                <a:lnTo>
                  <a:pt x="38882" y="86975"/>
                </a:lnTo>
                <a:lnTo>
                  <a:pt x="46703" y="85161"/>
                </a:lnTo>
                <a:lnTo>
                  <a:pt x="46703" y="83104"/>
                </a:lnTo>
                <a:lnTo>
                  <a:pt x="50502" y="83104"/>
                </a:lnTo>
                <a:lnTo>
                  <a:pt x="50502" y="79354"/>
                </a:lnTo>
                <a:lnTo>
                  <a:pt x="54525" y="77298"/>
                </a:lnTo>
                <a:lnTo>
                  <a:pt x="50502" y="75362"/>
                </a:lnTo>
                <a:lnTo>
                  <a:pt x="54525" y="75362"/>
                </a:lnTo>
                <a:lnTo>
                  <a:pt x="58324" y="75362"/>
                </a:lnTo>
                <a:lnTo>
                  <a:pt x="58324" y="73548"/>
                </a:lnTo>
                <a:lnTo>
                  <a:pt x="54525" y="73548"/>
                </a:lnTo>
                <a:lnTo>
                  <a:pt x="50502" y="73548"/>
                </a:lnTo>
                <a:lnTo>
                  <a:pt x="50502" y="67741"/>
                </a:lnTo>
                <a:lnTo>
                  <a:pt x="58324" y="69556"/>
                </a:lnTo>
                <a:lnTo>
                  <a:pt x="65921" y="67741"/>
                </a:lnTo>
                <a:lnTo>
                  <a:pt x="69944" y="61935"/>
                </a:lnTo>
                <a:lnTo>
                  <a:pt x="65921" y="59879"/>
                </a:lnTo>
                <a:lnTo>
                  <a:pt x="69944" y="59879"/>
                </a:lnTo>
                <a:lnTo>
                  <a:pt x="77541" y="59879"/>
                </a:lnTo>
                <a:lnTo>
                  <a:pt x="96983" y="57943"/>
                </a:lnTo>
                <a:lnTo>
                  <a:pt x="100782" y="52137"/>
                </a:lnTo>
                <a:lnTo>
                  <a:pt x="100782" y="50322"/>
                </a:lnTo>
                <a:lnTo>
                  <a:pt x="96983" y="48266"/>
                </a:lnTo>
                <a:lnTo>
                  <a:pt x="96983" y="46330"/>
                </a:lnTo>
                <a:lnTo>
                  <a:pt x="89162" y="44516"/>
                </a:lnTo>
                <a:lnTo>
                  <a:pt x="89162" y="4245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8"/>
          <p:cNvSpPr/>
          <p:nvPr/>
        </p:nvSpPr>
        <p:spPr>
          <a:xfrm>
            <a:off x="4514850" y="5207000"/>
            <a:ext cx="139700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6329" y="89302"/>
                </a:moveTo>
                <a:lnTo>
                  <a:pt x="106329" y="89302"/>
                </a:lnTo>
                <a:lnTo>
                  <a:pt x="120000" y="59534"/>
                </a:lnTo>
                <a:lnTo>
                  <a:pt x="106329" y="44651"/>
                </a:lnTo>
                <a:lnTo>
                  <a:pt x="66835" y="14883"/>
                </a:lnTo>
                <a:lnTo>
                  <a:pt x="53924" y="14883"/>
                </a:lnTo>
                <a:lnTo>
                  <a:pt x="41012" y="0"/>
                </a:lnTo>
                <a:lnTo>
                  <a:pt x="26582" y="0"/>
                </a:lnTo>
                <a:lnTo>
                  <a:pt x="0" y="104186"/>
                </a:lnTo>
                <a:lnTo>
                  <a:pt x="12911" y="104186"/>
                </a:lnTo>
                <a:lnTo>
                  <a:pt x="53924" y="120000"/>
                </a:lnTo>
                <a:lnTo>
                  <a:pt x="93417" y="120000"/>
                </a:lnTo>
                <a:lnTo>
                  <a:pt x="106329" y="8930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18"/>
          <p:cNvSpPr/>
          <p:nvPr/>
        </p:nvSpPr>
        <p:spPr>
          <a:xfrm>
            <a:off x="4149725" y="4389437"/>
            <a:ext cx="944562" cy="901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9673" y="3522"/>
                </a:moveTo>
                <a:lnTo>
                  <a:pt x="69673" y="3522"/>
                </a:lnTo>
                <a:lnTo>
                  <a:pt x="67772" y="3522"/>
                </a:lnTo>
                <a:lnTo>
                  <a:pt x="63746" y="7397"/>
                </a:lnTo>
                <a:lnTo>
                  <a:pt x="61733" y="9158"/>
                </a:lnTo>
                <a:lnTo>
                  <a:pt x="59832" y="7397"/>
                </a:lnTo>
                <a:lnTo>
                  <a:pt x="56029" y="7397"/>
                </a:lnTo>
                <a:lnTo>
                  <a:pt x="54016" y="9158"/>
                </a:lnTo>
                <a:lnTo>
                  <a:pt x="52115" y="9158"/>
                </a:lnTo>
                <a:lnTo>
                  <a:pt x="46300" y="11272"/>
                </a:lnTo>
                <a:lnTo>
                  <a:pt x="44398" y="11272"/>
                </a:lnTo>
                <a:lnTo>
                  <a:pt x="42497" y="7397"/>
                </a:lnTo>
                <a:lnTo>
                  <a:pt x="42497" y="1761"/>
                </a:lnTo>
                <a:lnTo>
                  <a:pt x="42497" y="0"/>
                </a:lnTo>
                <a:lnTo>
                  <a:pt x="40484" y="0"/>
                </a:lnTo>
                <a:lnTo>
                  <a:pt x="38583" y="1761"/>
                </a:lnTo>
                <a:lnTo>
                  <a:pt x="32767" y="3522"/>
                </a:lnTo>
                <a:lnTo>
                  <a:pt x="26952" y="1761"/>
                </a:lnTo>
                <a:lnTo>
                  <a:pt x="28965" y="3522"/>
                </a:lnTo>
                <a:lnTo>
                  <a:pt x="28965" y="7397"/>
                </a:lnTo>
                <a:lnTo>
                  <a:pt x="30866" y="9158"/>
                </a:lnTo>
                <a:lnTo>
                  <a:pt x="25051" y="13033"/>
                </a:lnTo>
                <a:lnTo>
                  <a:pt x="23150" y="13033"/>
                </a:lnTo>
                <a:lnTo>
                  <a:pt x="21248" y="11272"/>
                </a:lnTo>
                <a:lnTo>
                  <a:pt x="19235" y="9158"/>
                </a:lnTo>
                <a:lnTo>
                  <a:pt x="11519" y="9158"/>
                </a:lnTo>
                <a:lnTo>
                  <a:pt x="11519" y="11272"/>
                </a:lnTo>
                <a:lnTo>
                  <a:pt x="13420" y="13033"/>
                </a:lnTo>
                <a:lnTo>
                  <a:pt x="11519" y="13033"/>
                </a:lnTo>
                <a:lnTo>
                  <a:pt x="13420" y="18669"/>
                </a:lnTo>
                <a:lnTo>
                  <a:pt x="11519" y="26066"/>
                </a:lnTo>
                <a:lnTo>
                  <a:pt x="3802" y="29941"/>
                </a:lnTo>
                <a:lnTo>
                  <a:pt x="0" y="37338"/>
                </a:lnTo>
                <a:lnTo>
                  <a:pt x="1901" y="42974"/>
                </a:lnTo>
                <a:lnTo>
                  <a:pt x="5703" y="44970"/>
                </a:lnTo>
                <a:lnTo>
                  <a:pt x="9617" y="42974"/>
                </a:lnTo>
                <a:lnTo>
                  <a:pt x="9617" y="46849"/>
                </a:lnTo>
                <a:lnTo>
                  <a:pt x="13420" y="46849"/>
                </a:lnTo>
                <a:lnTo>
                  <a:pt x="17334" y="46849"/>
                </a:lnTo>
                <a:lnTo>
                  <a:pt x="21248" y="42974"/>
                </a:lnTo>
                <a:lnTo>
                  <a:pt x="25051" y="42974"/>
                </a:lnTo>
                <a:lnTo>
                  <a:pt x="25051" y="48610"/>
                </a:lnTo>
                <a:lnTo>
                  <a:pt x="26952" y="50606"/>
                </a:lnTo>
                <a:lnTo>
                  <a:pt x="38583" y="54246"/>
                </a:lnTo>
                <a:lnTo>
                  <a:pt x="40484" y="58121"/>
                </a:lnTo>
                <a:lnTo>
                  <a:pt x="40484" y="59882"/>
                </a:lnTo>
                <a:lnTo>
                  <a:pt x="42497" y="63757"/>
                </a:lnTo>
                <a:lnTo>
                  <a:pt x="46300" y="63757"/>
                </a:lnTo>
                <a:lnTo>
                  <a:pt x="46300" y="65518"/>
                </a:lnTo>
                <a:lnTo>
                  <a:pt x="48201" y="69393"/>
                </a:lnTo>
                <a:lnTo>
                  <a:pt x="48201" y="75029"/>
                </a:lnTo>
                <a:lnTo>
                  <a:pt x="48201" y="80665"/>
                </a:lnTo>
                <a:lnTo>
                  <a:pt x="54016" y="82426"/>
                </a:lnTo>
                <a:lnTo>
                  <a:pt x="56029" y="82426"/>
                </a:lnTo>
                <a:lnTo>
                  <a:pt x="56029" y="86301"/>
                </a:lnTo>
                <a:lnTo>
                  <a:pt x="59832" y="88062"/>
                </a:lnTo>
                <a:lnTo>
                  <a:pt x="57931" y="91937"/>
                </a:lnTo>
                <a:lnTo>
                  <a:pt x="59832" y="91937"/>
                </a:lnTo>
                <a:lnTo>
                  <a:pt x="61733" y="97455"/>
                </a:lnTo>
                <a:lnTo>
                  <a:pt x="57931" y="99334"/>
                </a:lnTo>
                <a:lnTo>
                  <a:pt x="50214" y="108727"/>
                </a:lnTo>
                <a:lnTo>
                  <a:pt x="52115" y="108727"/>
                </a:lnTo>
                <a:lnTo>
                  <a:pt x="54016" y="110606"/>
                </a:lnTo>
                <a:lnTo>
                  <a:pt x="56029" y="110606"/>
                </a:lnTo>
                <a:lnTo>
                  <a:pt x="61733" y="114363"/>
                </a:lnTo>
                <a:lnTo>
                  <a:pt x="63746" y="116242"/>
                </a:lnTo>
                <a:lnTo>
                  <a:pt x="61733" y="120000"/>
                </a:lnTo>
                <a:lnTo>
                  <a:pt x="65647" y="116242"/>
                </a:lnTo>
                <a:lnTo>
                  <a:pt x="69673" y="112602"/>
                </a:lnTo>
                <a:lnTo>
                  <a:pt x="73588" y="104970"/>
                </a:lnTo>
                <a:lnTo>
                  <a:pt x="77502" y="101330"/>
                </a:lnTo>
                <a:lnTo>
                  <a:pt x="77502" y="93698"/>
                </a:lnTo>
                <a:lnTo>
                  <a:pt x="79403" y="90058"/>
                </a:lnTo>
                <a:lnTo>
                  <a:pt x="83205" y="88062"/>
                </a:lnTo>
                <a:lnTo>
                  <a:pt x="89021" y="84422"/>
                </a:lnTo>
                <a:lnTo>
                  <a:pt x="96738" y="84422"/>
                </a:lnTo>
                <a:lnTo>
                  <a:pt x="96738" y="82426"/>
                </a:lnTo>
                <a:lnTo>
                  <a:pt x="100652" y="80665"/>
                </a:lnTo>
                <a:lnTo>
                  <a:pt x="100652" y="78786"/>
                </a:lnTo>
                <a:lnTo>
                  <a:pt x="104454" y="73150"/>
                </a:lnTo>
                <a:lnTo>
                  <a:pt x="104454" y="69393"/>
                </a:lnTo>
                <a:lnTo>
                  <a:pt x="106467" y="67514"/>
                </a:lnTo>
                <a:lnTo>
                  <a:pt x="106467" y="54246"/>
                </a:lnTo>
                <a:lnTo>
                  <a:pt x="116085" y="42974"/>
                </a:lnTo>
                <a:lnTo>
                  <a:pt x="120000" y="37338"/>
                </a:lnTo>
                <a:lnTo>
                  <a:pt x="117986" y="29941"/>
                </a:lnTo>
                <a:lnTo>
                  <a:pt x="112283" y="29941"/>
                </a:lnTo>
                <a:lnTo>
                  <a:pt x="102553" y="22426"/>
                </a:lnTo>
                <a:lnTo>
                  <a:pt x="98751" y="24305"/>
                </a:lnTo>
                <a:lnTo>
                  <a:pt x="92935" y="22426"/>
                </a:lnTo>
                <a:lnTo>
                  <a:pt x="89021" y="22426"/>
                </a:lnTo>
                <a:lnTo>
                  <a:pt x="89021" y="20430"/>
                </a:lnTo>
                <a:lnTo>
                  <a:pt x="89021" y="18669"/>
                </a:lnTo>
                <a:lnTo>
                  <a:pt x="87120" y="18669"/>
                </a:lnTo>
                <a:lnTo>
                  <a:pt x="79403" y="16908"/>
                </a:lnTo>
                <a:lnTo>
                  <a:pt x="77502" y="18669"/>
                </a:lnTo>
                <a:lnTo>
                  <a:pt x="77502" y="14794"/>
                </a:lnTo>
                <a:lnTo>
                  <a:pt x="75489" y="14794"/>
                </a:lnTo>
                <a:lnTo>
                  <a:pt x="71686" y="14794"/>
                </a:lnTo>
                <a:lnTo>
                  <a:pt x="71686" y="18669"/>
                </a:lnTo>
                <a:lnTo>
                  <a:pt x="69673" y="16908"/>
                </a:lnTo>
                <a:lnTo>
                  <a:pt x="67772" y="18669"/>
                </a:lnTo>
                <a:lnTo>
                  <a:pt x="69673" y="14794"/>
                </a:lnTo>
                <a:lnTo>
                  <a:pt x="73588" y="11272"/>
                </a:lnTo>
                <a:lnTo>
                  <a:pt x="73588" y="9158"/>
                </a:lnTo>
                <a:lnTo>
                  <a:pt x="71686" y="9158"/>
                </a:lnTo>
                <a:lnTo>
                  <a:pt x="69673" y="352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8"/>
          <p:cNvSpPr/>
          <p:nvPr/>
        </p:nvSpPr>
        <p:spPr>
          <a:xfrm>
            <a:off x="4624387" y="4370387"/>
            <a:ext cx="58737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1250"/>
                </a:moveTo>
                <a:lnTo>
                  <a:pt x="0" y="101250"/>
                </a:lnTo>
                <a:lnTo>
                  <a:pt x="29565" y="120000"/>
                </a:lnTo>
                <a:lnTo>
                  <a:pt x="60869" y="101250"/>
                </a:lnTo>
                <a:lnTo>
                  <a:pt x="120000" y="60000"/>
                </a:lnTo>
                <a:lnTo>
                  <a:pt x="0" y="0"/>
                </a:lnTo>
                <a:lnTo>
                  <a:pt x="0" y="22500"/>
                </a:lnTo>
                <a:lnTo>
                  <a:pt x="0" y="60000"/>
                </a:lnTo>
                <a:lnTo>
                  <a:pt x="0" y="10125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18"/>
          <p:cNvSpPr/>
          <p:nvPr/>
        </p:nvSpPr>
        <p:spPr>
          <a:xfrm>
            <a:off x="4532312" y="4370387"/>
            <a:ext cx="92075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1250"/>
                </a:moveTo>
                <a:lnTo>
                  <a:pt x="120000" y="101250"/>
                </a:lnTo>
                <a:lnTo>
                  <a:pt x="120000" y="60000"/>
                </a:lnTo>
                <a:lnTo>
                  <a:pt x="120000" y="22500"/>
                </a:lnTo>
                <a:lnTo>
                  <a:pt x="120000" y="0"/>
                </a:lnTo>
                <a:lnTo>
                  <a:pt x="40384" y="0"/>
                </a:lnTo>
                <a:lnTo>
                  <a:pt x="0" y="41250"/>
                </a:lnTo>
                <a:lnTo>
                  <a:pt x="40384" y="120000"/>
                </a:lnTo>
                <a:lnTo>
                  <a:pt x="60000" y="120000"/>
                </a:lnTo>
                <a:lnTo>
                  <a:pt x="79615" y="101250"/>
                </a:lnTo>
                <a:lnTo>
                  <a:pt x="120000" y="10125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8"/>
          <p:cNvSpPr/>
          <p:nvPr/>
        </p:nvSpPr>
        <p:spPr>
          <a:xfrm>
            <a:off x="4454525" y="4319587"/>
            <a:ext cx="106362" cy="153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4710" y="0"/>
                </a:moveTo>
                <a:lnTo>
                  <a:pt x="34710" y="0"/>
                </a:lnTo>
                <a:lnTo>
                  <a:pt x="68429" y="10169"/>
                </a:lnTo>
                <a:lnTo>
                  <a:pt x="68429" y="22372"/>
                </a:lnTo>
                <a:lnTo>
                  <a:pt x="85289" y="22372"/>
                </a:lnTo>
                <a:lnTo>
                  <a:pt x="120000" y="42711"/>
                </a:lnTo>
                <a:lnTo>
                  <a:pt x="85289" y="65084"/>
                </a:lnTo>
                <a:lnTo>
                  <a:pt x="120000" y="107796"/>
                </a:lnTo>
                <a:lnTo>
                  <a:pt x="68429" y="119999"/>
                </a:lnTo>
                <a:lnTo>
                  <a:pt x="51570" y="119999"/>
                </a:lnTo>
                <a:lnTo>
                  <a:pt x="34710" y="97627"/>
                </a:lnTo>
                <a:lnTo>
                  <a:pt x="34710" y="65084"/>
                </a:lnTo>
                <a:lnTo>
                  <a:pt x="34710" y="54915"/>
                </a:lnTo>
                <a:lnTo>
                  <a:pt x="16859" y="54915"/>
                </a:lnTo>
                <a:lnTo>
                  <a:pt x="0" y="42711"/>
                </a:lnTo>
                <a:lnTo>
                  <a:pt x="0" y="22372"/>
                </a:lnTo>
                <a:lnTo>
                  <a:pt x="16859" y="22372"/>
                </a:lnTo>
                <a:lnTo>
                  <a:pt x="16859" y="10169"/>
                </a:lnTo>
                <a:lnTo>
                  <a:pt x="3471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18"/>
          <p:cNvSpPr/>
          <p:nvPr/>
        </p:nvSpPr>
        <p:spPr>
          <a:xfrm>
            <a:off x="4164012" y="4233862"/>
            <a:ext cx="322262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9999" y="40000"/>
                </a:moveTo>
                <a:lnTo>
                  <a:pt x="119999" y="40000"/>
                </a:lnTo>
                <a:lnTo>
                  <a:pt x="114082" y="46250"/>
                </a:lnTo>
                <a:lnTo>
                  <a:pt x="114082" y="53750"/>
                </a:lnTo>
                <a:lnTo>
                  <a:pt x="108493" y="53750"/>
                </a:lnTo>
                <a:lnTo>
                  <a:pt x="108493" y="66250"/>
                </a:lnTo>
                <a:lnTo>
                  <a:pt x="114082" y="73750"/>
                </a:lnTo>
                <a:lnTo>
                  <a:pt x="108493" y="80000"/>
                </a:lnTo>
                <a:lnTo>
                  <a:pt x="91397" y="86250"/>
                </a:lnTo>
                <a:lnTo>
                  <a:pt x="73643" y="80000"/>
                </a:lnTo>
                <a:lnTo>
                  <a:pt x="79561" y="86250"/>
                </a:lnTo>
                <a:lnTo>
                  <a:pt x="79561" y="100000"/>
                </a:lnTo>
                <a:lnTo>
                  <a:pt x="85808" y="106250"/>
                </a:lnTo>
                <a:lnTo>
                  <a:pt x="68054" y="120000"/>
                </a:lnTo>
                <a:lnTo>
                  <a:pt x="62465" y="120000"/>
                </a:lnTo>
                <a:lnTo>
                  <a:pt x="56876" y="113750"/>
                </a:lnTo>
                <a:lnTo>
                  <a:pt x="50958" y="106250"/>
                </a:lnTo>
                <a:lnTo>
                  <a:pt x="50958" y="93750"/>
                </a:lnTo>
                <a:lnTo>
                  <a:pt x="45369" y="80000"/>
                </a:lnTo>
                <a:lnTo>
                  <a:pt x="50958" y="60000"/>
                </a:lnTo>
                <a:lnTo>
                  <a:pt x="33863" y="60000"/>
                </a:lnTo>
                <a:lnTo>
                  <a:pt x="28273" y="53750"/>
                </a:lnTo>
                <a:lnTo>
                  <a:pt x="11178" y="53750"/>
                </a:lnTo>
                <a:lnTo>
                  <a:pt x="5589" y="46250"/>
                </a:lnTo>
                <a:lnTo>
                  <a:pt x="5589" y="40000"/>
                </a:lnTo>
                <a:lnTo>
                  <a:pt x="0" y="26250"/>
                </a:lnTo>
                <a:lnTo>
                  <a:pt x="5589" y="13750"/>
                </a:lnTo>
                <a:lnTo>
                  <a:pt x="11178" y="6250"/>
                </a:lnTo>
                <a:lnTo>
                  <a:pt x="17095" y="13750"/>
                </a:lnTo>
                <a:lnTo>
                  <a:pt x="11178" y="20000"/>
                </a:lnTo>
                <a:lnTo>
                  <a:pt x="11178" y="33750"/>
                </a:lnTo>
                <a:lnTo>
                  <a:pt x="17095" y="26250"/>
                </a:lnTo>
                <a:lnTo>
                  <a:pt x="17095" y="13750"/>
                </a:lnTo>
                <a:lnTo>
                  <a:pt x="28273" y="6250"/>
                </a:lnTo>
                <a:lnTo>
                  <a:pt x="28273" y="0"/>
                </a:lnTo>
                <a:lnTo>
                  <a:pt x="28273" y="6250"/>
                </a:lnTo>
                <a:lnTo>
                  <a:pt x="45369" y="6250"/>
                </a:lnTo>
                <a:lnTo>
                  <a:pt x="45369" y="13750"/>
                </a:lnTo>
                <a:lnTo>
                  <a:pt x="62465" y="13750"/>
                </a:lnTo>
                <a:lnTo>
                  <a:pt x="73643" y="20000"/>
                </a:lnTo>
                <a:lnTo>
                  <a:pt x="85808" y="13750"/>
                </a:lnTo>
                <a:lnTo>
                  <a:pt x="96986" y="13750"/>
                </a:lnTo>
                <a:lnTo>
                  <a:pt x="91397" y="13750"/>
                </a:lnTo>
                <a:lnTo>
                  <a:pt x="96986" y="20000"/>
                </a:lnTo>
                <a:lnTo>
                  <a:pt x="108493" y="26250"/>
                </a:lnTo>
                <a:lnTo>
                  <a:pt x="108493" y="40000"/>
                </a:lnTo>
                <a:lnTo>
                  <a:pt x="114082" y="33750"/>
                </a:lnTo>
                <a:lnTo>
                  <a:pt x="119999" y="4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18"/>
          <p:cNvSpPr/>
          <p:nvPr/>
        </p:nvSpPr>
        <p:spPr>
          <a:xfrm>
            <a:off x="3113087" y="3732212"/>
            <a:ext cx="715962" cy="436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164" y="46358"/>
                </a:moveTo>
                <a:lnTo>
                  <a:pt x="79164" y="46358"/>
                </a:lnTo>
                <a:lnTo>
                  <a:pt x="76658" y="54084"/>
                </a:lnTo>
                <a:lnTo>
                  <a:pt x="76658" y="69537"/>
                </a:lnTo>
                <a:lnTo>
                  <a:pt x="79164" y="73641"/>
                </a:lnTo>
                <a:lnTo>
                  <a:pt x="79164" y="77263"/>
                </a:lnTo>
                <a:lnTo>
                  <a:pt x="84324" y="92716"/>
                </a:lnTo>
                <a:lnTo>
                  <a:pt x="91990" y="96820"/>
                </a:lnTo>
                <a:lnTo>
                  <a:pt x="99656" y="92716"/>
                </a:lnTo>
                <a:lnTo>
                  <a:pt x="104668" y="92716"/>
                </a:lnTo>
                <a:lnTo>
                  <a:pt x="102162" y="92716"/>
                </a:lnTo>
                <a:lnTo>
                  <a:pt x="104668" y="88853"/>
                </a:lnTo>
                <a:lnTo>
                  <a:pt x="107174" y="77263"/>
                </a:lnTo>
                <a:lnTo>
                  <a:pt x="109828" y="77263"/>
                </a:lnTo>
                <a:lnTo>
                  <a:pt x="117346" y="73641"/>
                </a:lnTo>
                <a:lnTo>
                  <a:pt x="120000" y="77263"/>
                </a:lnTo>
                <a:lnTo>
                  <a:pt x="117346" y="92716"/>
                </a:lnTo>
                <a:lnTo>
                  <a:pt x="117346" y="96820"/>
                </a:lnTo>
                <a:lnTo>
                  <a:pt x="114840" y="92716"/>
                </a:lnTo>
                <a:lnTo>
                  <a:pt x="112334" y="96820"/>
                </a:lnTo>
                <a:lnTo>
                  <a:pt x="104668" y="96820"/>
                </a:lnTo>
                <a:lnTo>
                  <a:pt x="102162" y="100442"/>
                </a:lnTo>
                <a:lnTo>
                  <a:pt x="107174" y="108410"/>
                </a:lnTo>
                <a:lnTo>
                  <a:pt x="102162" y="108410"/>
                </a:lnTo>
                <a:lnTo>
                  <a:pt x="99656" y="120000"/>
                </a:lnTo>
                <a:lnTo>
                  <a:pt x="91990" y="108410"/>
                </a:lnTo>
                <a:lnTo>
                  <a:pt x="86830" y="108410"/>
                </a:lnTo>
                <a:lnTo>
                  <a:pt x="84324" y="112032"/>
                </a:lnTo>
                <a:lnTo>
                  <a:pt x="76658" y="108410"/>
                </a:lnTo>
                <a:lnTo>
                  <a:pt x="63980" y="100442"/>
                </a:lnTo>
                <a:lnTo>
                  <a:pt x="61326" y="96820"/>
                </a:lnTo>
                <a:lnTo>
                  <a:pt x="53808" y="96820"/>
                </a:lnTo>
                <a:lnTo>
                  <a:pt x="48648" y="88853"/>
                </a:lnTo>
                <a:lnTo>
                  <a:pt x="46142" y="81126"/>
                </a:lnTo>
                <a:lnTo>
                  <a:pt x="48648" y="77263"/>
                </a:lnTo>
                <a:lnTo>
                  <a:pt x="46142" y="69537"/>
                </a:lnTo>
                <a:lnTo>
                  <a:pt x="35970" y="50462"/>
                </a:lnTo>
                <a:lnTo>
                  <a:pt x="30515" y="46358"/>
                </a:lnTo>
                <a:lnTo>
                  <a:pt x="30515" y="42494"/>
                </a:lnTo>
                <a:lnTo>
                  <a:pt x="25503" y="34768"/>
                </a:lnTo>
                <a:lnTo>
                  <a:pt x="25503" y="30905"/>
                </a:lnTo>
                <a:lnTo>
                  <a:pt x="22850" y="30905"/>
                </a:lnTo>
                <a:lnTo>
                  <a:pt x="20343" y="23179"/>
                </a:lnTo>
                <a:lnTo>
                  <a:pt x="15184" y="7726"/>
                </a:lnTo>
                <a:lnTo>
                  <a:pt x="12678" y="7726"/>
                </a:lnTo>
                <a:lnTo>
                  <a:pt x="7665" y="4104"/>
                </a:lnTo>
                <a:lnTo>
                  <a:pt x="10171" y="15694"/>
                </a:lnTo>
                <a:lnTo>
                  <a:pt x="22850" y="42494"/>
                </a:lnTo>
                <a:lnTo>
                  <a:pt x="25503" y="57947"/>
                </a:lnTo>
                <a:lnTo>
                  <a:pt x="28009" y="57947"/>
                </a:lnTo>
                <a:lnTo>
                  <a:pt x="30515" y="62052"/>
                </a:lnTo>
                <a:lnTo>
                  <a:pt x="28009" y="65674"/>
                </a:lnTo>
                <a:lnTo>
                  <a:pt x="25503" y="62052"/>
                </a:lnTo>
                <a:lnTo>
                  <a:pt x="17837" y="54084"/>
                </a:lnTo>
                <a:lnTo>
                  <a:pt x="20343" y="50462"/>
                </a:lnTo>
                <a:lnTo>
                  <a:pt x="17837" y="42494"/>
                </a:lnTo>
                <a:lnTo>
                  <a:pt x="10171" y="38873"/>
                </a:lnTo>
                <a:lnTo>
                  <a:pt x="7665" y="30905"/>
                </a:lnTo>
                <a:lnTo>
                  <a:pt x="10171" y="34768"/>
                </a:lnTo>
                <a:lnTo>
                  <a:pt x="12678" y="27283"/>
                </a:lnTo>
                <a:lnTo>
                  <a:pt x="5012" y="19315"/>
                </a:lnTo>
                <a:lnTo>
                  <a:pt x="0" y="0"/>
                </a:lnTo>
                <a:lnTo>
                  <a:pt x="7665" y="0"/>
                </a:lnTo>
                <a:lnTo>
                  <a:pt x="22850" y="7726"/>
                </a:lnTo>
                <a:lnTo>
                  <a:pt x="43488" y="4104"/>
                </a:lnTo>
                <a:lnTo>
                  <a:pt x="48648" y="11589"/>
                </a:lnTo>
                <a:lnTo>
                  <a:pt x="48648" y="19315"/>
                </a:lnTo>
                <a:lnTo>
                  <a:pt x="53808" y="23179"/>
                </a:lnTo>
                <a:lnTo>
                  <a:pt x="56314" y="23179"/>
                </a:lnTo>
                <a:lnTo>
                  <a:pt x="58820" y="19315"/>
                </a:lnTo>
                <a:lnTo>
                  <a:pt x="61326" y="19315"/>
                </a:lnTo>
                <a:lnTo>
                  <a:pt x="71498" y="42494"/>
                </a:lnTo>
                <a:lnTo>
                  <a:pt x="79164" y="4635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18"/>
          <p:cNvSpPr/>
          <p:nvPr/>
        </p:nvSpPr>
        <p:spPr>
          <a:xfrm>
            <a:off x="3708400" y="4084637"/>
            <a:ext cx="90487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194" y="51891"/>
                </a:moveTo>
                <a:lnTo>
                  <a:pt x="100194" y="51891"/>
                </a:lnTo>
                <a:lnTo>
                  <a:pt x="120000" y="68108"/>
                </a:lnTo>
                <a:lnTo>
                  <a:pt x="80388" y="103783"/>
                </a:lnTo>
                <a:lnTo>
                  <a:pt x="59417" y="120000"/>
                </a:lnTo>
                <a:lnTo>
                  <a:pt x="0" y="103783"/>
                </a:lnTo>
                <a:lnTo>
                  <a:pt x="19805" y="51891"/>
                </a:lnTo>
                <a:lnTo>
                  <a:pt x="59417" y="51891"/>
                </a:lnTo>
                <a:lnTo>
                  <a:pt x="19805" y="16216"/>
                </a:lnTo>
                <a:lnTo>
                  <a:pt x="39611" y="0"/>
                </a:lnTo>
                <a:lnTo>
                  <a:pt x="100194" y="0"/>
                </a:lnTo>
                <a:lnTo>
                  <a:pt x="100194" y="5189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18"/>
          <p:cNvSpPr/>
          <p:nvPr/>
        </p:nvSpPr>
        <p:spPr>
          <a:xfrm>
            <a:off x="3771900" y="4141787"/>
            <a:ext cx="149225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4000" y="0"/>
                </a:moveTo>
                <a:lnTo>
                  <a:pt x="24000" y="0"/>
                </a:lnTo>
                <a:lnTo>
                  <a:pt x="84000" y="0"/>
                </a:lnTo>
                <a:lnTo>
                  <a:pt x="120000" y="28571"/>
                </a:lnTo>
                <a:lnTo>
                  <a:pt x="96000" y="62857"/>
                </a:lnTo>
                <a:lnTo>
                  <a:pt x="48705" y="120000"/>
                </a:lnTo>
                <a:lnTo>
                  <a:pt x="36000" y="120000"/>
                </a:lnTo>
                <a:lnTo>
                  <a:pt x="36000" y="91428"/>
                </a:lnTo>
                <a:lnTo>
                  <a:pt x="0" y="62857"/>
                </a:lnTo>
                <a:lnTo>
                  <a:pt x="2400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8"/>
          <p:cNvSpPr/>
          <p:nvPr/>
        </p:nvSpPr>
        <p:spPr>
          <a:xfrm>
            <a:off x="3754437" y="4168775"/>
            <a:ext cx="6191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3802" y="0"/>
                </a:moveTo>
                <a:lnTo>
                  <a:pt x="33802" y="0"/>
                </a:lnTo>
                <a:lnTo>
                  <a:pt x="0" y="60000"/>
                </a:lnTo>
                <a:lnTo>
                  <a:pt x="33802" y="120000"/>
                </a:lnTo>
                <a:lnTo>
                  <a:pt x="120000" y="120000"/>
                </a:lnTo>
                <a:lnTo>
                  <a:pt x="120000" y="60000"/>
                </a:lnTo>
                <a:lnTo>
                  <a:pt x="33802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0" name="Google Shape;840;p18"/>
          <p:cNvSpPr/>
          <p:nvPr/>
        </p:nvSpPr>
        <p:spPr>
          <a:xfrm>
            <a:off x="3829050" y="4154487"/>
            <a:ext cx="92075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20000" y="18947"/>
                </a:lnTo>
                <a:lnTo>
                  <a:pt x="100194" y="101052"/>
                </a:lnTo>
                <a:lnTo>
                  <a:pt x="120000" y="119999"/>
                </a:lnTo>
                <a:lnTo>
                  <a:pt x="100194" y="119999"/>
                </a:lnTo>
                <a:lnTo>
                  <a:pt x="39611" y="101052"/>
                </a:lnTo>
                <a:lnTo>
                  <a:pt x="0" y="69473"/>
                </a:lnTo>
                <a:lnTo>
                  <a:pt x="0" y="50526"/>
                </a:lnTo>
                <a:lnTo>
                  <a:pt x="80388" y="18947"/>
                </a:lnTo>
                <a:lnTo>
                  <a:pt x="12000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18"/>
          <p:cNvSpPr/>
          <p:nvPr/>
        </p:nvSpPr>
        <p:spPr>
          <a:xfrm>
            <a:off x="3862387" y="4240212"/>
            <a:ext cx="76200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71111"/>
                </a:lnTo>
                <a:lnTo>
                  <a:pt x="95172" y="48888"/>
                </a:lnTo>
                <a:lnTo>
                  <a:pt x="95172" y="26666"/>
                </a:lnTo>
                <a:lnTo>
                  <a:pt x="71724" y="26666"/>
                </a:lnTo>
                <a:lnTo>
                  <a:pt x="0" y="0"/>
                </a:lnTo>
                <a:lnTo>
                  <a:pt x="0" y="48888"/>
                </a:lnTo>
                <a:lnTo>
                  <a:pt x="24827" y="71111"/>
                </a:lnTo>
                <a:lnTo>
                  <a:pt x="48275" y="48888"/>
                </a:lnTo>
                <a:lnTo>
                  <a:pt x="71724" y="97777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18"/>
          <p:cNvSpPr/>
          <p:nvPr/>
        </p:nvSpPr>
        <p:spPr>
          <a:xfrm>
            <a:off x="3938587" y="4281487"/>
            <a:ext cx="74612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lnTo>
                  <a:pt x="72857" y="87272"/>
                </a:lnTo>
                <a:lnTo>
                  <a:pt x="72857" y="120000"/>
                </a:lnTo>
                <a:lnTo>
                  <a:pt x="98571" y="87272"/>
                </a:lnTo>
                <a:lnTo>
                  <a:pt x="72857" y="60000"/>
                </a:lnTo>
                <a:lnTo>
                  <a:pt x="120000" y="32727"/>
                </a:lnTo>
                <a:lnTo>
                  <a:pt x="98571" y="0"/>
                </a:lnTo>
                <a:lnTo>
                  <a:pt x="48571" y="32727"/>
                </a:lnTo>
                <a:lnTo>
                  <a:pt x="24285" y="32727"/>
                </a:lnTo>
                <a:lnTo>
                  <a:pt x="0" y="0"/>
                </a:lnTo>
                <a:lnTo>
                  <a:pt x="0" y="6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18"/>
          <p:cNvSpPr/>
          <p:nvPr/>
        </p:nvSpPr>
        <p:spPr>
          <a:xfrm>
            <a:off x="4014787" y="4281487"/>
            <a:ext cx="61912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0434" y="32727"/>
                </a:moveTo>
                <a:lnTo>
                  <a:pt x="90434" y="32727"/>
                </a:lnTo>
                <a:lnTo>
                  <a:pt x="120000" y="60000"/>
                </a:lnTo>
                <a:lnTo>
                  <a:pt x="90434" y="87272"/>
                </a:lnTo>
                <a:lnTo>
                  <a:pt x="90434" y="120000"/>
                </a:lnTo>
                <a:lnTo>
                  <a:pt x="60869" y="60000"/>
                </a:lnTo>
                <a:lnTo>
                  <a:pt x="0" y="32727"/>
                </a:lnTo>
                <a:lnTo>
                  <a:pt x="0" y="0"/>
                </a:lnTo>
                <a:lnTo>
                  <a:pt x="29565" y="0"/>
                </a:lnTo>
                <a:lnTo>
                  <a:pt x="60869" y="0"/>
                </a:lnTo>
                <a:lnTo>
                  <a:pt x="90434" y="3272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18"/>
          <p:cNvSpPr/>
          <p:nvPr/>
        </p:nvSpPr>
        <p:spPr>
          <a:xfrm>
            <a:off x="3998912" y="4281487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18"/>
          <p:cNvSpPr/>
          <p:nvPr/>
        </p:nvSpPr>
        <p:spPr>
          <a:xfrm>
            <a:off x="9083675" y="4497387"/>
            <a:ext cx="241300" cy="196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34666"/>
                </a:moveTo>
                <a:lnTo>
                  <a:pt x="120000" y="34666"/>
                </a:lnTo>
                <a:lnTo>
                  <a:pt x="120000" y="68800"/>
                </a:lnTo>
                <a:lnTo>
                  <a:pt x="120000" y="120000"/>
                </a:lnTo>
                <a:lnTo>
                  <a:pt x="104727" y="102400"/>
                </a:lnTo>
                <a:lnTo>
                  <a:pt x="82472" y="111466"/>
                </a:lnTo>
                <a:lnTo>
                  <a:pt x="89890" y="94400"/>
                </a:lnTo>
                <a:lnTo>
                  <a:pt x="82472" y="76800"/>
                </a:lnTo>
                <a:lnTo>
                  <a:pt x="29672" y="43200"/>
                </a:lnTo>
                <a:lnTo>
                  <a:pt x="22690" y="51200"/>
                </a:lnTo>
                <a:lnTo>
                  <a:pt x="22690" y="43200"/>
                </a:lnTo>
                <a:lnTo>
                  <a:pt x="15272" y="34666"/>
                </a:lnTo>
                <a:lnTo>
                  <a:pt x="29672" y="34666"/>
                </a:lnTo>
                <a:lnTo>
                  <a:pt x="37090" y="25600"/>
                </a:lnTo>
                <a:lnTo>
                  <a:pt x="15272" y="25600"/>
                </a:lnTo>
                <a:lnTo>
                  <a:pt x="7854" y="17600"/>
                </a:lnTo>
                <a:lnTo>
                  <a:pt x="0" y="17600"/>
                </a:lnTo>
                <a:lnTo>
                  <a:pt x="15272" y="0"/>
                </a:lnTo>
                <a:lnTo>
                  <a:pt x="22690" y="0"/>
                </a:lnTo>
                <a:lnTo>
                  <a:pt x="37090" y="9600"/>
                </a:lnTo>
                <a:lnTo>
                  <a:pt x="37090" y="25600"/>
                </a:lnTo>
                <a:lnTo>
                  <a:pt x="51927" y="43200"/>
                </a:lnTo>
                <a:lnTo>
                  <a:pt x="67200" y="25600"/>
                </a:lnTo>
                <a:lnTo>
                  <a:pt x="82472" y="17600"/>
                </a:lnTo>
                <a:lnTo>
                  <a:pt x="120000" y="3466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18"/>
          <p:cNvSpPr/>
          <p:nvPr/>
        </p:nvSpPr>
        <p:spPr>
          <a:xfrm>
            <a:off x="9324975" y="4552950"/>
            <a:ext cx="230187" cy="184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2307"/>
                </a:moveTo>
                <a:lnTo>
                  <a:pt x="0" y="92307"/>
                </a:lnTo>
                <a:lnTo>
                  <a:pt x="0" y="36923"/>
                </a:lnTo>
                <a:lnTo>
                  <a:pt x="0" y="0"/>
                </a:lnTo>
                <a:lnTo>
                  <a:pt x="31724" y="9230"/>
                </a:lnTo>
                <a:lnTo>
                  <a:pt x="55632" y="27692"/>
                </a:lnTo>
                <a:lnTo>
                  <a:pt x="55632" y="36923"/>
                </a:lnTo>
                <a:lnTo>
                  <a:pt x="88275" y="55384"/>
                </a:lnTo>
                <a:lnTo>
                  <a:pt x="72183" y="64615"/>
                </a:lnTo>
                <a:lnTo>
                  <a:pt x="80459" y="64615"/>
                </a:lnTo>
                <a:lnTo>
                  <a:pt x="88275" y="73269"/>
                </a:lnTo>
                <a:lnTo>
                  <a:pt x="96091" y="92307"/>
                </a:lnTo>
                <a:lnTo>
                  <a:pt x="103908" y="92307"/>
                </a:lnTo>
                <a:lnTo>
                  <a:pt x="103908" y="100961"/>
                </a:lnTo>
                <a:lnTo>
                  <a:pt x="120000" y="110769"/>
                </a:lnTo>
                <a:lnTo>
                  <a:pt x="120000" y="120000"/>
                </a:lnTo>
                <a:lnTo>
                  <a:pt x="80459" y="110769"/>
                </a:lnTo>
                <a:lnTo>
                  <a:pt x="64367" y="73269"/>
                </a:lnTo>
                <a:lnTo>
                  <a:pt x="47816" y="73269"/>
                </a:lnTo>
                <a:lnTo>
                  <a:pt x="39540" y="73269"/>
                </a:lnTo>
                <a:lnTo>
                  <a:pt x="23908" y="83076"/>
                </a:lnTo>
                <a:lnTo>
                  <a:pt x="31724" y="92307"/>
                </a:lnTo>
                <a:lnTo>
                  <a:pt x="15632" y="92307"/>
                </a:lnTo>
                <a:lnTo>
                  <a:pt x="0" y="9230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18"/>
          <p:cNvSpPr/>
          <p:nvPr/>
        </p:nvSpPr>
        <p:spPr>
          <a:xfrm>
            <a:off x="8653462" y="4737100"/>
            <a:ext cx="977900" cy="704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843" y="95850"/>
                </a:moveTo>
                <a:lnTo>
                  <a:pt x="5843" y="95850"/>
                </a:lnTo>
                <a:lnTo>
                  <a:pt x="11361" y="100650"/>
                </a:lnTo>
                <a:lnTo>
                  <a:pt x="15148" y="100650"/>
                </a:lnTo>
                <a:lnTo>
                  <a:pt x="20775" y="93450"/>
                </a:lnTo>
                <a:lnTo>
                  <a:pt x="30081" y="93450"/>
                </a:lnTo>
                <a:lnTo>
                  <a:pt x="31920" y="91200"/>
                </a:lnTo>
                <a:lnTo>
                  <a:pt x="39495" y="86250"/>
                </a:lnTo>
                <a:lnTo>
                  <a:pt x="54427" y="84000"/>
                </a:lnTo>
                <a:lnTo>
                  <a:pt x="62110" y="88650"/>
                </a:lnTo>
                <a:lnTo>
                  <a:pt x="62110" y="91200"/>
                </a:lnTo>
                <a:lnTo>
                  <a:pt x="63949" y="91200"/>
                </a:lnTo>
                <a:lnTo>
                  <a:pt x="67736" y="100650"/>
                </a:lnTo>
                <a:lnTo>
                  <a:pt x="73255" y="88650"/>
                </a:lnTo>
                <a:lnTo>
                  <a:pt x="73255" y="93450"/>
                </a:lnTo>
                <a:lnTo>
                  <a:pt x="71415" y="100650"/>
                </a:lnTo>
                <a:lnTo>
                  <a:pt x="73255" y="100650"/>
                </a:lnTo>
                <a:lnTo>
                  <a:pt x="73255" y="95850"/>
                </a:lnTo>
                <a:lnTo>
                  <a:pt x="75202" y="100650"/>
                </a:lnTo>
                <a:lnTo>
                  <a:pt x="73255" y="103050"/>
                </a:lnTo>
                <a:lnTo>
                  <a:pt x="77042" y="103050"/>
                </a:lnTo>
                <a:lnTo>
                  <a:pt x="78881" y="107850"/>
                </a:lnTo>
                <a:lnTo>
                  <a:pt x="78881" y="110250"/>
                </a:lnTo>
                <a:lnTo>
                  <a:pt x="80829" y="112800"/>
                </a:lnTo>
                <a:lnTo>
                  <a:pt x="84508" y="115050"/>
                </a:lnTo>
                <a:lnTo>
                  <a:pt x="88295" y="115050"/>
                </a:lnTo>
                <a:lnTo>
                  <a:pt x="90135" y="117450"/>
                </a:lnTo>
                <a:lnTo>
                  <a:pt x="93922" y="112800"/>
                </a:lnTo>
                <a:lnTo>
                  <a:pt x="93922" y="115050"/>
                </a:lnTo>
                <a:lnTo>
                  <a:pt x="95761" y="115050"/>
                </a:lnTo>
                <a:lnTo>
                  <a:pt x="95761" y="117450"/>
                </a:lnTo>
                <a:lnTo>
                  <a:pt x="99440" y="120000"/>
                </a:lnTo>
                <a:lnTo>
                  <a:pt x="103228" y="112800"/>
                </a:lnTo>
                <a:lnTo>
                  <a:pt x="108854" y="112800"/>
                </a:lnTo>
                <a:lnTo>
                  <a:pt x="110694" y="103050"/>
                </a:lnTo>
                <a:lnTo>
                  <a:pt x="118160" y="81450"/>
                </a:lnTo>
                <a:lnTo>
                  <a:pt x="120000" y="71850"/>
                </a:lnTo>
                <a:lnTo>
                  <a:pt x="118160" y="59850"/>
                </a:lnTo>
                <a:lnTo>
                  <a:pt x="114481" y="52650"/>
                </a:lnTo>
                <a:lnTo>
                  <a:pt x="112533" y="50400"/>
                </a:lnTo>
                <a:lnTo>
                  <a:pt x="110694" y="45450"/>
                </a:lnTo>
                <a:lnTo>
                  <a:pt x="108854" y="43200"/>
                </a:lnTo>
                <a:lnTo>
                  <a:pt x="108854" y="45450"/>
                </a:lnTo>
                <a:lnTo>
                  <a:pt x="105067" y="38250"/>
                </a:lnTo>
                <a:lnTo>
                  <a:pt x="99440" y="31050"/>
                </a:lnTo>
                <a:lnTo>
                  <a:pt x="97601" y="23850"/>
                </a:lnTo>
                <a:lnTo>
                  <a:pt x="95761" y="21600"/>
                </a:lnTo>
                <a:lnTo>
                  <a:pt x="95761" y="16650"/>
                </a:lnTo>
                <a:lnTo>
                  <a:pt x="93922" y="14400"/>
                </a:lnTo>
                <a:lnTo>
                  <a:pt x="90135" y="14400"/>
                </a:lnTo>
                <a:lnTo>
                  <a:pt x="88295" y="0"/>
                </a:lnTo>
                <a:lnTo>
                  <a:pt x="86348" y="0"/>
                </a:lnTo>
                <a:lnTo>
                  <a:pt x="84508" y="4800"/>
                </a:lnTo>
                <a:lnTo>
                  <a:pt x="84508" y="16650"/>
                </a:lnTo>
                <a:lnTo>
                  <a:pt x="82669" y="26400"/>
                </a:lnTo>
                <a:lnTo>
                  <a:pt x="78881" y="26400"/>
                </a:lnTo>
                <a:lnTo>
                  <a:pt x="71415" y="19200"/>
                </a:lnTo>
                <a:lnTo>
                  <a:pt x="69576" y="19200"/>
                </a:lnTo>
                <a:lnTo>
                  <a:pt x="69576" y="16650"/>
                </a:lnTo>
                <a:lnTo>
                  <a:pt x="65788" y="16650"/>
                </a:lnTo>
                <a:lnTo>
                  <a:pt x="67736" y="9450"/>
                </a:lnTo>
                <a:lnTo>
                  <a:pt x="69576" y="9450"/>
                </a:lnTo>
                <a:lnTo>
                  <a:pt x="71415" y="4800"/>
                </a:lnTo>
                <a:lnTo>
                  <a:pt x="69576" y="4800"/>
                </a:lnTo>
                <a:lnTo>
                  <a:pt x="67736" y="7200"/>
                </a:lnTo>
                <a:lnTo>
                  <a:pt x="67736" y="4800"/>
                </a:lnTo>
                <a:lnTo>
                  <a:pt x="65788" y="4800"/>
                </a:lnTo>
                <a:lnTo>
                  <a:pt x="56266" y="2250"/>
                </a:lnTo>
                <a:lnTo>
                  <a:pt x="58106" y="4800"/>
                </a:lnTo>
                <a:lnTo>
                  <a:pt x="56266" y="4800"/>
                </a:lnTo>
                <a:lnTo>
                  <a:pt x="52479" y="4800"/>
                </a:lnTo>
                <a:lnTo>
                  <a:pt x="50640" y="7200"/>
                </a:lnTo>
                <a:lnTo>
                  <a:pt x="50640" y="9450"/>
                </a:lnTo>
                <a:lnTo>
                  <a:pt x="48800" y="9450"/>
                </a:lnTo>
                <a:lnTo>
                  <a:pt x="48800" y="14400"/>
                </a:lnTo>
                <a:lnTo>
                  <a:pt x="48800" y="16650"/>
                </a:lnTo>
                <a:lnTo>
                  <a:pt x="45013" y="14400"/>
                </a:lnTo>
                <a:lnTo>
                  <a:pt x="45013" y="16650"/>
                </a:lnTo>
                <a:lnTo>
                  <a:pt x="45013" y="14400"/>
                </a:lnTo>
                <a:lnTo>
                  <a:pt x="43174" y="12000"/>
                </a:lnTo>
                <a:lnTo>
                  <a:pt x="41334" y="12000"/>
                </a:lnTo>
                <a:lnTo>
                  <a:pt x="37547" y="14400"/>
                </a:lnTo>
                <a:lnTo>
                  <a:pt x="35707" y="14400"/>
                </a:lnTo>
                <a:lnTo>
                  <a:pt x="33868" y="21600"/>
                </a:lnTo>
                <a:lnTo>
                  <a:pt x="31920" y="21600"/>
                </a:lnTo>
                <a:lnTo>
                  <a:pt x="30081" y="21600"/>
                </a:lnTo>
                <a:lnTo>
                  <a:pt x="31920" y="23850"/>
                </a:lnTo>
                <a:lnTo>
                  <a:pt x="30081" y="26400"/>
                </a:lnTo>
                <a:lnTo>
                  <a:pt x="30081" y="21600"/>
                </a:lnTo>
                <a:lnTo>
                  <a:pt x="26402" y="26400"/>
                </a:lnTo>
                <a:lnTo>
                  <a:pt x="28241" y="28800"/>
                </a:lnTo>
                <a:lnTo>
                  <a:pt x="22614" y="33600"/>
                </a:lnTo>
                <a:lnTo>
                  <a:pt x="9522" y="38250"/>
                </a:lnTo>
                <a:lnTo>
                  <a:pt x="3895" y="45450"/>
                </a:lnTo>
                <a:lnTo>
                  <a:pt x="1839" y="43200"/>
                </a:lnTo>
                <a:lnTo>
                  <a:pt x="1839" y="45450"/>
                </a:lnTo>
                <a:lnTo>
                  <a:pt x="1839" y="50400"/>
                </a:lnTo>
                <a:lnTo>
                  <a:pt x="0" y="50400"/>
                </a:lnTo>
                <a:lnTo>
                  <a:pt x="3895" y="62400"/>
                </a:lnTo>
                <a:lnTo>
                  <a:pt x="1839" y="57600"/>
                </a:lnTo>
                <a:lnTo>
                  <a:pt x="1839" y="62400"/>
                </a:lnTo>
                <a:lnTo>
                  <a:pt x="0" y="59850"/>
                </a:lnTo>
                <a:lnTo>
                  <a:pt x="5843" y="74250"/>
                </a:lnTo>
                <a:lnTo>
                  <a:pt x="7682" y="84000"/>
                </a:lnTo>
                <a:lnTo>
                  <a:pt x="7682" y="91200"/>
                </a:lnTo>
                <a:lnTo>
                  <a:pt x="5843" y="93450"/>
                </a:lnTo>
                <a:lnTo>
                  <a:pt x="5843" y="958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8" name="Google Shape;848;p18"/>
          <p:cNvSpPr/>
          <p:nvPr/>
        </p:nvSpPr>
        <p:spPr>
          <a:xfrm>
            <a:off x="9066212" y="4751387"/>
            <a:ext cx="28575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58285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18"/>
          <p:cNvSpPr/>
          <p:nvPr/>
        </p:nvSpPr>
        <p:spPr>
          <a:xfrm>
            <a:off x="9218612" y="5340350"/>
            <a:ext cx="30162" cy="158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61818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8"/>
          <p:cNvSpPr/>
          <p:nvPr/>
        </p:nvSpPr>
        <p:spPr>
          <a:xfrm>
            <a:off x="9413875" y="5483225"/>
            <a:ext cx="93662" cy="85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21714" y="98750"/>
                </a:lnTo>
                <a:lnTo>
                  <a:pt x="60571" y="120000"/>
                </a:lnTo>
                <a:lnTo>
                  <a:pt x="81142" y="78750"/>
                </a:lnTo>
                <a:lnTo>
                  <a:pt x="100571" y="98750"/>
                </a:lnTo>
                <a:lnTo>
                  <a:pt x="120000" y="0"/>
                </a:lnTo>
                <a:lnTo>
                  <a:pt x="100571" y="0"/>
                </a:lnTo>
                <a:lnTo>
                  <a:pt x="41142" y="18750"/>
                </a:lnTo>
                <a:lnTo>
                  <a:pt x="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18"/>
          <p:cNvSpPr/>
          <p:nvPr/>
        </p:nvSpPr>
        <p:spPr>
          <a:xfrm>
            <a:off x="10085387" y="5314950"/>
            <a:ext cx="139700" cy="1952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5987" y="77488"/>
                </a:moveTo>
                <a:lnTo>
                  <a:pt x="25987" y="77488"/>
                </a:lnTo>
                <a:lnTo>
                  <a:pt x="52738" y="85560"/>
                </a:lnTo>
                <a:lnTo>
                  <a:pt x="39745" y="111390"/>
                </a:lnTo>
                <a:lnTo>
                  <a:pt x="52738" y="119999"/>
                </a:lnTo>
                <a:lnTo>
                  <a:pt x="65732" y="111390"/>
                </a:lnTo>
                <a:lnTo>
                  <a:pt x="92484" y="77488"/>
                </a:lnTo>
                <a:lnTo>
                  <a:pt x="107006" y="77488"/>
                </a:lnTo>
                <a:lnTo>
                  <a:pt x="120000" y="68340"/>
                </a:lnTo>
                <a:lnTo>
                  <a:pt x="120000" y="51659"/>
                </a:lnTo>
                <a:lnTo>
                  <a:pt x="107006" y="42511"/>
                </a:lnTo>
                <a:lnTo>
                  <a:pt x="92484" y="51659"/>
                </a:lnTo>
                <a:lnTo>
                  <a:pt x="65732" y="51659"/>
                </a:lnTo>
                <a:lnTo>
                  <a:pt x="65732" y="33901"/>
                </a:lnTo>
                <a:lnTo>
                  <a:pt x="52738" y="33901"/>
                </a:lnTo>
                <a:lnTo>
                  <a:pt x="52738" y="42511"/>
                </a:lnTo>
                <a:lnTo>
                  <a:pt x="39745" y="33901"/>
                </a:lnTo>
                <a:lnTo>
                  <a:pt x="39745" y="8071"/>
                </a:lnTo>
                <a:lnTo>
                  <a:pt x="0" y="0"/>
                </a:lnTo>
                <a:lnTo>
                  <a:pt x="39745" y="33901"/>
                </a:lnTo>
                <a:lnTo>
                  <a:pt x="39745" y="68340"/>
                </a:lnTo>
                <a:lnTo>
                  <a:pt x="25987" y="7748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18"/>
          <p:cNvSpPr/>
          <p:nvPr/>
        </p:nvSpPr>
        <p:spPr>
          <a:xfrm>
            <a:off x="9934575" y="5483225"/>
            <a:ext cx="196850" cy="184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0869"/>
                </a:moveTo>
                <a:lnTo>
                  <a:pt x="0" y="100869"/>
                </a:lnTo>
                <a:lnTo>
                  <a:pt x="9147" y="111304"/>
                </a:lnTo>
                <a:lnTo>
                  <a:pt x="18295" y="111304"/>
                </a:lnTo>
                <a:lnTo>
                  <a:pt x="37130" y="120000"/>
                </a:lnTo>
                <a:lnTo>
                  <a:pt x="55964" y="111304"/>
                </a:lnTo>
                <a:lnTo>
                  <a:pt x="65112" y="92173"/>
                </a:lnTo>
                <a:lnTo>
                  <a:pt x="74260" y="73623"/>
                </a:lnTo>
                <a:lnTo>
                  <a:pt x="92017" y="55652"/>
                </a:lnTo>
                <a:lnTo>
                  <a:pt x="101165" y="55652"/>
                </a:lnTo>
                <a:lnTo>
                  <a:pt x="92017" y="45797"/>
                </a:lnTo>
                <a:lnTo>
                  <a:pt x="119999" y="17971"/>
                </a:lnTo>
                <a:lnTo>
                  <a:pt x="119999" y="8695"/>
                </a:lnTo>
                <a:lnTo>
                  <a:pt x="110313" y="8695"/>
                </a:lnTo>
                <a:lnTo>
                  <a:pt x="110313" y="0"/>
                </a:lnTo>
                <a:lnTo>
                  <a:pt x="101165" y="8695"/>
                </a:lnTo>
                <a:lnTo>
                  <a:pt x="101165" y="0"/>
                </a:lnTo>
                <a:lnTo>
                  <a:pt x="92017" y="0"/>
                </a:lnTo>
                <a:lnTo>
                  <a:pt x="82331" y="0"/>
                </a:lnTo>
                <a:lnTo>
                  <a:pt x="82331" y="17971"/>
                </a:lnTo>
                <a:lnTo>
                  <a:pt x="74260" y="17971"/>
                </a:lnTo>
                <a:lnTo>
                  <a:pt x="65112" y="36521"/>
                </a:lnTo>
                <a:lnTo>
                  <a:pt x="27982" y="64347"/>
                </a:lnTo>
                <a:lnTo>
                  <a:pt x="0" y="10086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18"/>
          <p:cNvSpPr/>
          <p:nvPr/>
        </p:nvSpPr>
        <p:spPr>
          <a:xfrm>
            <a:off x="9964737" y="5667375"/>
            <a:ext cx="15875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8"/>
          <p:cNvSpPr/>
          <p:nvPr/>
        </p:nvSpPr>
        <p:spPr>
          <a:xfrm>
            <a:off x="8729662" y="4679950"/>
            <a:ext cx="18256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9807" y="120000"/>
                </a:lnTo>
                <a:lnTo>
                  <a:pt x="50192" y="0"/>
                </a:lnTo>
                <a:lnTo>
                  <a:pt x="90000" y="120000"/>
                </a:lnTo>
                <a:lnTo>
                  <a:pt x="120000" y="0"/>
                </a:lnTo>
                <a:lnTo>
                  <a:pt x="99807" y="0"/>
                </a:lnTo>
                <a:lnTo>
                  <a:pt x="69807" y="0"/>
                </a:lnTo>
                <a:lnTo>
                  <a:pt x="50192" y="0"/>
                </a:lnTo>
                <a:lnTo>
                  <a:pt x="20192" y="0"/>
                </a:lnTo>
                <a:lnTo>
                  <a:pt x="3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18"/>
          <p:cNvSpPr/>
          <p:nvPr/>
        </p:nvSpPr>
        <p:spPr>
          <a:xfrm>
            <a:off x="8793162" y="4708525"/>
            <a:ext cx="44450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80769" y="120000"/>
                </a:lnTo>
                <a:lnTo>
                  <a:pt x="120000" y="120000"/>
                </a:lnTo>
                <a:lnTo>
                  <a:pt x="80769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18"/>
          <p:cNvSpPr/>
          <p:nvPr/>
        </p:nvSpPr>
        <p:spPr>
          <a:xfrm>
            <a:off x="8897937" y="4679950"/>
            <a:ext cx="92075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40384" y="120000"/>
                </a:lnTo>
                <a:lnTo>
                  <a:pt x="120000" y="0"/>
                </a:lnTo>
                <a:lnTo>
                  <a:pt x="60000" y="0"/>
                </a:lnTo>
                <a:lnTo>
                  <a:pt x="19615" y="7750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18"/>
          <p:cNvSpPr/>
          <p:nvPr/>
        </p:nvSpPr>
        <p:spPr>
          <a:xfrm>
            <a:off x="9156700" y="4610100"/>
            <a:ext cx="1746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37500"/>
                </a:lnTo>
                <a:lnTo>
                  <a:pt x="12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18"/>
          <p:cNvSpPr/>
          <p:nvPr/>
        </p:nvSpPr>
        <p:spPr>
          <a:xfrm>
            <a:off x="8793162" y="4454525"/>
            <a:ext cx="150812" cy="169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70625"/>
                </a:moveTo>
                <a:lnTo>
                  <a:pt x="0" y="70625"/>
                </a:lnTo>
                <a:lnTo>
                  <a:pt x="0" y="80625"/>
                </a:lnTo>
                <a:lnTo>
                  <a:pt x="11791" y="80625"/>
                </a:lnTo>
                <a:lnTo>
                  <a:pt x="11791" y="90000"/>
                </a:lnTo>
                <a:lnTo>
                  <a:pt x="11791" y="120000"/>
                </a:lnTo>
                <a:lnTo>
                  <a:pt x="24277" y="110625"/>
                </a:lnTo>
                <a:lnTo>
                  <a:pt x="24277" y="80625"/>
                </a:lnTo>
                <a:lnTo>
                  <a:pt x="36069" y="70625"/>
                </a:lnTo>
                <a:lnTo>
                  <a:pt x="47861" y="70625"/>
                </a:lnTo>
                <a:lnTo>
                  <a:pt x="36069" y="80625"/>
                </a:lnTo>
                <a:lnTo>
                  <a:pt x="47861" y="90000"/>
                </a:lnTo>
                <a:lnTo>
                  <a:pt x="47861" y="100625"/>
                </a:lnTo>
                <a:lnTo>
                  <a:pt x="72138" y="100625"/>
                </a:lnTo>
                <a:lnTo>
                  <a:pt x="72138" y="120000"/>
                </a:lnTo>
                <a:lnTo>
                  <a:pt x="83930" y="110625"/>
                </a:lnTo>
                <a:lnTo>
                  <a:pt x="83930" y="100625"/>
                </a:lnTo>
                <a:lnTo>
                  <a:pt x="60346" y="80625"/>
                </a:lnTo>
                <a:lnTo>
                  <a:pt x="72138" y="80625"/>
                </a:lnTo>
                <a:lnTo>
                  <a:pt x="47861" y="60000"/>
                </a:lnTo>
                <a:lnTo>
                  <a:pt x="72138" y="41250"/>
                </a:lnTo>
                <a:lnTo>
                  <a:pt x="83930" y="41250"/>
                </a:lnTo>
                <a:lnTo>
                  <a:pt x="36069" y="50625"/>
                </a:lnTo>
                <a:lnTo>
                  <a:pt x="24277" y="41250"/>
                </a:lnTo>
                <a:lnTo>
                  <a:pt x="24277" y="30000"/>
                </a:lnTo>
                <a:lnTo>
                  <a:pt x="36069" y="20625"/>
                </a:lnTo>
                <a:lnTo>
                  <a:pt x="108208" y="20625"/>
                </a:lnTo>
                <a:lnTo>
                  <a:pt x="120000" y="0"/>
                </a:lnTo>
                <a:lnTo>
                  <a:pt x="95722" y="11250"/>
                </a:lnTo>
                <a:lnTo>
                  <a:pt x="72138" y="20625"/>
                </a:lnTo>
                <a:lnTo>
                  <a:pt x="36069" y="11250"/>
                </a:lnTo>
                <a:lnTo>
                  <a:pt x="36069" y="20625"/>
                </a:lnTo>
                <a:lnTo>
                  <a:pt x="24277" y="20625"/>
                </a:lnTo>
                <a:lnTo>
                  <a:pt x="24277" y="41250"/>
                </a:lnTo>
                <a:lnTo>
                  <a:pt x="0" y="7062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18"/>
          <p:cNvSpPr/>
          <p:nvPr/>
        </p:nvSpPr>
        <p:spPr>
          <a:xfrm>
            <a:off x="8990012" y="4440237"/>
            <a:ext cx="30162" cy="71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48888"/>
                </a:moveTo>
                <a:lnTo>
                  <a:pt x="0" y="48888"/>
                </a:lnTo>
                <a:lnTo>
                  <a:pt x="60000" y="93333"/>
                </a:lnTo>
                <a:lnTo>
                  <a:pt x="120000" y="120000"/>
                </a:lnTo>
                <a:lnTo>
                  <a:pt x="60000" y="93333"/>
                </a:lnTo>
                <a:lnTo>
                  <a:pt x="60000" y="71111"/>
                </a:lnTo>
                <a:lnTo>
                  <a:pt x="120000" y="71111"/>
                </a:lnTo>
                <a:lnTo>
                  <a:pt x="120000" y="48888"/>
                </a:lnTo>
                <a:lnTo>
                  <a:pt x="120000" y="22222"/>
                </a:lnTo>
                <a:lnTo>
                  <a:pt x="120000" y="48888"/>
                </a:lnTo>
                <a:lnTo>
                  <a:pt x="60000" y="0"/>
                </a:lnTo>
                <a:lnTo>
                  <a:pt x="0" y="4888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18"/>
          <p:cNvSpPr/>
          <p:nvPr/>
        </p:nvSpPr>
        <p:spPr>
          <a:xfrm>
            <a:off x="8959850" y="4567237"/>
            <a:ext cx="3016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1" name="Google Shape;861;p18"/>
          <p:cNvSpPr/>
          <p:nvPr/>
        </p:nvSpPr>
        <p:spPr>
          <a:xfrm>
            <a:off x="9005887" y="4552950"/>
            <a:ext cx="7620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1935"/>
                </a:moveTo>
                <a:lnTo>
                  <a:pt x="0" y="61935"/>
                </a:lnTo>
                <a:lnTo>
                  <a:pt x="120000" y="120000"/>
                </a:lnTo>
                <a:lnTo>
                  <a:pt x="96279" y="61935"/>
                </a:lnTo>
                <a:lnTo>
                  <a:pt x="72558" y="0"/>
                </a:lnTo>
                <a:lnTo>
                  <a:pt x="23720" y="0"/>
                </a:lnTo>
                <a:lnTo>
                  <a:pt x="0" y="6193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18"/>
          <p:cNvSpPr/>
          <p:nvPr/>
        </p:nvSpPr>
        <p:spPr>
          <a:xfrm>
            <a:off x="8990012" y="4525962"/>
            <a:ext cx="30162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0"/>
                </a:lnTo>
                <a:lnTo>
                  <a:pt x="6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18"/>
          <p:cNvSpPr/>
          <p:nvPr/>
        </p:nvSpPr>
        <p:spPr>
          <a:xfrm>
            <a:off x="9186862" y="4511675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18"/>
          <p:cNvSpPr/>
          <p:nvPr/>
        </p:nvSpPr>
        <p:spPr>
          <a:xfrm>
            <a:off x="9491662" y="4581525"/>
            <a:ext cx="107950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923"/>
                </a:moveTo>
                <a:lnTo>
                  <a:pt x="0" y="60923"/>
                </a:lnTo>
                <a:lnTo>
                  <a:pt x="34146" y="120000"/>
                </a:lnTo>
                <a:lnTo>
                  <a:pt x="69268" y="120000"/>
                </a:lnTo>
                <a:lnTo>
                  <a:pt x="103414" y="88615"/>
                </a:lnTo>
                <a:lnTo>
                  <a:pt x="120000" y="31384"/>
                </a:lnTo>
                <a:lnTo>
                  <a:pt x="120000" y="0"/>
                </a:lnTo>
                <a:lnTo>
                  <a:pt x="103414" y="0"/>
                </a:lnTo>
                <a:lnTo>
                  <a:pt x="103414" y="60923"/>
                </a:lnTo>
                <a:lnTo>
                  <a:pt x="85853" y="60923"/>
                </a:lnTo>
                <a:lnTo>
                  <a:pt x="69268" y="60923"/>
                </a:lnTo>
                <a:lnTo>
                  <a:pt x="0" y="60923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18"/>
          <p:cNvSpPr/>
          <p:nvPr/>
        </p:nvSpPr>
        <p:spPr>
          <a:xfrm>
            <a:off x="9569450" y="4567237"/>
            <a:ext cx="46037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80769" y="56250"/>
                </a:lnTo>
                <a:lnTo>
                  <a:pt x="120000" y="120000"/>
                </a:lnTo>
                <a:lnTo>
                  <a:pt x="120000" y="5625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18"/>
          <p:cNvSpPr/>
          <p:nvPr/>
        </p:nvSpPr>
        <p:spPr>
          <a:xfrm>
            <a:off x="9661525" y="4610100"/>
            <a:ext cx="3016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8285" y="120000"/>
                </a:lnTo>
                <a:lnTo>
                  <a:pt x="120000" y="8000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18"/>
          <p:cNvSpPr/>
          <p:nvPr/>
        </p:nvSpPr>
        <p:spPr>
          <a:xfrm>
            <a:off x="9766300" y="4694237"/>
            <a:ext cx="31750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12000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18"/>
          <p:cNvSpPr/>
          <p:nvPr/>
        </p:nvSpPr>
        <p:spPr>
          <a:xfrm>
            <a:off x="9950450" y="4821237"/>
            <a:ext cx="15875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5625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18"/>
          <p:cNvSpPr/>
          <p:nvPr/>
        </p:nvSpPr>
        <p:spPr>
          <a:xfrm>
            <a:off x="9891712" y="4948237"/>
            <a:ext cx="58737" cy="53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30447" y="60952"/>
                </a:lnTo>
                <a:lnTo>
                  <a:pt x="89552" y="120000"/>
                </a:lnTo>
                <a:lnTo>
                  <a:pt x="120000" y="120000"/>
                </a:lnTo>
                <a:lnTo>
                  <a:pt x="30447" y="28571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18"/>
          <p:cNvSpPr/>
          <p:nvPr/>
        </p:nvSpPr>
        <p:spPr>
          <a:xfrm>
            <a:off x="10194925" y="4878387"/>
            <a:ext cx="31750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61818"/>
                </a:lnTo>
                <a:lnTo>
                  <a:pt x="6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18"/>
          <p:cNvSpPr/>
          <p:nvPr/>
        </p:nvSpPr>
        <p:spPr>
          <a:xfrm>
            <a:off x="10226675" y="4864100"/>
            <a:ext cx="3016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8285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72" name="Google Shape;872;p18"/>
          <p:cNvCxnSpPr/>
          <p:nvPr/>
        </p:nvCxnSpPr>
        <p:spPr>
          <a:xfrm rot="10800000" flipH="1">
            <a:off x="9090025" y="4659312"/>
            <a:ext cx="14287" cy="42862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73" name="Google Shape;873;p18"/>
          <p:cNvCxnSpPr/>
          <p:nvPr/>
        </p:nvCxnSpPr>
        <p:spPr>
          <a:xfrm>
            <a:off x="9698037" y="4659312"/>
            <a:ext cx="31750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74" name="Google Shape;874;p18"/>
          <p:cNvCxnSpPr/>
          <p:nvPr/>
        </p:nvCxnSpPr>
        <p:spPr>
          <a:xfrm>
            <a:off x="9729787" y="4687887"/>
            <a:ext cx="14287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75" name="Google Shape;875;p18"/>
          <p:cNvCxnSpPr/>
          <p:nvPr/>
        </p:nvCxnSpPr>
        <p:spPr>
          <a:xfrm>
            <a:off x="9807575" y="4702175"/>
            <a:ext cx="14287" cy="269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76" name="Google Shape;876;p18"/>
          <p:cNvCxnSpPr/>
          <p:nvPr/>
        </p:nvCxnSpPr>
        <p:spPr>
          <a:xfrm>
            <a:off x="9821862" y="4743450"/>
            <a:ext cx="30162" cy="14287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77" name="Google Shape;877;p18"/>
          <p:cNvSpPr/>
          <p:nvPr/>
        </p:nvSpPr>
        <p:spPr>
          <a:xfrm>
            <a:off x="8561387" y="4341812"/>
            <a:ext cx="2444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8201" y="40000"/>
                </a:moveTo>
                <a:lnTo>
                  <a:pt x="68201" y="40000"/>
                </a:lnTo>
                <a:lnTo>
                  <a:pt x="75539" y="40000"/>
                </a:lnTo>
                <a:lnTo>
                  <a:pt x="68201" y="52500"/>
                </a:lnTo>
                <a:lnTo>
                  <a:pt x="60431" y="52500"/>
                </a:lnTo>
                <a:lnTo>
                  <a:pt x="53093" y="52500"/>
                </a:lnTo>
                <a:lnTo>
                  <a:pt x="37985" y="80000"/>
                </a:lnTo>
                <a:lnTo>
                  <a:pt x="22446" y="80000"/>
                </a:lnTo>
                <a:lnTo>
                  <a:pt x="22446" y="105000"/>
                </a:lnTo>
                <a:lnTo>
                  <a:pt x="0" y="105000"/>
                </a:lnTo>
                <a:lnTo>
                  <a:pt x="15107" y="120000"/>
                </a:lnTo>
                <a:lnTo>
                  <a:pt x="29784" y="120000"/>
                </a:lnTo>
                <a:lnTo>
                  <a:pt x="37985" y="105000"/>
                </a:lnTo>
                <a:lnTo>
                  <a:pt x="53093" y="120000"/>
                </a:lnTo>
                <a:lnTo>
                  <a:pt x="60431" y="105000"/>
                </a:lnTo>
                <a:lnTo>
                  <a:pt x="82877" y="52500"/>
                </a:lnTo>
                <a:lnTo>
                  <a:pt x="105323" y="52500"/>
                </a:lnTo>
                <a:lnTo>
                  <a:pt x="112661" y="52500"/>
                </a:lnTo>
                <a:lnTo>
                  <a:pt x="105323" y="40000"/>
                </a:lnTo>
                <a:lnTo>
                  <a:pt x="120000" y="40000"/>
                </a:lnTo>
                <a:lnTo>
                  <a:pt x="97985" y="25000"/>
                </a:lnTo>
                <a:lnTo>
                  <a:pt x="97985" y="12500"/>
                </a:lnTo>
                <a:lnTo>
                  <a:pt x="90215" y="0"/>
                </a:lnTo>
                <a:lnTo>
                  <a:pt x="75539" y="25000"/>
                </a:lnTo>
                <a:lnTo>
                  <a:pt x="68201" y="4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18"/>
          <p:cNvSpPr/>
          <p:nvPr/>
        </p:nvSpPr>
        <p:spPr>
          <a:xfrm>
            <a:off x="8669337" y="4384675"/>
            <a:ext cx="46037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39230" y="120000"/>
                </a:lnTo>
                <a:lnTo>
                  <a:pt x="80769" y="120000"/>
                </a:lnTo>
                <a:lnTo>
                  <a:pt x="120000" y="0"/>
                </a:lnTo>
                <a:lnTo>
                  <a:pt x="80769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9" name="Google Shape;879;p18"/>
          <p:cNvSpPr/>
          <p:nvPr/>
        </p:nvSpPr>
        <p:spPr>
          <a:xfrm>
            <a:off x="8545512" y="4398962"/>
            <a:ext cx="247650" cy="18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338" y="36521"/>
                </a:moveTo>
                <a:lnTo>
                  <a:pt x="7338" y="36521"/>
                </a:lnTo>
                <a:lnTo>
                  <a:pt x="22446" y="46956"/>
                </a:lnTo>
                <a:lnTo>
                  <a:pt x="37122" y="46956"/>
                </a:lnTo>
                <a:lnTo>
                  <a:pt x="44892" y="36521"/>
                </a:lnTo>
                <a:lnTo>
                  <a:pt x="59568" y="46956"/>
                </a:lnTo>
                <a:lnTo>
                  <a:pt x="66906" y="36521"/>
                </a:lnTo>
                <a:lnTo>
                  <a:pt x="89352" y="0"/>
                </a:lnTo>
                <a:lnTo>
                  <a:pt x="112661" y="0"/>
                </a:lnTo>
                <a:lnTo>
                  <a:pt x="105323" y="19130"/>
                </a:lnTo>
                <a:lnTo>
                  <a:pt x="112661" y="27826"/>
                </a:lnTo>
                <a:lnTo>
                  <a:pt x="105323" y="36521"/>
                </a:lnTo>
                <a:lnTo>
                  <a:pt x="120000" y="46956"/>
                </a:lnTo>
                <a:lnTo>
                  <a:pt x="112661" y="55652"/>
                </a:lnTo>
                <a:lnTo>
                  <a:pt x="96690" y="74782"/>
                </a:lnTo>
                <a:lnTo>
                  <a:pt x="89352" y="92173"/>
                </a:lnTo>
                <a:lnTo>
                  <a:pt x="96690" y="92173"/>
                </a:lnTo>
                <a:lnTo>
                  <a:pt x="89352" y="111304"/>
                </a:lnTo>
                <a:lnTo>
                  <a:pt x="74676" y="120000"/>
                </a:lnTo>
                <a:lnTo>
                  <a:pt x="66906" y="111304"/>
                </a:lnTo>
                <a:lnTo>
                  <a:pt x="52230" y="111304"/>
                </a:lnTo>
                <a:lnTo>
                  <a:pt x="37122" y="111304"/>
                </a:lnTo>
                <a:lnTo>
                  <a:pt x="37122" y="102028"/>
                </a:lnTo>
                <a:lnTo>
                  <a:pt x="22446" y="102028"/>
                </a:lnTo>
                <a:lnTo>
                  <a:pt x="14676" y="83478"/>
                </a:lnTo>
                <a:lnTo>
                  <a:pt x="7338" y="64347"/>
                </a:lnTo>
                <a:lnTo>
                  <a:pt x="0" y="46956"/>
                </a:lnTo>
                <a:lnTo>
                  <a:pt x="7338" y="3652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18"/>
          <p:cNvSpPr/>
          <p:nvPr/>
        </p:nvSpPr>
        <p:spPr>
          <a:xfrm>
            <a:off x="8270875" y="4454525"/>
            <a:ext cx="1746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5454"/>
                </a:moveTo>
                <a:lnTo>
                  <a:pt x="0" y="65454"/>
                </a:lnTo>
                <a:lnTo>
                  <a:pt x="120000" y="120000"/>
                </a:lnTo>
                <a:lnTo>
                  <a:pt x="0" y="0"/>
                </a:lnTo>
                <a:lnTo>
                  <a:pt x="0" y="65454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1" name="Google Shape;881;p18"/>
          <p:cNvSpPr/>
          <p:nvPr/>
        </p:nvSpPr>
        <p:spPr>
          <a:xfrm>
            <a:off x="8302625" y="4511675"/>
            <a:ext cx="14287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6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18"/>
          <p:cNvSpPr/>
          <p:nvPr/>
        </p:nvSpPr>
        <p:spPr>
          <a:xfrm>
            <a:off x="7845425" y="4271962"/>
            <a:ext cx="61912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0000"/>
                </a:moveTo>
                <a:lnTo>
                  <a:pt x="0" y="60000"/>
                </a:lnTo>
                <a:lnTo>
                  <a:pt x="28732" y="120000"/>
                </a:lnTo>
                <a:lnTo>
                  <a:pt x="91267" y="120000"/>
                </a:lnTo>
                <a:lnTo>
                  <a:pt x="120000" y="78750"/>
                </a:lnTo>
                <a:lnTo>
                  <a:pt x="62535" y="18750"/>
                </a:lnTo>
                <a:lnTo>
                  <a:pt x="28732" y="0"/>
                </a:lnTo>
                <a:lnTo>
                  <a:pt x="0" y="6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18"/>
          <p:cNvSpPr/>
          <p:nvPr/>
        </p:nvSpPr>
        <p:spPr>
          <a:xfrm>
            <a:off x="8545512" y="4046537"/>
            <a:ext cx="6191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7500"/>
                </a:moveTo>
                <a:lnTo>
                  <a:pt x="0" y="37500"/>
                </a:lnTo>
                <a:lnTo>
                  <a:pt x="0" y="77500"/>
                </a:lnTo>
                <a:lnTo>
                  <a:pt x="59130" y="120000"/>
                </a:lnTo>
                <a:lnTo>
                  <a:pt x="90434" y="77500"/>
                </a:lnTo>
                <a:lnTo>
                  <a:pt x="120000" y="0"/>
                </a:lnTo>
                <a:lnTo>
                  <a:pt x="29565" y="0"/>
                </a:lnTo>
                <a:lnTo>
                  <a:pt x="0" y="3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18"/>
          <p:cNvSpPr/>
          <p:nvPr/>
        </p:nvSpPr>
        <p:spPr>
          <a:xfrm>
            <a:off x="8820150" y="3919537"/>
            <a:ext cx="46037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72911"/>
                </a:moveTo>
                <a:lnTo>
                  <a:pt x="0" y="72911"/>
                </a:lnTo>
                <a:lnTo>
                  <a:pt x="0" y="95696"/>
                </a:lnTo>
                <a:lnTo>
                  <a:pt x="39230" y="120000"/>
                </a:lnTo>
                <a:lnTo>
                  <a:pt x="120000" y="0"/>
                </a:lnTo>
                <a:lnTo>
                  <a:pt x="78461" y="0"/>
                </a:lnTo>
                <a:lnTo>
                  <a:pt x="0" y="7291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18"/>
          <p:cNvSpPr/>
          <p:nvPr/>
        </p:nvSpPr>
        <p:spPr>
          <a:xfrm>
            <a:off x="8224837" y="4370387"/>
            <a:ext cx="260350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7500"/>
                </a:lnTo>
                <a:lnTo>
                  <a:pt x="14189" y="20000"/>
                </a:lnTo>
                <a:lnTo>
                  <a:pt x="28783" y="33750"/>
                </a:lnTo>
                <a:lnTo>
                  <a:pt x="35675" y="40000"/>
                </a:lnTo>
                <a:lnTo>
                  <a:pt x="42972" y="53750"/>
                </a:lnTo>
                <a:lnTo>
                  <a:pt x="56756" y="67500"/>
                </a:lnTo>
                <a:lnTo>
                  <a:pt x="70945" y="93750"/>
                </a:lnTo>
                <a:lnTo>
                  <a:pt x="98918" y="120000"/>
                </a:lnTo>
                <a:lnTo>
                  <a:pt x="112702" y="120000"/>
                </a:lnTo>
                <a:lnTo>
                  <a:pt x="120000" y="93750"/>
                </a:lnTo>
                <a:lnTo>
                  <a:pt x="112702" y="80000"/>
                </a:lnTo>
                <a:lnTo>
                  <a:pt x="105810" y="80000"/>
                </a:lnTo>
                <a:lnTo>
                  <a:pt x="98918" y="67500"/>
                </a:lnTo>
                <a:lnTo>
                  <a:pt x="92027" y="67500"/>
                </a:lnTo>
                <a:lnTo>
                  <a:pt x="92027" y="60000"/>
                </a:lnTo>
                <a:lnTo>
                  <a:pt x="84729" y="53750"/>
                </a:lnTo>
                <a:lnTo>
                  <a:pt x="84729" y="47500"/>
                </a:lnTo>
                <a:lnTo>
                  <a:pt x="64054" y="33750"/>
                </a:lnTo>
                <a:lnTo>
                  <a:pt x="56756" y="33750"/>
                </a:lnTo>
                <a:lnTo>
                  <a:pt x="21891" y="750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18"/>
          <p:cNvSpPr/>
          <p:nvPr/>
        </p:nvSpPr>
        <p:spPr>
          <a:xfrm>
            <a:off x="8469312" y="4624387"/>
            <a:ext cx="214312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1384"/>
                </a:moveTo>
                <a:lnTo>
                  <a:pt x="0" y="31384"/>
                </a:lnTo>
                <a:lnTo>
                  <a:pt x="34710" y="88615"/>
                </a:lnTo>
                <a:lnTo>
                  <a:pt x="120000" y="120000"/>
                </a:lnTo>
                <a:lnTo>
                  <a:pt x="120000" y="88615"/>
                </a:lnTo>
                <a:lnTo>
                  <a:pt x="103140" y="88615"/>
                </a:lnTo>
                <a:lnTo>
                  <a:pt x="94710" y="60923"/>
                </a:lnTo>
                <a:lnTo>
                  <a:pt x="68925" y="31384"/>
                </a:lnTo>
                <a:lnTo>
                  <a:pt x="68925" y="60923"/>
                </a:lnTo>
                <a:lnTo>
                  <a:pt x="51570" y="31384"/>
                </a:lnTo>
                <a:lnTo>
                  <a:pt x="25785" y="0"/>
                </a:lnTo>
                <a:lnTo>
                  <a:pt x="8925" y="0"/>
                </a:lnTo>
                <a:lnTo>
                  <a:pt x="0" y="3138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18"/>
          <p:cNvSpPr/>
          <p:nvPr/>
        </p:nvSpPr>
        <p:spPr>
          <a:xfrm>
            <a:off x="8683625" y="4679950"/>
            <a:ext cx="31750" cy="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58378" y="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18"/>
          <p:cNvSpPr/>
          <p:nvPr/>
        </p:nvSpPr>
        <p:spPr>
          <a:xfrm>
            <a:off x="8469312" y="4525962"/>
            <a:ext cx="31750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7500"/>
                </a:moveTo>
                <a:lnTo>
                  <a:pt x="0" y="37500"/>
                </a:lnTo>
                <a:lnTo>
                  <a:pt x="61714" y="80000"/>
                </a:lnTo>
                <a:lnTo>
                  <a:pt x="120000" y="120000"/>
                </a:lnTo>
                <a:lnTo>
                  <a:pt x="120000" y="80000"/>
                </a:lnTo>
                <a:lnTo>
                  <a:pt x="61714" y="0"/>
                </a:lnTo>
                <a:lnTo>
                  <a:pt x="0" y="3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18"/>
          <p:cNvSpPr/>
          <p:nvPr/>
        </p:nvSpPr>
        <p:spPr>
          <a:xfrm>
            <a:off x="8515350" y="4552950"/>
            <a:ext cx="15875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8"/>
          <p:cNvSpPr/>
          <p:nvPr/>
        </p:nvSpPr>
        <p:spPr>
          <a:xfrm>
            <a:off x="8820150" y="4073525"/>
            <a:ext cx="920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4545"/>
                </a:moveTo>
                <a:lnTo>
                  <a:pt x="0" y="54545"/>
                </a:lnTo>
                <a:lnTo>
                  <a:pt x="0" y="79720"/>
                </a:lnTo>
                <a:lnTo>
                  <a:pt x="19615" y="94825"/>
                </a:lnTo>
                <a:lnTo>
                  <a:pt x="19615" y="107412"/>
                </a:lnTo>
                <a:lnTo>
                  <a:pt x="39230" y="107412"/>
                </a:lnTo>
                <a:lnTo>
                  <a:pt x="60000" y="107412"/>
                </a:lnTo>
                <a:lnTo>
                  <a:pt x="79615" y="120000"/>
                </a:lnTo>
                <a:lnTo>
                  <a:pt x="79615" y="107412"/>
                </a:lnTo>
                <a:lnTo>
                  <a:pt x="99230" y="120000"/>
                </a:lnTo>
                <a:lnTo>
                  <a:pt x="120000" y="120000"/>
                </a:lnTo>
                <a:lnTo>
                  <a:pt x="99230" y="107412"/>
                </a:lnTo>
                <a:lnTo>
                  <a:pt x="120000" y="107412"/>
                </a:lnTo>
                <a:lnTo>
                  <a:pt x="79615" y="94825"/>
                </a:lnTo>
                <a:lnTo>
                  <a:pt x="60000" y="107412"/>
                </a:lnTo>
                <a:lnTo>
                  <a:pt x="39230" y="79720"/>
                </a:lnTo>
                <a:lnTo>
                  <a:pt x="79615" y="40279"/>
                </a:lnTo>
                <a:lnTo>
                  <a:pt x="60000" y="26853"/>
                </a:lnTo>
                <a:lnTo>
                  <a:pt x="79615" y="0"/>
                </a:lnTo>
                <a:lnTo>
                  <a:pt x="60000" y="14265"/>
                </a:lnTo>
                <a:lnTo>
                  <a:pt x="19615" y="0"/>
                </a:lnTo>
                <a:lnTo>
                  <a:pt x="0" y="5454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18"/>
          <p:cNvSpPr/>
          <p:nvPr/>
        </p:nvSpPr>
        <p:spPr>
          <a:xfrm>
            <a:off x="8747125" y="4243387"/>
            <a:ext cx="58737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26666"/>
                </a:lnTo>
                <a:lnTo>
                  <a:pt x="12000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18"/>
          <p:cNvSpPr/>
          <p:nvPr/>
        </p:nvSpPr>
        <p:spPr>
          <a:xfrm>
            <a:off x="8820150" y="4200525"/>
            <a:ext cx="31750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65454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18"/>
          <p:cNvSpPr/>
          <p:nvPr/>
        </p:nvSpPr>
        <p:spPr>
          <a:xfrm>
            <a:off x="8866187" y="4229100"/>
            <a:ext cx="61912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48888"/>
                </a:moveTo>
                <a:lnTo>
                  <a:pt x="0" y="48888"/>
                </a:lnTo>
                <a:lnTo>
                  <a:pt x="32112" y="48888"/>
                </a:lnTo>
                <a:lnTo>
                  <a:pt x="32112" y="71111"/>
                </a:lnTo>
                <a:lnTo>
                  <a:pt x="60845" y="120000"/>
                </a:lnTo>
                <a:lnTo>
                  <a:pt x="60845" y="93333"/>
                </a:lnTo>
                <a:lnTo>
                  <a:pt x="60845" y="71111"/>
                </a:lnTo>
                <a:lnTo>
                  <a:pt x="120000" y="93333"/>
                </a:lnTo>
                <a:lnTo>
                  <a:pt x="120000" y="71111"/>
                </a:lnTo>
                <a:lnTo>
                  <a:pt x="89577" y="71111"/>
                </a:lnTo>
                <a:lnTo>
                  <a:pt x="89577" y="22222"/>
                </a:lnTo>
                <a:lnTo>
                  <a:pt x="60845" y="48888"/>
                </a:lnTo>
                <a:lnTo>
                  <a:pt x="60845" y="22222"/>
                </a:lnTo>
                <a:lnTo>
                  <a:pt x="32112" y="0"/>
                </a:lnTo>
                <a:lnTo>
                  <a:pt x="0" y="0"/>
                </a:lnTo>
                <a:lnTo>
                  <a:pt x="0" y="4888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4" name="Google Shape;894;p18"/>
          <p:cNvSpPr/>
          <p:nvPr/>
        </p:nvSpPr>
        <p:spPr>
          <a:xfrm>
            <a:off x="8866187" y="4271962"/>
            <a:ext cx="107950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7567"/>
                </a:moveTo>
                <a:lnTo>
                  <a:pt x="0" y="87567"/>
                </a:lnTo>
                <a:lnTo>
                  <a:pt x="18536" y="68108"/>
                </a:lnTo>
                <a:lnTo>
                  <a:pt x="35121" y="68108"/>
                </a:lnTo>
                <a:lnTo>
                  <a:pt x="51707" y="68108"/>
                </a:lnTo>
                <a:lnTo>
                  <a:pt x="69268" y="68108"/>
                </a:lnTo>
                <a:lnTo>
                  <a:pt x="51707" y="103783"/>
                </a:lnTo>
                <a:lnTo>
                  <a:pt x="85853" y="120000"/>
                </a:lnTo>
                <a:lnTo>
                  <a:pt x="102439" y="103783"/>
                </a:lnTo>
                <a:lnTo>
                  <a:pt x="85853" y="87567"/>
                </a:lnTo>
                <a:lnTo>
                  <a:pt x="102439" y="68108"/>
                </a:lnTo>
                <a:lnTo>
                  <a:pt x="120000" y="103783"/>
                </a:lnTo>
                <a:lnTo>
                  <a:pt x="120000" y="68108"/>
                </a:lnTo>
                <a:lnTo>
                  <a:pt x="120000" y="35675"/>
                </a:lnTo>
                <a:lnTo>
                  <a:pt x="85853" y="0"/>
                </a:lnTo>
                <a:lnTo>
                  <a:pt x="85853" y="35675"/>
                </a:lnTo>
                <a:lnTo>
                  <a:pt x="69268" y="35675"/>
                </a:lnTo>
                <a:lnTo>
                  <a:pt x="51707" y="51891"/>
                </a:lnTo>
                <a:lnTo>
                  <a:pt x="35121" y="35675"/>
                </a:lnTo>
                <a:lnTo>
                  <a:pt x="0" y="68108"/>
                </a:lnTo>
                <a:lnTo>
                  <a:pt x="0" y="8756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5" name="Google Shape;895;p18"/>
          <p:cNvCxnSpPr/>
          <p:nvPr/>
        </p:nvCxnSpPr>
        <p:spPr>
          <a:xfrm>
            <a:off x="8172450" y="4222750"/>
            <a:ext cx="0" cy="12700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96" name="Google Shape;896;p18"/>
          <p:cNvCxnSpPr/>
          <p:nvPr/>
        </p:nvCxnSpPr>
        <p:spPr>
          <a:xfrm rot="10800000" flipH="1">
            <a:off x="9012237" y="3883025"/>
            <a:ext cx="14287" cy="42862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897" name="Google Shape;897;p18"/>
          <p:cNvCxnSpPr/>
          <p:nvPr/>
        </p:nvCxnSpPr>
        <p:spPr>
          <a:xfrm rot="10800000">
            <a:off x="9050337" y="3848100"/>
            <a:ext cx="0" cy="28575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98" name="Google Shape;898;p18"/>
          <p:cNvSpPr/>
          <p:nvPr/>
        </p:nvSpPr>
        <p:spPr>
          <a:xfrm>
            <a:off x="8928100" y="4214812"/>
            <a:ext cx="31750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60000" y="28571"/>
                </a:lnTo>
                <a:lnTo>
                  <a:pt x="0" y="57142"/>
                </a:lnTo>
                <a:lnTo>
                  <a:pt x="0" y="91428"/>
                </a:lnTo>
                <a:lnTo>
                  <a:pt x="0" y="120000"/>
                </a:lnTo>
                <a:lnTo>
                  <a:pt x="60000" y="120000"/>
                </a:lnTo>
                <a:lnTo>
                  <a:pt x="60000" y="57142"/>
                </a:lnTo>
                <a:lnTo>
                  <a:pt x="120000" y="57142"/>
                </a:lnTo>
                <a:lnTo>
                  <a:pt x="60000" y="28571"/>
                </a:lnTo>
                <a:lnTo>
                  <a:pt x="6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18"/>
          <p:cNvSpPr/>
          <p:nvPr/>
        </p:nvSpPr>
        <p:spPr>
          <a:xfrm>
            <a:off x="8397875" y="4173537"/>
            <a:ext cx="115887" cy="82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4940" y="119999"/>
                </a:moveTo>
                <a:lnTo>
                  <a:pt x="44940" y="119999"/>
                </a:lnTo>
                <a:lnTo>
                  <a:pt x="75059" y="100114"/>
                </a:lnTo>
                <a:lnTo>
                  <a:pt x="89880" y="80228"/>
                </a:lnTo>
                <a:lnTo>
                  <a:pt x="120000" y="61028"/>
                </a:lnTo>
                <a:lnTo>
                  <a:pt x="120000" y="0"/>
                </a:lnTo>
                <a:lnTo>
                  <a:pt x="89880" y="0"/>
                </a:lnTo>
                <a:lnTo>
                  <a:pt x="89880" y="21257"/>
                </a:lnTo>
                <a:lnTo>
                  <a:pt x="75059" y="0"/>
                </a:lnTo>
                <a:lnTo>
                  <a:pt x="14342" y="0"/>
                </a:lnTo>
                <a:lnTo>
                  <a:pt x="0" y="41142"/>
                </a:lnTo>
                <a:lnTo>
                  <a:pt x="14342" y="80228"/>
                </a:lnTo>
                <a:lnTo>
                  <a:pt x="14342" y="100114"/>
                </a:lnTo>
                <a:lnTo>
                  <a:pt x="14342" y="119999"/>
                </a:lnTo>
                <a:lnTo>
                  <a:pt x="44940" y="11999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18"/>
          <p:cNvSpPr/>
          <p:nvPr/>
        </p:nvSpPr>
        <p:spPr>
          <a:xfrm>
            <a:off x="8042275" y="3890962"/>
            <a:ext cx="122237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7500"/>
                </a:moveTo>
                <a:lnTo>
                  <a:pt x="120000" y="107500"/>
                </a:lnTo>
                <a:lnTo>
                  <a:pt x="105428" y="67500"/>
                </a:lnTo>
                <a:lnTo>
                  <a:pt x="105428" y="53333"/>
                </a:lnTo>
                <a:lnTo>
                  <a:pt x="90000" y="67500"/>
                </a:lnTo>
                <a:lnTo>
                  <a:pt x="75428" y="67500"/>
                </a:lnTo>
                <a:lnTo>
                  <a:pt x="75428" y="53333"/>
                </a:lnTo>
                <a:lnTo>
                  <a:pt x="105428" y="27500"/>
                </a:lnTo>
                <a:lnTo>
                  <a:pt x="44571" y="27500"/>
                </a:lnTo>
                <a:lnTo>
                  <a:pt x="44571" y="0"/>
                </a:lnTo>
                <a:lnTo>
                  <a:pt x="29142" y="0"/>
                </a:lnTo>
                <a:lnTo>
                  <a:pt x="14571" y="0"/>
                </a:lnTo>
                <a:lnTo>
                  <a:pt x="14571" y="13333"/>
                </a:lnTo>
                <a:lnTo>
                  <a:pt x="0" y="40000"/>
                </a:lnTo>
                <a:lnTo>
                  <a:pt x="14571" y="40000"/>
                </a:lnTo>
                <a:lnTo>
                  <a:pt x="29142" y="107500"/>
                </a:lnTo>
                <a:lnTo>
                  <a:pt x="59142" y="107500"/>
                </a:lnTo>
                <a:lnTo>
                  <a:pt x="90000" y="80000"/>
                </a:lnTo>
                <a:lnTo>
                  <a:pt x="105428" y="120000"/>
                </a:lnTo>
                <a:lnTo>
                  <a:pt x="120000" y="107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8"/>
          <p:cNvSpPr/>
          <p:nvPr/>
        </p:nvSpPr>
        <p:spPr>
          <a:xfrm>
            <a:off x="8151812" y="3848100"/>
            <a:ext cx="211137" cy="438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6000" y="120000"/>
                </a:moveTo>
                <a:lnTo>
                  <a:pt x="86000" y="120000"/>
                </a:lnTo>
                <a:lnTo>
                  <a:pt x="102500" y="104727"/>
                </a:lnTo>
                <a:lnTo>
                  <a:pt x="95000" y="93090"/>
                </a:lnTo>
                <a:lnTo>
                  <a:pt x="86000" y="85090"/>
                </a:lnTo>
                <a:lnTo>
                  <a:pt x="86000" y="77818"/>
                </a:lnTo>
                <a:lnTo>
                  <a:pt x="77500" y="66181"/>
                </a:lnTo>
                <a:lnTo>
                  <a:pt x="77500" y="58181"/>
                </a:lnTo>
                <a:lnTo>
                  <a:pt x="111000" y="50424"/>
                </a:lnTo>
                <a:lnTo>
                  <a:pt x="120000" y="42909"/>
                </a:lnTo>
                <a:lnTo>
                  <a:pt x="111000" y="42909"/>
                </a:lnTo>
                <a:lnTo>
                  <a:pt x="95000" y="38787"/>
                </a:lnTo>
                <a:lnTo>
                  <a:pt x="95000" y="34909"/>
                </a:lnTo>
                <a:lnTo>
                  <a:pt x="95000" y="31272"/>
                </a:lnTo>
                <a:lnTo>
                  <a:pt x="86000" y="27151"/>
                </a:lnTo>
                <a:lnTo>
                  <a:pt x="77500" y="27151"/>
                </a:lnTo>
                <a:lnTo>
                  <a:pt x="86000" y="8000"/>
                </a:lnTo>
                <a:lnTo>
                  <a:pt x="77500" y="0"/>
                </a:lnTo>
                <a:lnTo>
                  <a:pt x="69000" y="0"/>
                </a:lnTo>
                <a:lnTo>
                  <a:pt x="69000" y="8000"/>
                </a:lnTo>
                <a:lnTo>
                  <a:pt x="51500" y="8000"/>
                </a:lnTo>
                <a:lnTo>
                  <a:pt x="43000" y="11636"/>
                </a:lnTo>
                <a:lnTo>
                  <a:pt x="25500" y="27151"/>
                </a:lnTo>
                <a:lnTo>
                  <a:pt x="17000" y="31272"/>
                </a:lnTo>
                <a:lnTo>
                  <a:pt x="8500" y="38787"/>
                </a:lnTo>
                <a:lnTo>
                  <a:pt x="8500" y="42909"/>
                </a:lnTo>
                <a:lnTo>
                  <a:pt x="0" y="46545"/>
                </a:lnTo>
                <a:lnTo>
                  <a:pt x="17000" y="54545"/>
                </a:lnTo>
                <a:lnTo>
                  <a:pt x="25500" y="62060"/>
                </a:lnTo>
                <a:lnTo>
                  <a:pt x="34500" y="73696"/>
                </a:lnTo>
                <a:lnTo>
                  <a:pt x="25500" y="77818"/>
                </a:lnTo>
                <a:lnTo>
                  <a:pt x="43000" y="81454"/>
                </a:lnTo>
                <a:lnTo>
                  <a:pt x="60500" y="73696"/>
                </a:lnTo>
                <a:lnTo>
                  <a:pt x="69000" y="77818"/>
                </a:lnTo>
                <a:lnTo>
                  <a:pt x="86000" y="101090"/>
                </a:lnTo>
                <a:lnTo>
                  <a:pt x="8600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8"/>
          <p:cNvSpPr/>
          <p:nvPr/>
        </p:nvSpPr>
        <p:spPr>
          <a:xfrm>
            <a:off x="8348662" y="3989387"/>
            <a:ext cx="166687" cy="196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11964"/>
                </a:moveTo>
                <a:lnTo>
                  <a:pt x="120000" y="111964"/>
                </a:lnTo>
                <a:lnTo>
                  <a:pt x="120000" y="94285"/>
                </a:lnTo>
                <a:lnTo>
                  <a:pt x="98526" y="77142"/>
                </a:lnTo>
                <a:lnTo>
                  <a:pt x="98526" y="68571"/>
                </a:lnTo>
                <a:lnTo>
                  <a:pt x="54947" y="42857"/>
                </a:lnTo>
                <a:lnTo>
                  <a:pt x="76421" y="34821"/>
                </a:lnTo>
                <a:lnTo>
                  <a:pt x="65684" y="25714"/>
                </a:lnTo>
                <a:lnTo>
                  <a:pt x="43578" y="17142"/>
                </a:lnTo>
                <a:lnTo>
                  <a:pt x="32842" y="0"/>
                </a:lnTo>
                <a:lnTo>
                  <a:pt x="22105" y="0"/>
                </a:lnTo>
                <a:lnTo>
                  <a:pt x="22105" y="17142"/>
                </a:lnTo>
                <a:lnTo>
                  <a:pt x="11368" y="17142"/>
                </a:lnTo>
                <a:lnTo>
                  <a:pt x="11368" y="9107"/>
                </a:lnTo>
                <a:lnTo>
                  <a:pt x="0" y="25714"/>
                </a:lnTo>
                <a:lnTo>
                  <a:pt x="0" y="34821"/>
                </a:lnTo>
                <a:lnTo>
                  <a:pt x="11368" y="42857"/>
                </a:lnTo>
                <a:lnTo>
                  <a:pt x="11368" y="68571"/>
                </a:lnTo>
                <a:lnTo>
                  <a:pt x="32842" y="60535"/>
                </a:lnTo>
                <a:lnTo>
                  <a:pt x="54947" y="51428"/>
                </a:lnTo>
                <a:lnTo>
                  <a:pt x="65684" y="68571"/>
                </a:lnTo>
                <a:lnTo>
                  <a:pt x="76421" y="86249"/>
                </a:lnTo>
                <a:lnTo>
                  <a:pt x="87157" y="94285"/>
                </a:lnTo>
                <a:lnTo>
                  <a:pt x="87157" y="111964"/>
                </a:lnTo>
                <a:lnTo>
                  <a:pt x="98526" y="119999"/>
                </a:lnTo>
                <a:lnTo>
                  <a:pt x="98526" y="111964"/>
                </a:lnTo>
                <a:lnTo>
                  <a:pt x="120000" y="11196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3" name="Google Shape;903;p18"/>
          <p:cNvSpPr/>
          <p:nvPr/>
        </p:nvSpPr>
        <p:spPr>
          <a:xfrm>
            <a:off x="8394700" y="3975100"/>
            <a:ext cx="166687" cy="323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203"/>
                </a:moveTo>
                <a:lnTo>
                  <a:pt x="0" y="5203"/>
                </a:lnTo>
                <a:lnTo>
                  <a:pt x="0" y="0"/>
                </a:lnTo>
                <a:lnTo>
                  <a:pt x="10736" y="5203"/>
                </a:lnTo>
                <a:lnTo>
                  <a:pt x="54315" y="0"/>
                </a:lnTo>
                <a:lnTo>
                  <a:pt x="76421" y="0"/>
                </a:lnTo>
                <a:lnTo>
                  <a:pt x="76421" y="10731"/>
                </a:lnTo>
                <a:lnTo>
                  <a:pt x="98526" y="10731"/>
                </a:lnTo>
                <a:lnTo>
                  <a:pt x="76421" y="15609"/>
                </a:lnTo>
                <a:lnTo>
                  <a:pt x="65684" y="26341"/>
                </a:lnTo>
                <a:lnTo>
                  <a:pt x="54315" y="31219"/>
                </a:lnTo>
                <a:lnTo>
                  <a:pt x="109263" y="67317"/>
                </a:lnTo>
                <a:lnTo>
                  <a:pt x="120000" y="78048"/>
                </a:lnTo>
                <a:lnTo>
                  <a:pt x="109263" y="98536"/>
                </a:lnTo>
                <a:lnTo>
                  <a:pt x="87157" y="104390"/>
                </a:lnTo>
                <a:lnTo>
                  <a:pt x="76421" y="104390"/>
                </a:lnTo>
                <a:lnTo>
                  <a:pt x="65684" y="114146"/>
                </a:lnTo>
                <a:lnTo>
                  <a:pt x="43578" y="120000"/>
                </a:lnTo>
                <a:lnTo>
                  <a:pt x="43578" y="109268"/>
                </a:lnTo>
                <a:lnTo>
                  <a:pt x="32842" y="104390"/>
                </a:lnTo>
                <a:lnTo>
                  <a:pt x="54315" y="98536"/>
                </a:lnTo>
                <a:lnTo>
                  <a:pt x="65684" y="93658"/>
                </a:lnTo>
                <a:lnTo>
                  <a:pt x="87157" y="88780"/>
                </a:lnTo>
                <a:lnTo>
                  <a:pt x="87157" y="73170"/>
                </a:lnTo>
                <a:lnTo>
                  <a:pt x="87157" y="62439"/>
                </a:lnTo>
                <a:lnTo>
                  <a:pt x="65684" y="52032"/>
                </a:lnTo>
                <a:lnTo>
                  <a:pt x="65684" y="46829"/>
                </a:lnTo>
                <a:lnTo>
                  <a:pt x="22105" y="31219"/>
                </a:lnTo>
                <a:lnTo>
                  <a:pt x="43578" y="26341"/>
                </a:lnTo>
                <a:lnTo>
                  <a:pt x="32842" y="20813"/>
                </a:lnTo>
                <a:lnTo>
                  <a:pt x="10736" y="15609"/>
                </a:lnTo>
                <a:lnTo>
                  <a:pt x="0" y="520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18"/>
          <p:cNvSpPr/>
          <p:nvPr/>
        </p:nvSpPr>
        <p:spPr>
          <a:xfrm>
            <a:off x="7570787" y="3636962"/>
            <a:ext cx="700087" cy="676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9584" y="32500"/>
                </a:moveTo>
                <a:lnTo>
                  <a:pt x="109584" y="32500"/>
                </a:lnTo>
                <a:lnTo>
                  <a:pt x="114716" y="32500"/>
                </a:lnTo>
                <a:lnTo>
                  <a:pt x="120000" y="37500"/>
                </a:lnTo>
                <a:lnTo>
                  <a:pt x="120000" y="42656"/>
                </a:lnTo>
                <a:lnTo>
                  <a:pt x="114716" y="42656"/>
                </a:lnTo>
                <a:lnTo>
                  <a:pt x="112150" y="45000"/>
                </a:lnTo>
                <a:lnTo>
                  <a:pt x="107018" y="55000"/>
                </a:lnTo>
                <a:lnTo>
                  <a:pt x="104301" y="57656"/>
                </a:lnTo>
                <a:lnTo>
                  <a:pt x="101735" y="62500"/>
                </a:lnTo>
                <a:lnTo>
                  <a:pt x="101735" y="65156"/>
                </a:lnTo>
                <a:lnTo>
                  <a:pt x="99169" y="57656"/>
                </a:lnTo>
                <a:lnTo>
                  <a:pt x="99169" y="55000"/>
                </a:lnTo>
                <a:lnTo>
                  <a:pt x="96452" y="57656"/>
                </a:lnTo>
                <a:lnTo>
                  <a:pt x="93886" y="57656"/>
                </a:lnTo>
                <a:lnTo>
                  <a:pt x="93886" y="55000"/>
                </a:lnTo>
                <a:lnTo>
                  <a:pt x="99169" y="50156"/>
                </a:lnTo>
                <a:lnTo>
                  <a:pt x="88754" y="50156"/>
                </a:lnTo>
                <a:lnTo>
                  <a:pt x="88754" y="45000"/>
                </a:lnTo>
                <a:lnTo>
                  <a:pt x="86037" y="45000"/>
                </a:lnTo>
                <a:lnTo>
                  <a:pt x="83471" y="45000"/>
                </a:lnTo>
                <a:lnTo>
                  <a:pt x="83471" y="47500"/>
                </a:lnTo>
                <a:lnTo>
                  <a:pt x="80905" y="52500"/>
                </a:lnTo>
                <a:lnTo>
                  <a:pt x="83471" y="52500"/>
                </a:lnTo>
                <a:lnTo>
                  <a:pt x="86037" y="65156"/>
                </a:lnTo>
                <a:lnTo>
                  <a:pt x="83471" y="65156"/>
                </a:lnTo>
                <a:lnTo>
                  <a:pt x="83471" y="62500"/>
                </a:lnTo>
                <a:lnTo>
                  <a:pt x="78188" y="65156"/>
                </a:lnTo>
                <a:lnTo>
                  <a:pt x="75622" y="72656"/>
                </a:lnTo>
                <a:lnTo>
                  <a:pt x="70490" y="75000"/>
                </a:lnTo>
                <a:lnTo>
                  <a:pt x="57358" y="85000"/>
                </a:lnTo>
                <a:lnTo>
                  <a:pt x="57358" y="87656"/>
                </a:lnTo>
                <a:lnTo>
                  <a:pt x="54792" y="87656"/>
                </a:lnTo>
                <a:lnTo>
                  <a:pt x="52226" y="90000"/>
                </a:lnTo>
                <a:lnTo>
                  <a:pt x="49509" y="90000"/>
                </a:lnTo>
                <a:lnTo>
                  <a:pt x="49509" y="92343"/>
                </a:lnTo>
                <a:lnTo>
                  <a:pt x="49509" y="99843"/>
                </a:lnTo>
                <a:lnTo>
                  <a:pt x="46943" y="105000"/>
                </a:lnTo>
                <a:lnTo>
                  <a:pt x="46943" y="112500"/>
                </a:lnTo>
                <a:lnTo>
                  <a:pt x="44377" y="114843"/>
                </a:lnTo>
                <a:lnTo>
                  <a:pt x="41811" y="117656"/>
                </a:lnTo>
                <a:lnTo>
                  <a:pt x="39094" y="120000"/>
                </a:lnTo>
                <a:lnTo>
                  <a:pt x="33962" y="117656"/>
                </a:lnTo>
                <a:lnTo>
                  <a:pt x="26113" y="95156"/>
                </a:lnTo>
                <a:lnTo>
                  <a:pt x="20830" y="87656"/>
                </a:lnTo>
                <a:lnTo>
                  <a:pt x="18264" y="72656"/>
                </a:lnTo>
                <a:lnTo>
                  <a:pt x="18264" y="62500"/>
                </a:lnTo>
                <a:lnTo>
                  <a:pt x="15698" y="67500"/>
                </a:lnTo>
                <a:lnTo>
                  <a:pt x="10415" y="70000"/>
                </a:lnTo>
                <a:lnTo>
                  <a:pt x="2566" y="62500"/>
                </a:lnTo>
                <a:lnTo>
                  <a:pt x="7849" y="62500"/>
                </a:lnTo>
                <a:lnTo>
                  <a:pt x="7849" y="60000"/>
                </a:lnTo>
                <a:lnTo>
                  <a:pt x="5283" y="60000"/>
                </a:lnTo>
                <a:lnTo>
                  <a:pt x="0" y="57656"/>
                </a:lnTo>
                <a:lnTo>
                  <a:pt x="2566" y="55000"/>
                </a:lnTo>
                <a:lnTo>
                  <a:pt x="10415" y="55000"/>
                </a:lnTo>
                <a:lnTo>
                  <a:pt x="10415" y="52500"/>
                </a:lnTo>
                <a:lnTo>
                  <a:pt x="10415" y="47500"/>
                </a:lnTo>
                <a:lnTo>
                  <a:pt x="7849" y="47500"/>
                </a:lnTo>
                <a:lnTo>
                  <a:pt x="7849" y="45000"/>
                </a:lnTo>
                <a:lnTo>
                  <a:pt x="5283" y="45000"/>
                </a:lnTo>
                <a:lnTo>
                  <a:pt x="5283" y="40000"/>
                </a:lnTo>
                <a:lnTo>
                  <a:pt x="7849" y="37500"/>
                </a:lnTo>
                <a:lnTo>
                  <a:pt x="10415" y="40000"/>
                </a:lnTo>
                <a:lnTo>
                  <a:pt x="15698" y="37500"/>
                </a:lnTo>
                <a:lnTo>
                  <a:pt x="28679" y="22500"/>
                </a:lnTo>
                <a:lnTo>
                  <a:pt x="26113" y="20156"/>
                </a:lnTo>
                <a:lnTo>
                  <a:pt x="28679" y="20156"/>
                </a:lnTo>
                <a:lnTo>
                  <a:pt x="28679" y="17500"/>
                </a:lnTo>
                <a:lnTo>
                  <a:pt x="23547" y="15000"/>
                </a:lnTo>
                <a:lnTo>
                  <a:pt x="26113" y="10000"/>
                </a:lnTo>
                <a:lnTo>
                  <a:pt x="23547" y="7500"/>
                </a:lnTo>
                <a:lnTo>
                  <a:pt x="26113" y="5156"/>
                </a:lnTo>
                <a:lnTo>
                  <a:pt x="31245" y="7500"/>
                </a:lnTo>
                <a:lnTo>
                  <a:pt x="36528" y="5156"/>
                </a:lnTo>
                <a:lnTo>
                  <a:pt x="39094" y="2500"/>
                </a:lnTo>
                <a:lnTo>
                  <a:pt x="46943" y="0"/>
                </a:lnTo>
                <a:lnTo>
                  <a:pt x="49509" y="2500"/>
                </a:lnTo>
                <a:lnTo>
                  <a:pt x="49509" y="7500"/>
                </a:lnTo>
                <a:lnTo>
                  <a:pt x="44377" y="12656"/>
                </a:lnTo>
                <a:lnTo>
                  <a:pt x="46943" y="17500"/>
                </a:lnTo>
                <a:lnTo>
                  <a:pt x="41811" y="17500"/>
                </a:lnTo>
                <a:lnTo>
                  <a:pt x="44377" y="25000"/>
                </a:lnTo>
                <a:lnTo>
                  <a:pt x="52226" y="27656"/>
                </a:lnTo>
                <a:lnTo>
                  <a:pt x="49509" y="35156"/>
                </a:lnTo>
                <a:lnTo>
                  <a:pt x="54792" y="37500"/>
                </a:lnTo>
                <a:lnTo>
                  <a:pt x="78188" y="45000"/>
                </a:lnTo>
                <a:lnTo>
                  <a:pt x="80905" y="45000"/>
                </a:lnTo>
                <a:lnTo>
                  <a:pt x="80905" y="42656"/>
                </a:lnTo>
                <a:lnTo>
                  <a:pt x="80905" y="37500"/>
                </a:lnTo>
                <a:lnTo>
                  <a:pt x="83471" y="37500"/>
                </a:lnTo>
                <a:lnTo>
                  <a:pt x="86037" y="40000"/>
                </a:lnTo>
                <a:lnTo>
                  <a:pt x="86037" y="42656"/>
                </a:lnTo>
                <a:lnTo>
                  <a:pt x="96452" y="42656"/>
                </a:lnTo>
                <a:lnTo>
                  <a:pt x="99169" y="42656"/>
                </a:lnTo>
                <a:lnTo>
                  <a:pt x="96452" y="37500"/>
                </a:lnTo>
                <a:lnTo>
                  <a:pt x="109584" y="32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18"/>
          <p:cNvSpPr/>
          <p:nvPr/>
        </p:nvSpPr>
        <p:spPr>
          <a:xfrm>
            <a:off x="8348662" y="4341812"/>
            <a:ext cx="920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12500"/>
                </a:moveTo>
                <a:lnTo>
                  <a:pt x="60000" y="12500"/>
                </a:lnTo>
                <a:lnTo>
                  <a:pt x="40384" y="25000"/>
                </a:lnTo>
                <a:lnTo>
                  <a:pt x="20769" y="12500"/>
                </a:lnTo>
                <a:lnTo>
                  <a:pt x="0" y="0"/>
                </a:lnTo>
                <a:lnTo>
                  <a:pt x="0" y="12500"/>
                </a:lnTo>
                <a:lnTo>
                  <a:pt x="0" y="52500"/>
                </a:lnTo>
                <a:lnTo>
                  <a:pt x="40384" y="80000"/>
                </a:lnTo>
                <a:lnTo>
                  <a:pt x="100384" y="120000"/>
                </a:lnTo>
                <a:lnTo>
                  <a:pt x="120000" y="120000"/>
                </a:lnTo>
                <a:lnTo>
                  <a:pt x="100384" y="80000"/>
                </a:lnTo>
                <a:lnTo>
                  <a:pt x="100384" y="40000"/>
                </a:lnTo>
                <a:lnTo>
                  <a:pt x="60000" y="12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8"/>
          <p:cNvSpPr/>
          <p:nvPr/>
        </p:nvSpPr>
        <p:spPr>
          <a:xfrm>
            <a:off x="8288337" y="4032250"/>
            <a:ext cx="180975" cy="33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000" y="0"/>
                </a:moveTo>
                <a:lnTo>
                  <a:pt x="40000" y="0"/>
                </a:lnTo>
                <a:lnTo>
                  <a:pt x="0" y="10026"/>
                </a:lnTo>
                <a:lnTo>
                  <a:pt x="0" y="20365"/>
                </a:lnTo>
                <a:lnTo>
                  <a:pt x="9855" y="35404"/>
                </a:lnTo>
                <a:lnTo>
                  <a:pt x="9855" y="44804"/>
                </a:lnTo>
                <a:lnTo>
                  <a:pt x="20289" y="55143"/>
                </a:lnTo>
                <a:lnTo>
                  <a:pt x="30144" y="70182"/>
                </a:lnTo>
                <a:lnTo>
                  <a:pt x="9855" y="89921"/>
                </a:lnTo>
                <a:lnTo>
                  <a:pt x="9855" y="95561"/>
                </a:lnTo>
                <a:lnTo>
                  <a:pt x="9855" y="100261"/>
                </a:lnTo>
                <a:lnTo>
                  <a:pt x="40000" y="115300"/>
                </a:lnTo>
                <a:lnTo>
                  <a:pt x="40000" y="110600"/>
                </a:lnTo>
                <a:lnTo>
                  <a:pt x="50434" y="115300"/>
                </a:lnTo>
                <a:lnTo>
                  <a:pt x="60289" y="120000"/>
                </a:lnTo>
                <a:lnTo>
                  <a:pt x="70144" y="115300"/>
                </a:lnTo>
                <a:lnTo>
                  <a:pt x="60289" y="110600"/>
                </a:lnTo>
                <a:lnTo>
                  <a:pt x="40000" y="110600"/>
                </a:lnTo>
                <a:lnTo>
                  <a:pt x="30144" y="89921"/>
                </a:lnTo>
                <a:lnTo>
                  <a:pt x="20289" y="89921"/>
                </a:lnTo>
                <a:lnTo>
                  <a:pt x="20289" y="85221"/>
                </a:lnTo>
                <a:lnTo>
                  <a:pt x="30144" y="70182"/>
                </a:lnTo>
                <a:lnTo>
                  <a:pt x="30144" y="59843"/>
                </a:lnTo>
                <a:lnTo>
                  <a:pt x="50434" y="59843"/>
                </a:lnTo>
                <a:lnTo>
                  <a:pt x="50434" y="65483"/>
                </a:lnTo>
                <a:lnTo>
                  <a:pt x="60289" y="65483"/>
                </a:lnTo>
                <a:lnTo>
                  <a:pt x="80000" y="74882"/>
                </a:lnTo>
                <a:lnTo>
                  <a:pt x="80000" y="70182"/>
                </a:lnTo>
                <a:lnTo>
                  <a:pt x="70144" y="59843"/>
                </a:lnTo>
                <a:lnTo>
                  <a:pt x="80000" y="50443"/>
                </a:lnTo>
                <a:lnTo>
                  <a:pt x="120000" y="50443"/>
                </a:lnTo>
                <a:lnTo>
                  <a:pt x="120000" y="40104"/>
                </a:lnTo>
                <a:lnTo>
                  <a:pt x="110144" y="35404"/>
                </a:lnTo>
                <a:lnTo>
                  <a:pt x="100289" y="25065"/>
                </a:lnTo>
                <a:lnTo>
                  <a:pt x="90434" y="15039"/>
                </a:lnTo>
                <a:lnTo>
                  <a:pt x="70144" y="20365"/>
                </a:lnTo>
                <a:lnTo>
                  <a:pt x="50434" y="25065"/>
                </a:lnTo>
                <a:lnTo>
                  <a:pt x="50434" y="10026"/>
                </a:lnTo>
                <a:lnTo>
                  <a:pt x="40000" y="5326"/>
                </a:lnTo>
                <a:lnTo>
                  <a:pt x="4000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18"/>
          <p:cNvSpPr/>
          <p:nvPr/>
        </p:nvSpPr>
        <p:spPr>
          <a:xfrm>
            <a:off x="8075612" y="3848100"/>
            <a:ext cx="7461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7411" y="0"/>
                </a:moveTo>
                <a:lnTo>
                  <a:pt x="97411" y="0"/>
                </a:lnTo>
                <a:lnTo>
                  <a:pt x="25411" y="0"/>
                </a:lnTo>
                <a:lnTo>
                  <a:pt x="0" y="58181"/>
                </a:lnTo>
                <a:lnTo>
                  <a:pt x="0" y="120000"/>
                </a:lnTo>
                <a:lnTo>
                  <a:pt x="97411" y="120000"/>
                </a:lnTo>
                <a:lnTo>
                  <a:pt x="120000" y="120000"/>
                </a:lnTo>
                <a:lnTo>
                  <a:pt x="97411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8"/>
          <p:cNvSpPr/>
          <p:nvPr/>
        </p:nvSpPr>
        <p:spPr>
          <a:xfrm>
            <a:off x="7861300" y="3794125"/>
            <a:ext cx="182562" cy="968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285" y="0"/>
                </a:moveTo>
                <a:lnTo>
                  <a:pt x="10285" y="0"/>
                </a:lnTo>
                <a:lnTo>
                  <a:pt x="0" y="51891"/>
                </a:lnTo>
                <a:lnTo>
                  <a:pt x="20000" y="68108"/>
                </a:lnTo>
                <a:lnTo>
                  <a:pt x="109714" y="120000"/>
                </a:lnTo>
                <a:lnTo>
                  <a:pt x="120000" y="120000"/>
                </a:lnTo>
                <a:lnTo>
                  <a:pt x="120000" y="103783"/>
                </a:lnTo>
                <a:lnTo>
                  <a:pt x="120000" y="68108"/>
                </a:lnTo>
                <a:lnTo>
                  <a:pt x="90285" y="68108"/>
                </a:lnTo>
                <a:lnTo>
                  <a:pt x="69142" y="51891"/>
                </a:lnTo>
                <a:lnTo>
                  <a:pt x="59428" y="33513"/>
                </a:lnTo>
                <a:lnTo>
                  <a:pt x="49714" y="33513"/>
                </a:lnTo>
                <a:lnTo>
                  <a:pt x="29714" y="0"/>
                </a:lnTo>
                <a:lnTo>
                  <a:pt x="10285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18"/>
          <p:cNvSpPr/>
          <p:nvPr/>
        </p:nvSpPr>
        <p:spPr>
          <a:xfrm>
            <a:off x="8974137" y="3567112"/>
            <a:ext cx="76200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0000"/>
                </a:moveTo>
                <a:lnTo>
                  <a:pt x="0" y="30000"/>
                </a:lnTo>
                <a:lnTo>
                  <a:pt x="71162" y="0"/>
                </a:lnTo>
                <a:lnTo>
                  <a:pt x="96279" y="30000"/>
                </a:lnTo>
                <a:lnTo>
                  <a:pt x="120000" y="75000"/>
                </a:lnTo>
                <a:lnTo>
                  <a:pt x="96279" y="105937"/>
                </a:lnTo>
                <a:lnTo>
                  <a:pt x="0" y="120000"/>
                </a:lnTo>
                <a:lnTo>
                  <a:pt x="0" y="105937"/>
                </a:lnTo>
                <a:lnTo>
                  <a:pt x="0" y="90000"/>
                </a:lnTo>
                <a:lnTo>
                  <a:pt x="0" y="45000"/>
                </a:lnTo>
                <a:lnTo>
                  <a:pt x="0" y="3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18"/>
          <p:cNvSpPr/>
          <p:nvPr/>
        </p:nvSpPr>
        <p:spPr>
          <a:xfrm>
            <a:off x="8928100" y="3455987"/>
            <a:ext cx="153987" cy="1381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08139" y="0"/>
                </a:lnTo>
                <a:lnTo>
                  <a:pt x="84418" y="12075"/>
                </a:lnTo>
                <a:lnTo>
                  <a:pt x="71860" y="12075"/>
                </a:lnTo>
                <a:lnTo>
                  <a:pt x="60000" y="23396"/>
                </a:lnTo>
                <a:lnTo>
                  <a:pt x="48139" y="23396"/>
                </a:lnTo>
                <a:lnTo>
                  <a:pt x="0" y="59622"/>
                </a:lnTo>
                <a:lnTo>
                  <a:pt x="0" y="72452"/>
                </a:lnTo>
                <a:lnTo>
                  <a:pt x="11860" y="72452"/>
                </a:lnTo>
                <a:lnTo>
                  <a:pt x="0" y="108679"/>
                </a:lnTo>
                <a:lnTo>
                  <a:pt x="11860" y="120000"/>
                </a:lnTo>
                <a:lnTo>
                  <a:pt x="23720" y="120000"/>
                </a:lnTo>
                <a:lnTo>
                  <a:pt x="36279" y="120000"/>
                </a:lnTo>
                <a:lnTo>
                  <a:pt x="71860" y="95849"/>
                </a:lnTo>
                <a:lnTo>
                  <a:pt x="48139" y="84528"/>
                </a:lnTo>
                <a:lnTo>
                  <a:pt x="48139" y="72452"/>
                </a:lnTo>
                <a:lnTo>
                  <a:pt x="96279" y="48301"/>
                </a:lnTo>
                <a:lnTo>
                  <a:pt x="96279" y="23396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18"/>
          <p:cNvSpPr/>
          <p:nvPr/>
        </p:nvSpPr>
        <p:spPr>
          <a:xfrm>
            <a:off x="9050337" y="3694112"/>
            <a:ext cx="60325" cy="84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1250"/>
                </a:moveTo>
                <a:lnTo>
                  <a:pt x="0" y="21250"/>
                </a:lnTo>
                <a:lnTo>
                  <a:pt x="0" y="40000"/>
                </a:lnTo>
                <a:lnTo>
                  <a:pt x="29565" y="40000"/>
                </a:lnTo>
                <a:lnTo>
                  <a:pt x="29565" y="100000"/>
                </a:lnTo>
                <a:lnTo>
                  <a:pt x="59130" y="120000"/>
                </a:lnTo>
                <a:lnTo>
                  <a:pt x="90434" y="100000"/>
                </a:lnTo>
                <a:lnTo>
                  <a:pt x="120000" y="40000"/>
                </a:lnTo>
                <a:lnTo>
                  <a:pt x="90434" y="21250"/>
                </a:lnTo>
                <a:lnTo>
                  <a:pt x="29565" y="0"/>
                </a:lnTo>
                <a:lnTo>
                  <a:pt x="0" y="212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8"/>
          <p:cNvSpPr/>
          <p:nvPr/>
        </p:nvSpPr>
        <p:spPr>
          <a:xfrm>
            <a:off x="9110662" y="3694112"/>
            <a:ext cx="63500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3750"/>
                </a:moveTo>
                <a:lnTo>
                  <a:pt x="0" y="63750"/>
                </a:lnTo>
                <a:lnTo>
                  <a:pt x="0" y="120000"/>
                </a:lnTo>
                <a:lnTo>
                  <a:pt x="28732" y="120000"/>
                </a:lnTo>
                <a:lnTo>
                  <a:pt x="59154" y="63750"/>
                </a:lnTo>
                <a:lnTo>
                  <a:pt x="91267" y="63750"/>
                </a:lnTo>
                <a:lnTo>
                  <a:pt x="120000" y="0"/>
                </a:lnTo>
                <a:lnTo>
                  <a:pt x="59154" y="0"/>
                </a:lnTo>
                <a:lnTo>
                  <a:pt x="0" y="637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18"/>
          <p:cNvSpPr/>
          <p:nvPr/>
        </p:nvSpPr>
        <p:spPr>
          <a:xfrm>
            <a:off x="9083675" y="3481387"/>
            <a:ext cx="258762" cy="22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4591"/>
                </a:moveTo>
                <a:lnTo>
                  <a:pt x="0" y="104591"/>
                </a:lnTo>
                <a:lnTo>
                  <a:pt x="0" y="112062"/>
                </a:lnTo>
                <a:lnTo>
                  <a:pt x="14285" y="112062"/>
                </a:lnTo>
                <a:lnTo>
                  <a:pt x="42448" y="97587"/>
                </a:lnTo>
                <a:lnTo>
                  <a:pt x="49387" y="104591"/>
                </a:lnTo>
                <a:lnTo>
                  <a:pt x="49387" y="112062"/>
                </a:lnTo>
                <a:lnTo>
                  <a:pt x="56734" y="120000"/>
                </a:lnTo>
                <a:lnTo>
                  <a:pt x="63673" y="104591"/>
                </a:lnTo>
                <a:lnTo>
                  <a:pt x="63673" y="97587"/>
                </a:lnTo>
                <a:lnTo>
                  <a:pt x="70612" y="104591"/>
                </a:lnTo>
                <a:lnTo>
                  <a:pt x="77551" y="104591"/>
                </a:lnTo>
                <a:lnTo>
                  <a:pt x="84897" y="97587"/>
                </a:lnTo>
                <a:lnTo>
                  <a:pt x="91836" y="104591"/>
                </a:lnTo>
                <a:lnTo>
                  <a:pt x="91836" y="97587"/>
                </a:lnTo>
                <a:lnTo>
                  <a:pt x="98775" y="89649"/>
                </a:lnTo>
                <a:lnTo>
                  <a:pt x="98775" y="97587"/>
                </a:lnTo>
                <a:lnTo>
                  <a:pt x="106122" y="97587"/>
                </a:lnTo>
                <a:lnTo>
                  <a:pt x="113061" y="89649"/>
                </a:lnTo>
                <a:lnTo>
                  <a:pt x="113061" y="52762"/>
                </a:lnTo>
                <a:lnTo>
                  <a:pt x="120000" y="52762"/>
                </a:lnTo>
                <a:lnTo>
                  <a:pt x="120000" y="37821"/>
                </a:lnTo>
                <a:lnTo>
                  <a:pt x="120000" y="7937"/>
                </a:lnTo>
                <a:lnTo>
                  <a:pt x="113061" y="0"/>
                </a:lnTo>
                <a:lnTo>
                  <a:pt x="113061" y="7937"/>
                </a:lnTo>
                <a:lnTo>
                  <a:pt x="106122" y="7937"/>
                </a:lnTo>
                <a:lnTo>
                  <a:pt x="98775" y="37821"/>
                </a:lnTo>
                <a:lnTo>
                  <a:pt x="84897" y="59766"/>
                </a:lnTo>
                <a:lnTo>
                  <a:pt x="70612" y="75175"/>
                </a:lnTo>
                <a:lnTo>
                  <a:pt x="70612" y="59766"/>
                </a:lnTo>
                <a:lnTo>
                  <a:pt x="63673" y="67237"/>
                </a:lnTo>
                <a:lnTo>
                  <a:pt x="56734" y="89649"/>
                </a:lnTo>
                <a:lnTo>
                  <a:pt x="49387" y="89649"/>
                </a:lnTo>
                <a:lnTo>
                  <a:pt x="21224" y="89649"/>
                </a:lnTo>
                <a:lnTo>
                  <a:pt x="0" y="10459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18"/>
          <p:cNvSpPr/>
          <p:nvPr/>
        </p:nvSpPr>
        <p:spPr>
          <a:xfrm>
            <a:off x="9296400" y="3354387"/>
            <a:ext cx="150812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4166"/>
                </a:moveTo>
                <a:lnTo>
                  <a:pt x="0" y="94166"/>
                </a:lnTo>
                <a:lnTo>
                  <a:pt x="0" y="120000"/>
                </a:lnTo>
                <a:lnTo>
                  <a:pt x="24277" y="107500"/>
                </a:lnTo>
                <a:lnTo>
                  <a:pt x="12485" y="107500"/>
                </a:lnTo>
                <a:lnTo>
                  <a:pt x="12485" y="94166"/>
                </a:lnTo>
                <a:lnTo>
                  <a:pt x="24277" y="94166"/>
                </a:lnTo>
                <a:lnTo>
                  <a:pt x="36069" y="94166"/>
                </a:lnTo>
                <a:lnTo>
                  <a:pt x="72138" y="107500"/>
                </a:lnTo>
                <a:lnTo>
                  <a:pt x="83930" y="80000"/>
                </a:lnTo>
                <a:lnTo>
                  <a:pt x="96416" y="80000"/>
                </a:lnTo>
                <a:lnTo>
                  <a:pt x="120000" y="67500"/>
                </a:lnTo>
                <a:lnTo>
                  <a:pt x="108208" y="67500"/>
                </a:lnTo>
                <a:lnTo>
                  <a:pt x="96416" y="54166"/>
                </a:lnTo>
                <a:lnTo>
                  <a:pt x="108208" y="40000"/>
                </a:lnTo>
                <a:lnTo>
                  <a:pt x="96416" y="54166"/>
                </a:lnTo>
                <a:lnTo>
                  <a:pt x="72138" y="40000"/>
                </a:lnTo>
                <a:lnTo>
                  <a:pt x="36069" y="0"/>
                </a:lnTo>
                <a:lnTo>
                  <a:pt x="36069" y="14166"/>
                </a:lnTo>
                <a:lnTo>
                  <a:pt x="36069" y="27500"/>
                </a:lnTo>
                <a:lnTo>
                  <a:pt x="24277" y="80000"/>
                </a:lnTo>
                <a:lnTo>
                  <a:pt x="12485" y="67500"/>
                </a:lnTo>
                <a:lnTo>
                  <a:pt x="12485" y="80000"/>
                </a:lnTo>
                <a:lnTo>
                  <a:pt x="0" y="9416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5" name="Google Shape;915;p18"/>
          <p:cNvSpPr/>
          <p:nvPr/>
        </p:nvSpPr>
        <p:spPr>
          <a:xfrm>
            <a:off x="9661525" y="3186112"/>
            <a:ext cx="3016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1818"/>
                </a:moveTo>
                <a:lnTo>
                  <a:pt x="0" y="61818"/>
                </a:lnTo>
                <a:lnTo>
                  <a:pt x="0" y="120000"/>
                </a:lnTo>
                <a:lnTo>
                  <a:pt x="58285" y="61818"/>
                </a:lnTo>
                <a:lnTo>
                  <a:pt x="120000" y="0"/>
                </a:lnTo>
                <a:lnTo>
                  <a:pt x="0" y="6181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6" name="Google Shape;916;p18"/>
          <p:cNvSpPr/>
          <p:nvPr/>
        </p:nvSpPr>
        <p:spPr>
          <a:xfrm>
            <a:off x="9342437" y="3059112"/>
            <a:ext cx="60325" cy="295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1785"/>
                </a:moveTo>
                <a:lnTo>
                  <a:pt x="0" y="11785"/>
                </a:lnTo>
                <a:lnTo>
                  <a:pt x="0" y="40357"/>
                </a:lnTo>
                <a:lnTo>
                  <a:pt x="29565" y="46071"/>
                </a:lnTo>
                <a:lnTo>
                  <a:pt x="0" y="80357"/>
                </a:lnTo>
                <a:lnTo>
                  <a:pt x="29565" y="91785"/>
                </a:lnTo>
                <a:lnTo>
                  <a:pt x="0" y="108928"/>
                </a:lnTo>
                <a:lnTo>
                  <a:pt x="29565" y="120000"/>
                </a:lnTo>
                <a:lnTo>
                  <a:pt x="29565" y="108928"/>
                </a:lnTo>
                <a:lnTo>
                  <a:pt x="90434" y="114642"/>
                </a:lnTo>
                <a:lnTo>
                  <a:pt x="90434" y="108928"/>
                </a:lnTo>
                <a:lnTo>
                  <a:pt x="29565" y="91785"/>
                </a:lnTo>
                <a:lnTo>
                  <a:pt x="60869" y="74642"/>
                </a:lnTo>
                <a:lnTo>
                  <a:pt x="90434" y="74642"/>
                </a:lnTo>
                <a:lnTo>
                  <a:pt x="120000" y="74642"/>
                </a:lnTo>
                <a:lnTo>
                  <a:pt x="60869" y="34285"/>
                </a:lnTo>
                <a:lnTo>
                  <a:pt x="60869" y="6071"/>
                </a:lnTo>
                <a:lnTo>
                  <a:pt x="60869" y="0"/>
                </a:lnTo>
                <a:lnTo>
                  <a:pt x="29565" y="0"/>
                </a:lnTo>
                <a:lnTo>
                  <a:pt x="29565" y="6071"/>
                </a:lnTo>
                <a:lnTo>
                  <a:pt x="0" y="1178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7" name="Google Shape;917;p18"/>
          <p:cNvCxnSpPr/>
          <p:nvPr/>
        </p:nvCxnSpPr>
        <p:spPr>
          <a:xfrm rot="10800000" flipH="1">
            <a:off x="9531350" y="3348037"/>
            <a:ext cx="28575" cy="42862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18" name="Google Shape;918;p18"/>
          <p:cNvSpPr/>
          <p:nvPr/>
        </p:nvSpPr>
        <p:spPr>
          <a:xfrm>
            <a:off x="7707312" y="3087687"/>
            <a:ext cx="1466850" cy="944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5024" y="21512"/>
                </a:moveTo>
                <a:lnTo>
                  <a:pt x="25024" y="21512"/>
                </a:lnTo>
                <a:lnTo>
                  <a:pt x="27548" y="19719"/>
                </a:lnTo>
                <a:lnTo>
                  <a:pt x="30000" y="25098"/>
                </a:lnTo>
                <a:lnTo>
                  <a:pt x="32524" y="25098"/>
                </a:lnTo>
                <a:lnTo>
                  <a:pt x="33750" y="28571"/>
                </a:lnTo>
                <a:lnTo>
                  <a:pt x="33750" y="35854"/>
                </a:lnTo>
                <a:lnTo>
                  <a:pt x="41250" y="39327"/>
                </a:lnTo>
                <a:lnTo>
                  <a:pt x="45000" y="44705"/>
                </a:lnTo>
                <a:lnTo>
                  <a:pt x="52427" y="44705"/>
                </a:lnTo>
                <a:lnTo>
                  <a:pt x="56177" y="48403"/>
                </a:lnTo>
                <a:lnTo>
                  <a:pt x="61153" y="50084"/>
                </a:lnTo>
                <a:lnTo>
                  <a:pt x="66274" y="46610"/>
                </a:lnTo>
                <a:lnTo>
                  <a:pt x="71250" y="46610"/>
                </a:lnTo>
                <a:lnTo>
                  <a:pt x="75000" y="41232"/>
                </a:lnTo>
                <a:lnTo>
                  <a:pt x="73774" y="39327"/>
                </a:lnTo>
                <a:lnTo>
                  <a:pt x="76225" y="35854"/>
                </a:lnTo>
                <a:lnTo>
                  <a:pt x="78750" y="37647"/>
                </a:lnTo>
                <a:lnTo>
                  <a:pt x="82500" y="33949"/>
                </a:lnTo>
                <a:lnTo>
                  <a:pt x="84951" y="30476"/>
                </a:lnTo>
                <a:lnTo>
                  <a:pt x="89927" y="30476"/>
                </a:lnTo>
                <a:lnTo>
                  <a:pt x="88701" y="26890"/>
                </a:lnTo>
                <a:lnTo>
                  <a:pt x="87475" y="25098"/>
                </a:lnTo>
                <a:lnTo>
                  <a:pt x="84951" y="26890"/>
                </a:lnTo>
                <a:lnTo>
                  <a:pt x="82500" y="26890"/>
                </a:lnTo>
                <a:lnTo>
                  <a:pt x="82500" y="19719"/>
                </a:lnTo>
                <a:lnTo>
                  <a:pt x="83725" y="16134"/>
                </a:lnTo>
                <a:lnTo>
                  <a:pt x="86250" y="17815"/>
                </a:lnTo>
                <a:lnTo>
                  <a:pt x="89927" y="16134"/>
                </a:lnTo>
                <a:lnTo>
                  <a:pt x="91225" y="8963"/>
                </a:lnTo>
                <a:lnTo>
                  <a:pt x="92451" y="7058"/>
                </a:lnTo>
                <a:lnTo>
                  <a:pt x="92451" y="5378"/>
                </a:lnTo>
                <a:lnTo>
                  <a:pt x="91225" y="5378"/>
                </a:lnTo>
                <a:lnTo>
                  <a:pt x="92451" y="1680"/>
                </a:lnTo>
                <a:lnTo>
                  <a:pt x="97427" y="0"/>
                </a:lnTo>
                <a:lnTo>
                  <a:pt x="101177" y="1680"/>
                </a:lnTo>
                <a:lnTo>
                  <a:pt x="103701" y="5378"/>
                </a:lnTo>
                <a:lnTo>
                  <a:pt x="106153" y="17815"/>
                </a:lnTo>
                <a:lnTo>
                  <a:pt x="108677" y="17815"/>
                </a:lnTo>
                <a:lnTo>
                  <a:pt x="112355" y="21512"/>
                </a:lnTo>
                <a:lnTo>
                  <a:pt x="112355" y="25098"/>
                </a:lnTo>
                <a:lnTo>
                  <a:pt x="115024" y="25098"/>
                </a:lnTo>
                <a:lnTo>
                  <a:pt x="120000" y="23193"/>
                </a:lnTo>
                <a:lnTo>
                  <a:pt x="120000" y="26890"/>
                </a:lnTo>
                <a:lnTo>
                  <a:pt x="116250" y="37647"/>
                </a:lnTo>
                <a:lnTo>
                  <a:pt x="115024" y="35854"/>
                </a:lnTo>
                <a:lnTo>
                  <a:pt x="112355" y="37647"/>
                </a:lnTo>
                <a:lnTo>
                  <a:pt x="113798" y="43025"/>
                </a:lnTo>
                <a:lnTo>
                  <a:pt x="112355" y="46610"/>
                </a:lnTo>
                <a:lnTo>
                  <a:pt x="111129" y="46610"/>
                </a:lnTo>
                <a:lnTo>
                  <a:pt x="108677" y="48403"/>
                </a:lnTo>
                <a:lnTo>
                  <a:pt x="107379" y="48403"/>
                </a:lnTo>
                <a:lnTo>
                  <a:pt x="106153" y="50084"/>
                </a:lnTo>
                <a:lnTo>
                  <a:pt x="104927" y="50084"/>
                </a:lnTo>
                <a:lnTo>
                  <a:pt x="99951" y="55462"/>
                </a:lnTo>
                <a:lnTo>
                  <a:pt x="99951" y="57366"/>
                </a:lnTo>
                <a:lnTo>
                  <a:pt x="97427" y="57366"/>
                </a:lnTo>
                <a:lnTo>
                  <a:pt x="93677" y="60840"/>
                </a:lnTo>
                <a:lnTo>
                  <a:pt x="93677" y="59159"/>
                </a:lnTo>
                <a:lnTo>
                  <a:pt x="93677" y="57366"/>
                </a:lnTo>
                <a:lnTo>
                  <a:pt x="94975" y="53781"/>
                </a:lnTo>
                <a:lnTo>
                  <a:pt x="93677" y="51988"/>
                </a:lnTo>
                <a:lnTo>
                  <a:pt x="89927" y="57366"/>
                </a:lnTo>
                <a:lnTo>
                  <a:pt x="88701" y="59159"/>
                </a:lnTo>
                <a:lnTo>
                  <a:pt x="87475" y="59159"/>
                </a:lnTo>
                <a:lnTo>
                  <a:pt x="86250" y="60840"/>
                </a:lnTo>
                <a:lnTo>
                  <a:pt x="89927" y="66218"/>
                </a:lnTo>
                <a:lnTo>
                  <a:pt x="92451" y="64425"/>
                </a:lnTo>
                <a:lnTo>
                  <a:pt x="96201" y="66218"/>
                </a:lnTo>
                <a:lnTo>
                  <a:pt x="96201" y="68123"/>
                </a:lnTo>
                <a:lnTo>
                  <a:pt x="94975" y="66218"/>
                </a:lnTo>
                <a:lnTo>
                  <a:pt x="92451" y="68123"/>
                </a:lnTo>
                <a:lnTo>
                  <a:pt x="89927" y="73501"/>
                </a:lnTo>
                <a:lnTo>
                  <a:pt x="91225" y="75182"/>
                </a:lnTo>
                <a:lnTo>
                  <a:pt x="92451" y="82352"/>
                </a:lnTo>
                <a:lnTo>
                  <a:pt x="94975" y="84257"/>
                </a:lnTo>
                <a:lnTo>
                  <a:pt x="93677" y="84257"/>
                </a:lnTo>
                <a:lnTo>
                  <a:pt x="94975" y="87731"/>
                </a:lnTo>
                <a:lnTo>
                  <a:pt x="91225" y="89635"/>
                </a:lnTo>
                <a:lnTo>
                  <a:pt x="94975" y="89635"/>
                </a:lnTo>
                <a:lnTo>
                  <a:pt x="93677" y="96694"/>
                </a:lnTo>
                <a:lnTo>
                  <a:pt x="91225" y="100392"/>
                </a:lnTo>
                <a:lnTo>
                  <a:pt x="89927" y="100392"/>
                </a:lnTo>
                <a:lnTo>
                  <a:pt x="89927" y="103865"/>
                </a:lnTo>
                <a:lnTo>
                  <a:pt x="88701" y="107450"/>
                </a:lnTo>
                <a:lnTo>
                  <a:pt x="87475" y="107450"/>
                </a:lnTo>
                <a:lnTo>
                  <a:pt x="87475" y="109243"/>
                </a:lnTo>
                <a:lnTo>
                  <a:pt x="83725" y="112829"/>
                </a:lnTo>
                <a:lnTo>
                  <a:pt x="79975" y="112829"/>
                </a:lnTo>
                <a:lnTo>
                  <a:pt x="79975" y="114621"/>
                </a:lnTo>
                <a:lnTo>
                  <a:pt x="78750" y="112829"/>
                </a:lnTo>
                <a:lnTo>
                  <a:pt x="78750" y="114621"/>
                </a:lnTo>
                <a:lnTo>
                  <a:pt x="77524" y="114621"/>
                </a:lnTo>
                <a:lnTo>
                  <a:pt x="72548" y="118207"/>
                </a:lnTo>
                <a:lnTo>
                  <a:pt x="71250" y="120000"/>
                </a:lnTo>
                <a:lnTo>
                  <a:pt x="71250" y="116526"/>
                </a:lnTo>
                <a:lnTo>
                  <a:pt x="68798" y="116526"/>
                </a:lnTo>
                <a:lnTo>
                  <a:pt x="67500" y="116526"/>
                </a:lnTo>
                <a:lnTo>
                  <a:pt x="64903" y="116526"/>
                </a:lnTo>
                <a:lnTo>
                  <a:pt x="64903" y="112829"/>
                </a:lnTo>
                <a:lnTo>
                  <a:pt x="62379" y="112829"/>
                </a:lnTo>
                <a:lnTo>
                  <a:pt x="57403" y="114621"/>
                </a:lnTo>
                <a:lnTo>
                  <a:pt x="56177" y="112829"/>
                </a:lnTo>
                <a:lnTo>
                  <a:pt x="56177" y="114621"/>
                </a:lnTo>
                <a:lnTo>
                  <a:pt x="54951" y="114621"/>
                </a:lnTo>
                <a:lnTo>
                  <a:pt x="54951" y="118207"/>
                </a:lnTo>
                <a:lnTo>
                  <a:pt x="53725" y="118207"/>
                </a:lnTo>
                <a:lnTo>
                  <a:pt x="53725" y="116526"/>
                </a:lnTo>
                <a:lnTo>
                  <a:pt x="52427" y="116526"/>
                </a:lnTo>
                <a:lnTo>
                  <a:pt x="49975" y="114621"/>
                </a:lnTo>
                <a:lnTo>
                  <a:pt x="49975" y="112829"/>
                </a:lnTo>
                <a:lnTo>
                  <a:pt x="49975" y="111148"/>
                </a:lnTo>
                <a:lnTo>
                  <a:pt x="48677" y="109243"/>
                </a:lnTo>
                <a:lnTo>
                  <a:pt x="47451" y="109243"/>
                </a:lnTo>
                <a:lnTo>
                  <a:pt x="48677" y="100392"/>
                </a:lnTo>
                <a:lnTo>
                  <a:pt x="47451" y="96694"/>
                </a:lnTo>
                <a:lnTo>
                  <a:pt x="46225" y="96694"/>
                </a:lnTo>
                <a:lnTo>
                  <a:pt x="43701" y="93109"/>
                </a:lnTo>
                <a:lnTo>
                  <a:pt x="41250" y="93109"/>
                </a:lnTo>
                <a:lnTo>
                  <a:pt x="34975" y="96694"/>
                </a:lnTo>
                <a:lnTo>
                  <a:pt x="31298" y="96694"/>
                </a:lnTo>
                <a:lnTo>
                  <a:pt x="30000" y="98487"/>
                </a:lnTo>
                <a:lnTo>
                  <a:pt x="28774" y="96694"/>
                </a:lnTo>
                <a:lnTo>
                  <a:pt x="27548" y="96694"/>
                </a:lnTo>
                <a:lnTo>
                  <a:pt x="23798" y="96694"/>
                </a:lnTo>
                <a:lnTo>
                  <a:pt x="21274" y="95014"/>
                </a:lnTo>
                <a:lnTo>
                  <a:pt x="20048" y="93109"/>
                </a:lnTo>
                <a:lnTo>
                  <a:pt x="18677" y="93109"/>
                </a:lnTo>
                <a:lnTo>
                  <a:pt x="16153" y="89635"/>
                </a:lnTo>
                <a:lnTo>
                  <a:pt x="13701" y="89635"/>
                </a:lnTo>
                <a:lnTo>
                  <a:pt x="9951" y="87731"/>
                </a:lnTo>
                <a:lnTo>
                  <a:pt x="8725" y="82352"/>
                </a:lnTo>
                <a:lnTo>
                  <a:pt x="11177" y="82352"/>
                </a:lnTo>
                <a:lnTo>
                  <a:pt x="9951" y="78879"/>
                </a:lnTo>
                <a:lnTo>
                  <a:pt x="12403" y="75182"/>
                </a:lnTo>
                <a:lnTo>
                  <a:pt x="12403" y="71596"/>
                </a:lnTo>
                <a:lnTo>
                  <a:pt x="11177" y="69803"/>
                </a:lnTo>
                <a:lnTo>
                  <a:pt x="7427" y="71596"/>
                </a:lnTo>
                <a:lnTo>
                  <a:pt x="4975" y="69803"/>
                </a:lnTo>
                <a:lnTo>
                  <a:pt x="3677" y="68123"/>
                </a:lnTo>
                <a:lnTo>
                  <a:pt x="1225" y="66218"/>
                </a:lnTo>
                <a:lnTo>
                  <a:pt x="2451" y="66218"/>
                </a:lnTo>
                <a:lnTo>
                  <a:pt x="2451" y="60840"/>
                </a:lnTo>
                <a:lnTo>
                  <a:pt x="0" y="60840"/>
                </a:lnTo>
                <a:lnTo>
                  <a:pt x="0" y="55462"/>
                </a:lnTo>
                <a:lnTo>
                  <a:pt x="2451" y="53781"/>
                </a:lnTo>
                <a:lnTo>
                  <a:pt x="4975" y="53781"/>
                </a:lnTo>
                <a:lnTo>
                  <a:pt x="6201" y="51988"/>
                </a:lnTo>
                <a:lnTo>
                  <a:pt x="8725" y="51988"/>
                </a:lnTo>
                <a:lnTo>
                  <a:pt x="12403" y="48403"/>
                </a:lnTo>
                <a:lnTo>
                  <a:pt x="13701" y="44705"/>
                </a:lnTo>
                <a:lnTo>
                  <a:pt x="12403" y="37647"/>
                </a:lnTo>
                <a:lnTo>
                  <a:pt x="12403" y="35854"/>
                </a:lnTo>
                <a:lnTo>
                  <a:pt x="16153" y="35854"/>
                </a:lnTo>
                <a:lnTo>
                  <a:pt x="17451" y="28571"/>
                </a:lnTo>
                <a:lnTo>
                  <a:pt x="21274" y="28571"/>
                </a:lnTo>
                <a:lnTo>
                  <a:pt x="22572" y="28571"/>
                </a:lnTo>
                <a:lnTo>
                  <a:pt x="23798" y="23193"/>
                </a:lnTo>
                <a:lnTo>
                  <a:pt x="25024" y="2151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9" name="Google Shape;919;p18"/>
          <p:cNvSpPr/>
          <p:nvPr/>
        </p:nvSpPr>
        <p:spPr>
          <a:xfrm>
            <a:off x="9463087" y="3354387"/>
            <a:ext cx="46037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0"/>
                </a:lnTo>
                <a:lnTo>
                  <a:pt x="80769" y="4250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20" name="Google Shape;920;p18"/>
          <p:cNvCxnSpPr/>
          <p:nvPr/>
        </p:nvCxnSpPr>
        <p:spPr>
          <a:xfrm rot="10800000" flipH="1">
            <a:off x="9439275" y="3406775"/>
            <a:ext cx="15875" cy="41275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21" name="Google Shape;921;p18"/>
          <p:cNvSpPr/>
          <p:nvPr/>
        </p:nvSpPr>
        <p:spPr>
          <a:xfrm>
            <a:off x="9232900" y="3032125"/>
            <a:ext cx="15875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18"/>
          <p:cNvSpPr/>
          <p:nvPr/>
        </p:nvSpPr>
        <p:spPr>
          <a:xfrm>
            <a:off x="8042275" y="3143250"/>
            <a:ext cx="763587" cy="33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9169" y="30000"/>
                </a:moveTo>
                <a:lnTo>
                  <a:pt x="79169" y="30000"/>
                </a:lnTo>
                <a:lnTo>
                  <a:pt x="64775" y="15000"/>
                </a:lnTo>
                <a:lnTo>
                  <a:pt x="60069" y="20312"/>
                </a:lnTo>
                <a:lnTo>
                  <a:pt x="57577" y="20312"/>
                </a:lnTo>
                <a:lnTo>
                  <a:pt x="52871" y="5312"/>
                </a:lnTo>
                <a:lnTo>
                  <a:pt x="43321" y="0"/>
                </a:lnTo>
                <a:lnTo>
                  <a:pt x="38477" y="5312"/>
                </a:lnTo>
                <a:lnTo>
                  <a:pt x="38477" y="15000"/>
                </a:lnTo>
                <a:lnTo>
                  <a:pt x="38477" y="25312"/>
                </a:lnTo>
                <a:lnTo>
                  <a:pt x="28650" y="25312"/>
                </a:lnTo>
                <a:lnTo>
                  <a:pt x="23944" y="20312"/>
                </a:lnTo>
                <a:lnTo>
                  <a:pt x="14256" y="15000"/>
                </a:lnTo>
                <a:lnTo>
                  <a:pt x="2352" y="30000"/>
                </a:lnTo>
                <a:lnTo>
                  <a:pt x="0" y="35312"/>
                </a:lnTo>
                <a:lnTo>
                  <a:pt x="4705" y="50312"/>
                </a:lnTo>
                <a:lnTo>
                  <a:pt x="9550" y="50312"/>
                </a:lnTo>
                <a:lnTo>
                  <a:pt x="11903" y="60000"/>
                </a:lnTo>
                <a:lnTo>
                  <a:pt x="11903" y="80312"/>
                </a:lnTo>
                <a:lnTo>
                  <a:pt x="26297" y="90000"/>
                </a:lnTo>
                <a:lnTo>
                  <a:pt x="33771" y="105000"/>
                </a:lnTo>
                <a:lnTo>
                  <a:pt x="48027" y="105000"/>
                </a:lnTo>
                <a:lnTo>
                  <a:pt x="55224" y="115312"/>
                </a:lnTo>
                <a:lnTo>
                  <a:pt x="64775" y="120000"/>
                </a:lnTo>
                <a:lnTo>
                  <a:pt x="74325" y="110312"/>
                </a:lnTo>
                <a:lnTo>
                  <a:pt x="83875" y="110312"/>
                </a:lnTo>
                <a:lnTo>
                  <a:pt x="91349" y="95312"/>
                </a:lnTo>
                <a:lnTo>
                  <a:pt x="88719" y="90000"/>
                </a:lnTo>
                <a:lnTo>
                  <a:pt x="93702" y="80312"/>
                </a:lnTo>
                <a:lnTo>
                  <a:pt x="98546" y="85312"/>
                </a:lnTo>
                <a:lnTo>
                  <a:pt x="105743" y="75000"/>
                </a:lnTo>
                <a:lnTo>
                  <a:pt x="110449" y="65312"/>
                </a:lnTo>
                <a:lnTo>
                  <a:pt x="120000" y="65312"/>
                </a:lnTo>
                <a:lnTo>
                  <a:pt x="117647" y="55312"/>
                </a:lnTo>
                <a:lnTo>
                  <a:pt x="115294" y="50312"/>
                </a:lnTo>
                <a:lnTo>
                  <a:pt x="110449" y="55312"/>
                </a:lnTo>
                <a:lnTo>
                  <a:pt x="105743" y="55312"/>
                </a:lnTo>
                <a:lnTo>
                  <a:pt x="105743" y="35312"/>
                </a:lnTo>
                <a:lnTo>
                  <a:pt x="108096" y="25312"/>
                </a:lnTo>
                <a:lnTo>
                  <a:pt x="100899" y="20312"/>
                </a:lnTo>
                <a:lnTo>
                  <a:pt x="96193" y="30000"/>
                </a:lnTo>
                <a:lnTo>
                  <a:pt x="86366" y="35312"/>
                </a:lnTo>
                <a:lnTo>
                  <a:pt x="79169" y="3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18"/>
          <p:cNvSpPr/>
          <p:nvPr/>
        </p:nvSpPr>
        <p:spPr>
          <a:xfrm>
            <a:off x="8624887" y="1958975"/>
            <a:ext cx="28575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42500"/>
                </a:lnTo>
                <a:lnTo>
                  <a:pt x="0" y="0"/>
                </a:lnTo>
                <a:lnTo>
                  <a:pt x="0" y="4250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18"/>
          <p:cNvSpPr/>
          <p:nvPr/>
        </p:nvSpPr>
        <p:spPr>
          <a:xfrm>
            <a:off x="6578600" y="1665287"/>
            <a:ext cx="3937000" cy="181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926" y="22336"/>
                </a:moveTo>
                <a:lnTo>
                  <a:pt x="60926" y="22336"/>
                </a:lnTo>
                <a:lnTo>
                  <a:pt x="60469" y="23325"/>
                </a:lnTo>
                <a:lnTo>
                  <a:pt x="60926" y="25128"/>
                </a:lnTo>
                <a:lnTo>
                  <a:pt x="59073" y="27047"/>
                </a:lnTo>
                <a:lnTo>
                  <a:pt x="58617" y="27047"/>
                </a:lnTo>
                <a:lnTo>
                  <a:pt x="59073" y="24255"/>
                </a:lnTo>
                <a:lnTo>
                  <a:pt x="63772" y="15879"/>
                </a:lnTo>
                <a:lnTo>
                  <a:pt x="63772" y="10295"/>
                </a:lnTo>
                <a:lnTo>
                  <a:pt x="61866" y="6572"/>
                </a:lnTo>
                <a:lnTo>
                  <a:pt x="59556" y="6572"/>
                </a:lnTo>
                <a:lnTo>
                  <a:pt x="59556" y="8376"/>
                </a:lnTo>
                <a:lnTo>
                  <a:pt x="58160" y="8376"/>
                </a:lnTo>
                <a:lnTo>
                  <a:pt x="59073" y="4711"/>
                </a:lnTo>
                <a:lnTo>
                  <a:pt x="56764" y="3780"/>
                </a:lnTo>
                <a:lnTo>
                  <a:pt x="58160" y="1919"/>
                </a:lnTo>
                <a:lnTo>
                  <a:pt x="56764" y="0"/>
                </a:lnTo>
                <a:lnTo>
                  <a:pt x="54455" y="4711"/>
                </a:lnTo>
                <a:lnTo>
                  <a:pt x="54455" y="8376"/>
                </a:lnTo>
                <a:lnTo>
                  <a:pt x="53058" y="8376"/>
                </a:lnTo>
                <a:lnTo>
                  <a:pt x="48869" y="10295"/>
                </a:lnTo>
                <a:lnTo>
                  <a:pt x="45164" y="14949"/>
                </a:lnTo>
                <a:lnTo>
                  <a:pt x="43768" y="18671"/>
                </a:lnTo>
                <a:lnTo>
                  <a:pt x="44224" y="23325"/>
                </a:lnTo>
                <a:lnTo>
                  <a:pt x="39069" y="25128"/>
                </a:lnTo>
                <a:lnTo>
                  <a:pt x="39552" y="30712"/>
                </a:lnTo>
                <a:lnTo>
                  <a:pt x="40948" y="33504"/>
                </a:lnTo>
                <a:lnTo>
                  <a:pt x="40008" y="34493"/>
                </a:lnTo>
                <a:lnTo>
                  <a:pt x="38612" y="30712"/>
                </a:lnTo>
                <a:lnTo>
                  <a:pt x="37216" y="29781"/>
                </a:lnTo>
                <a:lnTo>
                  <a:pt x="36759" y="30712"/>
                </a:lnTo>
                <a:lnTo>
                  <a:pt x="35820" y="28909"/>
                </a:lnTo>
                <a:lnTo>
                  <a:pt x="34907" y="27047"/>
                </a:lnTo>
                <a:lnTo>
                  <a:pt x="34907" y="27920"/>
                </a:lnTo>
                <a:lnTo>
                  <a:pt x="35363" y="30712"/>
                </a:lnTo>
                <a:lnTo>
                  <a:pt x="33967" y="35365"/>
                </a:lnTo>
                <a:lnTo>
                  <a:pt x="34907" y="39088"/>
                </a:lnTo>
                <a:lnTo>
                  <a:pt x="34450" y="42869"/>
                </a:lnTo>
                <a:lnTo>
                  <a:pt x="34450" y="45661"/>
                </a:lnTo>
                <a:lnTo>
                  <a:pt x="35820" y="45661"/>
                </a:lnTo>
                <a:lnTo>
                  <a:pt x="34907" y="46534"/>
                </a:lnTo>
                <a:lnTo>
                  <a:pt x="35363" y="51245"/>
                </a:lnTo>
                <a:lnTo>
                  <a:pt x="32597" y="55841"/>
                </a:lnTo>
                <a:lnTo>
                  <a:pt x="32114" y="54910"/>
                </a:lnTo>
                <a:lnTo>
                  <a:pt x="33967" y="50256"/>
                </a:lnTo>
                <a:lnTo>
                  <a:pt x="34450" y="47464"/>
                </a:lnTo>
                <a:lnTo>
                  <a:pt x="33510" y="45661"/>
                </a:lnTo>
                <a:lnTo>
                  <a:pt x="33510" y="36296"/>
                </a:lnTo>
                <a:lnTo>
                  <a:pt x="33054" y="34493"/>
                </a:lnTo>
                <a:lnTo>
                  <a:pt x="33510" y="28909"/>
                </a:lnTo>
                <a:lnTo>
                  <a:pt x="32597" y="27920"/>
                </a:lnTo>
                <a:lnTo>
                  <a:pt x="33054" y="27047"/>
                </a:lnTo>
                <a:lnTo>
                  <a:pt x="32597" y="25128"/>
                </a:lnTo>
                <a:lnTo>
                  <a:pt x="31658" y="26117"/>
                </a:lnTo>
                <a:lnTo>
                  <a:pt x="29348" y="38158"/>
                </a:lnTo>
                <a:lnTo>
                  <a:pt x="29348" y="42869"/>
                </a:lnTo>
                <a:lnTo>
                  <a:pt x="30718" y="46534"/>
                </a:lnTo>
                <a:lnTo>
                  <a:pt x="30718" y="48453"/>
                </a:lnTo>
                <a:lnTo>
                  <a:pt x="29348" y="46534"/>
                </a:lnTo>
                <a:lnTo>
                  <a:pt x="23763" y="39088"/>
                </a:lnTo>
                <a:lnTo>
                  <a:pt x="23307" y="40950"/>
                </a:lnTo>
                <a:lnTo>
                  <a:pt x="25159" y="45661"/>
                </a:lnTo>
                <a:lnTo>
                  <a:pt x="24247" y="46534"/>
                </a:lnTo>
                <a:lnTo>
                  <a:pt x="23763" y="45661"/>
                </a:lnTo>
                <a:lnTo>
                  <a:pt x="20944" y="47464"/>
                </a:lnTo>
                <a:lnTo>
                  <a:pt x="20460" y="49326"/>
                </a:lnTo>
                <a:lnTo>
                  <a:pt x="20004" y="47464"/>
                </a:lnTo>
                <a:lnTo>
                  <a:pt x="20004" y="45661"/>
                </a:lnTo>
                <a:lnTo>
                  <a:pt x="15359" y="51245"/>
                </a:lnTo>
                <a:lnTo>
                  <a:pt x="15359" y="53048"/>
                </a:lnTo>
                <a:lnTo>
                  <a:pt x="14446" y="54037"/>
                </a:lnTo>
                <a:lnTo>
                  <a:pt x="13049" y="52118"/>
                </a:lnTo>
                <a:lnTo>
                  <a:pt x="14446" y="50256"/>
                </a:lnTo>
                <a:lnTo>
                  <a:pt x="13989" y="47464"/>
                </a:lnTo>
                <a:lnTo>
                  <a:pt x="12110" y="46534"/>
                </a:lnTo>
                <a:lnTo>
                  <a:pt x="12593" y="48453"/>
                </a:lnTo>
                <a:lnTo>
                  <a:pt x="12593" y="53048"/>
                </a:lnTo>
                <a:lnTo>
                  <a:pt x="13049" y="54910"/>
                </a:lnTo>
                <a:lnTo>
                  <a:pt x="12593" y="56829"/>
                </a:lnTo>
                <a:lnTo>
                  <a:pt x="11197" y="55841"/>
                </a:lnTo>
                <a:lnTo>
                  <a:pt x="9344" y="58633"/>
                </a:lnTo>
                <a:lnTo>
                  <a:pt x="10257" y="62413"/>
                </a:lnTo>
                <a:lnTo>
                  <a:pt x="7491" y="60494"/>
                </a:lnTo>
                <a:lnTo>
                  <a:pt x="7008" y="61425"/>
                </a:lnTo>
                <a:lnTo>
                  <a:pt x="7948" y="64158"/>
                </a:lnTo>
                <a:lnTo>
                  <a:pt x="7008" y="64158"/>
                </a:lnTo>
                <a:lnTo>
                  <a:pt x="5638" y="62413"/>
                </a:lnTo>
                <a:lnTo>
                  <a:pt x="5638" y="56829"/>
                </a:lnTo>
                <a:lnTo>
                  <a:pt x="4242" y="54910"/>
                </a:lnTo>
                <a:lnTo>
                  <a:pt x="3759" y="53048"/>
                </a:lnTo>
                <a:lnTo>
                  <a:pt x="4699" y="54037"/>
                </a:lnTo>
                <a:lnTo>
                  <a:pt x="8404" y="56829"/>
                </a:lnTo>
                <a:lnTo>
                  <a:pt x="10740" y="54037"/>
                </a:lnTo>
                <a:lnTo>
                  <a:pt x="10257" y="51245"/>
                </a:lnTo>
                <a:lnTo>
                  <a:pt x="7491" y="45661"/>
                </a:lnTo>
                <a:lnTo>
                  <a:pt x="4699" y="43742"/>
                </a:lnTo>
                <a:lnTo>
                  <a:pt x="4699" y="42869"/>
                </a:lnTo>
                <a:lnTo>
                  <a:pt x="3759" y="41880"/>
                </a:lnTo>
                <a:lnTo>
                  <a:pt x="2846" y="42869"/>
                </a:lnTo>
                <a:lnTo>
                  <a:pt x="2846" y="43742"/>
                </a:lnTo>
                <a:lnTo>
                  <a:pt x="2336" y="43742"/>
                </a:lnTo>
                <a:lnTo>
                  <a:pt x="1396" y="45661"/>
                </a:lnTo>
                <a:lnTo>
                  <a:pt x="1396" y="48453"/>
                </a:lnTo>
                <a:lnTo>
                  <a:pt x="2336" y="50256"/>
                </a:lnTo>
                <a:lnTo>
                  <a:pt x="1852" y="53048"/>
                </a:lnTo>
                <a:lnTo>
                  <a:pt x="2336" y="57702"/>
                </a:lnTo>
                <a:lnTo>
                  <a:pt x="1852" y="60494"/>
                </a:lnTo>
                <a:lnTo>
                  <a:pt x="2846" y="63286"/>
                </a:lnTo>
                <a:lnTo>
                  <a:pt x="2336" y="65206"/>
                </a:lnTo>
                <a:lnTo>
                  <a:pt x="3302" y="66951"/>
                </a:lnTo>
                <a:lnTo>
                  <a:pt x="3302" y="67998"/>
                </a:lnTo>
                <a:lnTo>
                  <a:pt x="1852" y="72535"/>
                </a:lnTo>
                <a:lnTo>
                  <a:pt x="483" y="74454"/>
                </a:lnTo>
                <a:lnTo>
                  <a:pt x="939" y="74454"/>
                </a:lnTo>
                <a:lnTo>
                  <a:pt x="1852" y="76374"/>
                </a:lnTo>
                <a:lnTo>
                  <a:pt x="939" y="78119"/>
                </a:lnTo>
                <a:lnTo>
                  <a:pt x="483" y="79166"/>
                </a:lnTo>
                <a:lnTo>
                  <a:pt x="0" y="79166"/>
                </a:lnTo>
                <a:lnTo>
                  <a:pt x="483" y="81958"/>
                </a:lnTo>
                <a:lnTo>
                  <a:pt x="483" y="82830"/>
                </a:lnTo>
                <a:lnTo>
                  <a:pt x="483" y="83703"/>
                </a:lnTo>
                <a:lnTo>
                  <a:pt x="483" y="84750"/>
                </a:lnTo>
                <a:lnTo>
                  <a:pt x="939" y="86495"/>
                </a:lnTo>
                <a:lnTo>
                  <a:pt x="2336" y="87542"/>
                </a:lnTo>
                <a:lnTo>
                  <a:pt x="2846" y="88414"/>
                </a:lnTo>
                <a:lnTo>
                  <a:pt x="2846" y="90334"/>
                </a:lnTo>
                <a:lnTo>
                  <a:pt x="3759" y="93068"/>
                </a:lnTo>
                <a:lnTo>
                  <a:pt x="4242" y="93068"/>
                </a:lnTo>
                <a:lnTo>
                  <a:pt x="3759" y="94871"/>
                </a:lnTo>
                <a:lnTo>
                  <a:pt x="3302" y="93999"/>
                </a:lnTo>
                <a:lnTo>
                  <a:pt x="3302" y="94871"/>
                </a:lnTo>
                <a:lnTo>
                  <a:pt x="3759" y="96791"/>
                </a:lnTo>
                <a:lnTo>
                  <a:pt x="5155" y="96791"/>
                </a:lnTo>
                <a:lnTo>
                  <a:pt x="5638" y="97663"/>
                </a:lnTo>
                <a:lnTo>
                  <a:pt x="5155" y="97663"/>
                </a:lnTo>
                <a:lnTo>
                  <a:pt x="5638" y="98652"/>
                </a:lnTo>
                <a:lnTo>
                  <a:pt x="6095" y="98652"/>
                </a:lnTo>
                <a:lnTo>
                  <a:pt x="6551" y="100455"/>
                </a:lnTo>
                <a:lnTo>
                  <a:pt x="7008" y="101444"/>
                </a:lnTo>
                <a:lnTo>
                  <a:pt x="7491" y="100455"/>
                </a:lnTo>
                <a:lnTo>
                  <a:pt x="9800" y="103247"/>
                </a:lnTo>
                <a:lnTo>
                  <a:pt x="9344" y="107028"/>
                </a:lnTo>
                <a:lnTo>
                  <a:pt x="8861" y="106039"/>
                </a:lnTo>
                <a:lnTo>
                  <a:pt x="8404" y="107028"/>
                </a:lnTo>
                <a:lnTo>
                  <a:pt x="8404" y="108831"/>
                </a:lnTo>
                <a:lnTo>
                  <a:pt x="8861" y="107959"/>
                </a:lnTo>
                <a:lnTo>
                  <a:pt x="9344" y="108831"/>
                </a:lnTo>
                <a:lnTo>
                  <a:pt x="7948" y="109820"/>
                </a:lnTo>
                <a:lnTo>
                  <a:pt x="8404" y="110751"/>
                </a:lnTo>
                <a:lnTo>
                  <a:pt x="7491" y="112612"/>
                </a:lnTo>
                <a:lnTo>
                  <a:pt x="7008" y="112612"/>
                </a:lnTo>
                <a:lnTo>
                  <a:pt x="7491" y="112612"/>
                </a:lnTo>
                <a:lnTo>
                  <a:pt x="9344" y="116335"/>
                </a:lnTo>
                <a:lnTo>
                  <a:pt x="11653" y="116335"/>
                </a:lnTo>
                <a:lnTo>
                  <a:pt x="12593" y="117207"/>
                </a:lnTo>
                <a:lnTo>
                  <a:pt x="13506" y="117207"/>
                </a:lnTo>
                <a:lnTo>
                  <a:pt x="14446" y="119127"/>
                </a:lnTo>
                <a:lnTo>
                  <a:pt x="14902" y="120000"/>
                </a:lnTo>
                <a:lnTo>
                  <a:pt x="15359" y="120000"/>
                </a:lnTo>
                <a:lnTo>
                  <a:pt x="15842" y="119127"/>
                </a:lnTo>
                <a:lnTo>
                  <a:pt x="14902" y="117207"/>
                </a:lnTo>
                <a:lnTo>
                  <a:pt x="14902" y="115404"/>
                </a:lnTo>
                <a:lnTo>
                  <a:pt x="14446" y="113543"/>
                </a:lnTo>
                <a:lnTo>
                  <a:pt x="15359" y="110751"/>
                </a:lnTo>
                <a:lnTo>
                  <a:pt x="15842" y="111623"/>
                </a:lnTo>
                <a:lnTo>
                  <a:pt x="16298" y="110751"/>
                </a:lnTo>
                <a:lnTo>
                  <a:pt x="16298" y="109820"/>
                </a:lnTo>
                <a:lnTo>
                  <a:pt x="15842" y="109820"/>
                </a:lnTo>
                <a:lnTo>
                  <a:pt x="16298" y="108831"/>
                </a:lnTo>
                <a:lnTo>
                  <a:pt x="15842" y="107028"/>
                </a:lnTo>
                <a:lnTo>
                  <a:pt x="14902" y="107028"/>
                </a:lnTo>
                <a:lnTo>
                  <a:pt x="14446" y="105167"/>
                </a:lnTo>
                <a:lnTo>
                  <a:pt x="14902" y="100455"/>
                </a:lnTo>
                <a:lnTo>
                  <a:pt x="15842" y="102375"/>
                </a:lnTo>
                <a:lnTo>
                  <a:pt x="16298" y="102375"/>
                </a:lnTo>
                <a:lnTo>
                  <a:pt x="15842" y="100455"/>
                </a:lnTo>
                <a:lnTo>
                  <a:pt x="17211" y="97663"/>
                </a:lnTo>
                <a:lnTo>
                  <a:pt x="18151" y="98652"/>
                </a:lnTo>
                <a:lnTo>
                  <a:pt x="18608" y="97663"/>
                </a:lnTo>
                <a:lnTo>
                  <a:pt x="19547" y="98652"/>
                </a:lnTo>
                <a:lnTo>
                  <a:pt x="20944" y="100455"/>
                </a:lnTo>
                <a:lnTo>
                  <a:pt x="21857" y="99583"/>
                </a:lnTo>
                <a:lnTo>
                  <a:pt x="22850" y="99583"/>
                </a:lnTo>
                <a:lnTo>
                  <a:pt x="23307" y="100455"/>
                </a:lnTo>
                <a:lnTo>
                  <a:pt x="25159" y="100455"/>
                </a:lnTo>
                <a:lnTo>
                  <a:pt x="25616" y="98652"/>
                </a:lnTo>
                <a:lnTo>
                  <a:pt x="24247" y="97663"/>
                </a:lnTo>
                <a:lnTo>
                  <a:pt x="25159" y="96791"/>
                </a:lnTo>
                <a:lnTo>
                  <a:pt x="24703" y="95860"/>
                </a:lnTo>
                <a:lnTo>
                  <a:pt x="25159" y="94871"/>
                </a:lnTo>
                <a:lnTo>
                  <a:pt x="25159" y="92079"/>
                </a:lnTo>
                <a:lnTo>
                  <a:pt x="26099" y="93068"/>
                </a:lnTo>
                <a:lnTo>
                  <a:pt x="30261" y="90334"/>
                </a:lnTo>
                <a:lnTo>
                  <a:pt x="30261" y="89287"/>
                </a:lnTo>
                <a:lnTo>
                  <a:pt x="30718" y="89287"/>
                </a:lnTo>
                <a:lnTo>
                  <a:pt x="32114" y="89287"/>
                </a:lnTo>
                <a:lnTo>
                  <a:pt x="32597" y="91206"/>
                </a:lnTo>
                <a:lnTo>
                  <a:pt x="32597" y="92079"/>
                </a:lnTo>
                <a:lnTo>
                  <a:pt x="33054" y="92079"/>
                </a:lnTo>
                <a:lnTo>
                  <a:pt x="33967" y="93068"/>
                </a:lnTo>
                <a:lnTo>
                  <a:pt x="33967" y="93999"/>
                </a:lnTo>
                <a:lnTo>
                  <a:pt x="34907" y="93999"/>
                </a:lnTo>
                <a:lnTo>
                  <a:pt x="35820" y="92079"/>
                </a:lnTo>
                <a:lnTo>
                  <a:pt x="36759" y="91206"/>
                </a:lnTo>
                <a:lnTo>
                  <a:pt x="37216" y="93999"/>
                </a:lnTo>
                <a:lnTo>
                  <a:pt x="39069" y="100455"/>
                </a:lnTo>
                <a:lnTo>
                  <a:pt x="39552" y="98652"/>
                </a:lnTo>
                <a:lnTo>
                  <a:pt x="40008" y="100455"/>
                </a:lnTo>
                <a:lnTo>
                  <a:pt x="41405" y="99583"/>
                </a:lnTo>
                <a:lnTo>
                  <a:pt x="42855" y="102375"/>
                </a:lnTo>
                <a:lnTo>
                  <a:pt x="43768" y="103247"/>
                </a:lnTo>
                <a:lnTo>
                  <a:pt x="43768" y="102375"/>
                </a:lnTo>
                <a:lnTo>
                  <a:pt x="44224" y="104236"/>
                </a:lnTo>
                <a:lnTo>
                  <a:pt x="43768" y="105167"/>
                </a:lnTo>
                <a:lnTo>
                  <a:pt x="44707" y="104236"/>
                </a:lnTo>
                <a:lnTo>
                  <a:pt x="45164" y="103247"/>
                </a:lnTo>
                <a:lnTo>
                  <a:pt x="47473" y="100455"/>
                </a:lnTo>
                <a:lnTo>
                  <a:pt x="49326" y="101444"/>
                </a:lnTo>
                <a:lnTo>
                  <a:pt x="50266" y="102375"/>
                </a:lnTo>
                <a:lnTo>
                  <a:pt x="52119" y="102375"/>
                </a:lnTo>
                <a:lnTo>
                  <a:pt x="52119" y="100455"/>
                </a:lnTo>
                <a:lnTo>
                  <a:pt x="52119" y="98652"/>
                </a:lnTo>
                <a:lnTo>
                  <a:pt x="53058" y="97663"/>
                </a:lnTo>
                <a:lnTo>
                  <a:pt x="54911" y="98652"/>
                </a:lnTo>
                <a:lnTo>
                  <a:pt x="55824" y="101444"/>
                </a:lnTo>
                <a:lnTo>
                  <a:pt x="56307" y="101444"/>
                </a:lnTo>
                <a:lnTo>
                  <a:pt x="57220" y="100455"/>
                </a:lnTo>
                <a:lnTo>
                  <a:pt x="60013" y="103247"/>
                </a:lnTo>
                <a:lnTo>
                  <a:pt x="61409" y="104236"/>
                </a:lnTo>
                <a:lnTo>
                  <a:pt x="63316" y="103247"/>
                </a:lnTo>
                <a:lnTo>
                  <a:pt x="64229" y="101444"/>
                </a:lnTo>
                <a:lnTo>
                  <a:pt x="65625" y="102375"/>
                </a:lnTo>
                <a:lnTo>
                  <a:pt x="66565" y="103247"/>
                </a:lnTo>
                <a:lnTo>
                  <a:pt x="67934" y="102375"/>
                </a:lnTo>
                <a:lnTo>
                  <a:pt x="68417" y="98652"/>
                </a:lnTo>
                <a:lnTo>
                  <a:pt x="68874" y="97663"/>
                </a:lnTo>
                <a:lnTo>
                  <a:pt x="68874" y="96791"/>
                </a:lnTo>
                <a:lnTo>
                  <a:pt x="68417" y="96791"/>
                </a:lnTo>
                <a:lnTo>
                  <a:pt x="68874" y="94871"/>
                </a:lnTo>
                <a:lnTo>
                  <a:pt x="70727" y="93999"/>
                </a:lnTo>
                <a:lnTo>
                  <a:pt x="72123" y="94871"/>
                </a:lnTo>
                <a:lnTo>
                  <a:pt x="73063" y="96791"/>
                </a:lnTo>
                <a:lnTo>
                  <a:pt x="73976" y="103247"/>
                </a:lnTo>
                <a:lnTo>
                  <a:pt x="74916" y="103247"/>
                </a:lnTo>
                <a:lnTo>
                  <a:pt x="76285" y="105167"/>
                </a:lnTo>
                <a:lnTo>
                  <a:pt x="76285" y="107028"/>
                </a:lnTo>
                <a:lnTo>
                  <a:pt x="77225" y="107028"/>
                </a:lnTo>
                <a:lnTo>
                  <a:pt x="79078" y="106039"/>
                </a:lnTo>
                <a:lnTo>
                  <a:pt x="79078" y="107959"/>
                </a:lnTo>
                <a:lnTo>
                  <a:pt x="77681" y="113543"/>
                </a:lnTo>
                <a:lnTo>
                  <a:pt x="77225" y="112612"/>
                </a:lnTo>
                <a:lnTo>
                  <a:pt x="76285" y="113543"/>
                </a:lnTo>
                <a:lnTo>
                  <a:pt x="76768" y="116335"/>
                </a:lnTo>
                <a:lnTo>
                  <a:pt x="76285" y="118196"/>
                </a:lnTo>
                <a:lnTo>
                  <a:pt x="76768" y="116335"/>
                </a:lnTo>
                <a:lnTo>
                  <a:pt x="77225" y="116335"/>
                </a:lnTo>
                <a:lnTo>
                  <a:pt x="77225" y="117207"/>
                </a:lnTo>
                <a:lnTo>
                  <a:pt x="77681" y="118196"/>
                </a:lnTo>
                <a:lnTo>
                  <a:pt x="79078" y="116335"/>
                </a:lnTo>
                <a:lnTo>
                  <a:pt x="83320" y="106039"/>
                </a:lnTo>
                <a:lnTo>
                  <a:pt x="83320" y="99583"/>
                </a:lnTo>
                <a:lnTo>
                  <a:pt x="83777" y="97663"/>
                </a:lnTo>
                <a:lnTo>
                  <a:pt x="83777" y="94871"/>
                </a:lnTo>
                <a:lnTo>
                  <a:pt x="82837" y="92079"/>
                </a:lnTo>
                <a:lnTo>
                  <a:pt x="82380" y="92079"/>
                </a:lnTo>
                <a:lnTo>
                  <a:pt x="81870" y="93999"/>
                </a:lnTo>
                <a:lnTo>
                  <a:pt x="80930" y="93999"/>
                </a:lnTo>
                <a:lnTo>
                  <a:pt x="81414" y="92079"/>
                </a:lnTo>
                <a:lnTo>
                  <a:pt x="80930" y="92079"/>
                </a:lnTo>
                <a:lnTo>
                  <a:pt x="80474" y="91206"/>
                </a:lnTo>
                <a:lnTo>
                  <a:pt x="79534" y="91206"/>
                </a:lnTo>
                <a:lnTo>
                  <a:pt x="79534" y="90334"/>
                </a:lnTo>
                <a:lnTo>
                  <a:pt x="80930" y="87542"/>
                </a:lnTo>
                <a:lnTo>
                  <a:pt x="85173" y="79166"/>
                </a:lnTo>
                <a:lnTo>
                  <a:pt x="87026" y="78119"/>
                </a:lnTo>
                <a:lnTo>
                  <a:pt x="87482" y="79166"/>
                </a:lnTo>
                <a:lnTo>
                  <a:pt x="87939" y="78119"/>
                </a:lnTo>
                <a:lnTo>
                  <a:pt x="89335" y="79166"/>
                </a:lnTo>
                <a:lnTo>
                  <a:pt x="89791" y="77246"/>
                </a:lnTo>
                <a:lnTo>
                  <a:pt x="91188" y="78119"/>
                </a:lnTo>
                <a:lnTo>
                  <a:pt x="91671" y="78119"/>
                </a:lnTo>
                <a:lnTo>
                  <a:pt x="91188" y="79166"/>
                </a:lnTo>
                <a:lnTo>
                  <a:pt x="91188" y="80038"/>
                </a:lnTo>
                <a:lnTo>
                  <a:pt x="93980" y="79166"/>
                </a:lnTo>
                <a:lnTo>
                  <a:pt x="93524" y="78119"/>
                </a:lnTo>
                <a:lnTo>
                  <a:pt x="95377" y="71662"/>
                </a:lnTo>
                <a:lnTo>
                  <a:pt x="97686" y="70790"/>
                </a:lnTo>
                <a:lnTo>
                  <a:pt x="97686" y="72535"/>
                </a:lnTo>
                <a:lnTo>
                  <a:pt x="97686" y="74454"/>
                </a:lnTo>
                <a:lnTo>
                  <a:pt x="100022" y="71662"/>
                </a:lnTo>
                <a:lnTo>
                  <a:pt x="100022" y="68870"/>
                </a:lnTo>
                <a:lnTo>
                  <a:pt x="100935" y="68870"/>
                </a:lnTo>
                <a:lnTo>
                  <a:pt x="100478" y="69743"/>
                </a:lnTo>
                <a:lnTo>
                  <a:pt x="100022" y="74454"/>
                </a:lnTo>
                <a:lnTo>
                  <a:pt x="99082" y="75327"/>
                </a:lnTo>
                <a:lnTo>
                  <a:pt x="96289" y="81958"/>
                </a:lnTo>
                <a:lnTo>
                  <a:pt x="95377" y="82830"/>
                </a:lnTo>
                <a:lnTo>
                  <a:pt x="94437" y="89287"/>
                </a:lnTo>
                <a:lnTo>
                  <a:pt x="95377" y="100455"/>
                </a:lnTo>
                <a:lnTo>
                  <a:pt x="96289" y="98652"/>
                </a:lnTo>
                <a:lnTo>
                  <a:pt x="97229" y="94871"/>
                </a:lnTo>
                <a:lnTo>
                  <a:pt x="97686" y="94871"/>
                </a:lnTo>
                <a:lnTo>
                  <a:pt x="97686" y="92079"/>
                </a:lnTo>
                <a:lnTo>
                  <a:pt x="98142" y="92079"/>
                </a:lnTo>
                <a:lnTo>
                  <a:pt x="99082" y="91206"/>
                </a:lnTo>
                <a:lnTo>
                  <a:pt x="98626" y="88414"/>
                </a:lnTo>
                <a:lnTo>
                  <a:pt x="99539" y="87542"/>
                </a:lnTo>
                <a:lnTo>
                  <a:pt x="100022" y="87542"/>
                </a:lnTo>
                <a:lnTo>
                  <a:pt x="100022" y="85622"/>
                </a:lnTo>
                <a:lnTo>
                  <a:pt x="99539" y="85622"/>
                </a:lnTo>
                <a:lnTo>
                  <a:pt x="100022" y="82830"/>
                </a:lnTo>
                <a:lnTo>
                  <a:pt x="99539" y="82830"/>
                </a:lnTo>
                <a:lnTo>
                  <a:pt x="99082" y="82830"/>
                </a:lnTo>
                <a:lnTo>
                  <a:pt x="99082" y="81958"/>
                </a:lnTo>
                <a:lnTo>
                  <a:pt x="100022" y="79166"/>
                </a:lnTo>
                <a:lnTo>
                  <a:pt x="100022" y="77246"/>
                </a:lnTo>
                <a:lnTo>
                  <a:pt x="100935" y="77246"/>
                </a:lnTo>
                <a:lnTo>
                  <a:pt x="102385" y="75327"/>
                </a:lnTo>
                <a:lnTo>
                  <a:pt x="102385" y="77246"/>
                </a:lnTo>
                <a:lnTo>
                  <a:pt x="102841" y="76374"/>
                </a:lnTo>
                <a:lnTo>
                  <a:pt x="104238" y="75327"/>
                </a:lnTo>
                <a:lnTo>
                  <a:pt x="105177" y="77246"/>
                </a:lnTo>
                <a:lnTo>
                  <a:pt x="105634" y="75327"/>
                </a:lnTo>
                <a:lnTo>
                  <a:pt x="110279" y="68870"/>
                </a:lnTo>
                <a:lnTo>
                  <a:pt x="111649" y="69743"/>
                </a:lnTo>
                <a:lnTo>
                  <a:pt x="112132" y="68870"/>
                </a:lnTo>
                <a:lnTo>
                  <a:pt x="111192" y="63286"/>
                </a:lnTo>
                <a:lnTo>
                  <a:pt x="110736" y="63286"/>
                </a:lnTo>
                <a:lnTo>
                  <a:pt x="110736" y="61425"/>
                </a:lnTo>
                <a:lnTo>
                  <a:pt x="111192" y="61425"/>
                </a:lnTo>
                <a:lnTo>
                  <a:pt x="112132" y="60494"/>
                </a:lnTo>
                <a:lnTo>
                  <a:pt x="113045" y="58633"/>
                </a:lnTo>
                <a:lnTo>
                  <a:pt x="112588" y="56829"/>
                </a:lnTo>
                <a:lnTo>
                  <a:pt x="113045" y="55841"/>
                </a:lnTo>
                <a:lnTo>
                  <a:pt x="113528" y="58633"/>
                </a:lnTo>
                <a:lnTo>
                  <a:pt x="114441" y="58633"/>
                </a:lnTo>
                <a:lnTo>
                  <a:pt x="115381" y="60494"/>
                </a:lnTo>
                <a:lnTo>
                  <a:pt x="117690" y="63286"/>
                </a:lnTo>
                <a:lnTo>
                  <a:pt x="118147" y="60494"/>
                </a:lnTo>
                <a:lnTo>
                  <a:pt x="118147" y="58633"/>
                </a:lnTo>
                <a:lnTo>
                  <a:pt x="119087" y="58633"/>
                </a:lnTo>
                <a:lnTo>
                  <a:pt x="120000" y="56829"/>
                </a:lnTo>
                <a:lnTo>
                  <a:pt x="118630" y="54037"/>
                </a:lnTo>
                <a:lnTo>
                  <a:pt x="116294" y="53048"/>
                </a:lnTo>
                <a:lnTo>
                  <a:pt x="112132" y="45661"/>
                </a:lnTo>
                <a:lnTo>
                  <a:pt x="109339" y="41880"/>
                </a:lnTo>
                <a:lnTo>
                  <a:pt x="105634" y="40950"/>
                </a:lnTo>
                <a:lnTo>
                  <a:pt x="105634" y="45661"/>
                </a:lnTo>
                <a:lnTo>
                  <a:pt x="104694" y="46534"/>
                </a:lnTo>
                <a:lnTo>
                  <a:pt x="103781" y="44672"/>
                </a:lnTo>
                <a:lnTo>
                  <a:pt x="103781" y="42869"/>
                </a:lnTo>
                <a:lnTo>
                  <a:pt x="104238" y="42869"/>
                </a:lnTo>
                <a:lnTo>
                  <a:pt x="104694" y="41880"/>
                </a:lnTo>
                <a:lnTo>
                  <a:pt x="103781" y="41880"/>
                </a:lnTo>
                <a:lnTo>
                  <a:pt x="102841" y="43742"/>
                </a:lnTo>
                <a:lnTo>
                  <a:pt x="100478" y="42869"/>
                </a:lnTo>
                <a:lnTo>
                  <a:pt x="98142" y="42869"/>
                </a:lnTo>
                <a:lnTo>
                  <a:pt x="97229" y="41880"/>
                </a:lnTo>
                <a:lnTo>
                  <a:pt x="97686" y="40077"/>
                </a:lnTo>
                <a:lnTo>
                  <a:pt x="96773" y="37285"/>
                </a:lnTo>
                <a:lnTo>
                  <a:pt x="94920" y="36296"/>
                </a:lnTo>
                <a:lnTo>
                  <a:pt x="92127" y="38158"/>
                </a:lnTo>
                <a:lnTo>
                  <a:pt x="91671" y="35365"/>
                </a:lnTo>
                <a:lnTo>
                  <a:pt x="90731" y="35365"/>
                </a:lnTo>
                <a:lnTo>
                  <a:pt x="90275" y="34493"/>
                </a:lnTo>
                <a:lnTo>
                  <a:pt x="90275" y="31701"/>
                </a:lnTo>
                <a:lnTo>
                  <a:pt x="87026" y="29781"/>
                </a:lnTo>
                <a:lnTo>
                  <a:pt x="83320" y="27920"/>
                </a:lnTo>
                <a:lnTo>
                  <a:pt x="82380" y="31701"/>
                </a:lnTo>
                <a:lnTo>
                  <a:pt x="83320" y="34493"/>
                </a:lnTo>
                <a:lnTo>
                  <a:pt x="80474" y="34493"/>
                </a:lnTo>
                <a:lnTo>
                  <a:pt x="80017" y="34493"/>
                </a:lnTo>
                <a:lnTo>
                  <a:pt x="79078" y="35365"/>
                </a:lnTo>
                <a:lnTo>
                  <a:pt x="77681" y="32573"/>
                </a:lnTo>
                <a:lnTo>
                  <a:pt x="76768" y="38158"/>
                </a:lnTo>
                <a:lnTo>
                  <a:pt x="75829" y="37285"/>
                </a:lnTo>
                <a:lnTo>
                  <a:pt x="74916" y="33504"/>
                </a:lnTo>
                <a:lnTo>
                  <a:pt x="75372" y="28909"/>
                </a:lnTo>
                <a:lnTo>
                  <a:pt x="74432" y="26117"/>
                </a:lnTo>
                <a:lnTo>
                  <a:pt x="71667" y="24255"/>
                </a:lnTo>
                <a:lnTo>
                  <a:pt x="70727" y="24255"/>
                </a:lnTo>
                <a:lnTo>
                  <a:pt x="70270" y="26117"/>
                </a:lnTo>
                <a:lnTo>
                  <a:pt x="70727" y="27920"/>
                </a:lnTo>
                <a:lnTo>
                  <a:pt x="67021" y="27047"/>
                </a:lnTo>
                <a:lnTo>
                  <a:pt x="67478" y="24255"/>
                </a:lnTo>
                <a:lnTo>
                  <a:pt x="65168" y="23325"/>
                </a:lnTo>
                <a:lnTo>
                  <a:pt x="63772" y="25128"/>
                </a:lnTo>
                <a:lnTo>
                  <a:pt x="60926" y="2233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18"/>
          <p:cNvSpPr/>
          <p:nvPr/>
        </p:nvSpPr>
        <p:spPr>
          <a:xfrm>
            <a:off x="7173912" y="1735137"/>
            <a:ext cx="411162" cy="520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3959"/>
                </a:moveTo>
                <a:lnTo>
                  <a:pt x="0" y="103959"/>
                </a:lnTo>
                <a:lnTo>
                  <a:pt x="13333" y="116751"/>
                </a:lnTo>
                <a:lnTo>
                  <a:pt x="35897" y="120000"/>
                </a:lnTo>
                <a:lnTo>
                  <a:pt x="40256" y="116751"/>
                </a:lnTo>
                <a:lnTo>
                  <a:pt x="31538" y="110253"/>
                </a:lnTo>
                <a:lnTo>
                  <a:pt x="26666" y="103959"/>
                </a:lnTo>
                <a:lnTo>
                  <a:pt x="26666" y="87512"/>
                </a:lnTo>
                <a:lnTo>
                  <a:pt x="31538" y="81015"/>
                </a:lnTo>
                <a:lnTo>
                  <a:pt x="62564" y="42030"/>
                </a:lnTo>
                <a:lnTo>
                  <a:pt x="84615" y="29238"/>
                </a:lnTo>
                <a:lnTo>
                  <a:pt x="120000" y="16243"/>
                </a:lnTo>
                <a:lnTo>
                  <a:pt x="120000" y="3045"/>
                </a:lnTo>
                <a:lnTo>
                  <a:pt x="111282" y="0"/>
                </a:lnTo>
                <a:lnTo>
                  <a:pt x="102307" y="6497"/>
                </a:lnTo>
                <a:lnTo>
                  <a:pt x="93589" y="12791"/>
                </a:lnTo>
                <a:lnTo>
                  <a:pt x="80256" y="16243"/>
                </a:lnTo>
                <a:lnTo>
                  <a:pt x="66923" y="16243"/>
                </a:lnTo>
                <a:lnTo>
                  <a:pt x="53589" y="22538"/>
                </a:lnTo>
                <a:lnTo>
                  <a:pt x="40256" y="35736"/>
                </a:lnTo>
                <a:lnTo>
                  <a:pt x="26666" y="42030"/>
                </a:lnTo>
                <a:lnTo>
                  <a:pt x="26666" y="48730"/>
                </a:lnTo>
                <a:lnTo>
                  <a:pt x="22051" y="58477"/>
                </a:lnTo>
                <a:lnTo>
                  <a:pt x="13333" y="64974"/>
                </a:lnTo>
                <a:lnTo>
                  <a:pt x="17692" y="71269"/>
                </a:lnTo>
                <a:lnTo>
                  <a:pt x="13333" y="77969"/>
                </a:lnTo>
                <a:lnTo>
                  <a:pt x="4358" y="84467"/>
                </a:lnTo>
                <a:lnTo>
                  <a:pt x="8974" y="90761"/>
                </a:lnTo>
                <a:lnTo>
                  <a:pt x="0" y="94213"/>
                </a:lnTo>
                <a:lnTo>
                  <a:pt x="0" y="10395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18"/>
          <p:cNvSpPr/>
          <p:nvPr/>
        </p:nvSpPr>
        <p:spPr>
          <a:xfrm>
            <a:off x="7096125" y="2314575"/>
            <a:ext cx="46037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78461" y="91428"/>
                </a:lnTo>
                <a:lnTo>
                  <a:pt x="120000" y="59047"/>
                </a:lnTo>
                <a:lnTo>
                  <a:pt x="39230" y="0"/>
                </a:lnTo>
                <a:lnTo>
                  <a:pt x="0" y="59047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18"/>
          <p:cNvSpPr/>
          <p:nvPr/>
        </p:nvSpPr>
        <p:spPr>
          <a:xfrm>
            <a:off x="6965950" y="1725612"/>
            <a:ext cx="171450" cy="492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8571" y="36428"/>
                </a:moveTo>
                <a:lnTo>
                  <a:pt x="88163" y="36428"/>
                </a:lnTo>
                <a:lnTo>
                  <a:pt x="76530" y="36428"/>
                </a:lnTo>
                <a:lnTo>
                  <a:pt x="76530" y="79285"/>
                </a:lnTo>
                <a:lnTo>
                  <a:pt x="65510" y="119999"/>
                </a:lnTo>
                <a:lnTo>
                  <a:pt x="65510" y="79285"/>
                </a:lnTo>
                <a:lnTo>
                  <a:pt x="55102" y="79285"/>
                </a:lnTo>
                <a:lnTo>
                  <a:pt x="44693" y="36428"/>
                </a:lnTo>
                <a:lnTo>
                  <a:pt x="55102" y="36428"/>
                </a:lnTo>
                <a:lnTo>
                  <a:pt x="65510" y="36428"/>
                </a:lnTo>
                <a:lnTo>
                  <a:pt x="55102" y="36428"/>
                </a:lnTo>
                <a:lnTo>
                  <a:pt x="44693" y="36428"/>
                </a:lnTo>
                <a:lnTo>
                  <a:pt x="55102" y="36428"/>
                </a:lnTo>
                <a:lnTo>
                  <a:pt x="44693" y="0"/>
                </a:lnTo>
                <a:lnTo>
                  <a:pt x="33061" y="36428"/>
                </a:lnTo>
                <a:lnTo>
                  <a:pt x="22040" y="36428"/>
                </a:lnTo>
                <a:lnTo>
                  <a:pt x="11632" y="36428"/>
                </a:lnTo>
                <a:lnTo>
                  <a:pt x="0" y="36428"/>
                </a:lnTo>
                <a:lnTo>
                  <a:pt x="11632" y="0"/>
                </a:lnTo>
                <a:lnTo>
                  <a:pt x="33061" y="0"/>
                </a:lnTo>
                <a:lnTo>
                  <a:pt x="55102" y="0"/>
                </a:lnTo>
                <a:lnTo>
                  <a:pt x="65510" y="0"/>
                </a:lnTo>
                <a:lnTo>
                  <a:pt x="88163" y="0"/>
                </a:lnTo>
                <a:lnTo>
                  <a:pt x="98571" y="0"/>
                </a:lnTo>
                <a:lnTo>
                  <a:pt x="108979" y="0"/>
                </a:lnTo>
                <a:lnTo>
                  <a:pt x="119999" y="0"/>
                </a:lnTo>
                <a:lnTo>
                  <a:pt x="119999" y="36428"/>
                </a:lnTo>
                <a:lnTo>
                  <a:pt x="108979" y="36428"/>
                </a:lnTo>
                <a:lnTo>
                  <a:pt x="98571" y="36428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18"/>
          <p:cNvSpPr/>
          <p:nvPr/>
        </p:nvSpPr>
        <p:spPr>
          <a:xfrm>
            <a:off x="7216775" y="1660525"/>
            <a:ext cx="96837" cy="80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9082" y="95217"/>
                </a:moveTo>
                <a:lnTo>
                  <a:pt x="80366" y="95217"/>
                </a:lnTo>
                <a:lnTo>
                  <a:pt x="59449" y="120000"/>
                </a:lnTo>
                <a:lnTo>
                  <a:pt x="39633" y="120000"/>
                </a:lnTo>
                <a:lnTo>
                  <a:pt x="0" y="95217"/>
                </a:lnTo>
                <a:lnTo>
                  <a:pt x="0" y="73043"/>
                </a:lnTo>
                <a:lnTo>
                  <a:pt x="20917" y="73043"/>
                </a:lnTo>
                <a:lnTo>
                  <a:pt x="59449" y="73043"/>
                </a:lnTo>
                <a:lnTo>
                  <a:pt x="59449" y="48260"/>
                </a:lnTo>
                <a:lnTo>
                  <a:pt x="39633" y="73043"/>
                </a:lnTo>
                <a:lnTo>
                  <a:pt x="39633" y="48260"/>
                </a:lnTo>
                <a:lnTo>
                  <a:pt x="59449" y="48260"/>
                </a:lnTo>
                <a:lnTo>
                  <a:pt x="80366" y="48260"/>
                </a:lnTo>
                <a:lnTo>
                  <a:pt x="99082" y="26086"/>
                </a:lnTo>
                <a:lnTo>
                  <a:pt x="120000" y="26086"/>
                </a:lnTo>
                <a:lnTo>
                  <a:pt x="120000" y="0"/>
                </a:lnTo>
                <a:lnTo>
                  <a:pt x="120000" y="26086"/>
                </a:lnTo>
                <a:lnTo>
                  <a:pt x="120000" y="48260"/>
                </a:lnTo>
                <a:lnTo>
                  <a:pt x="99082" y="48260"/>
                </a:lnTo>
                <a:lnTo>
                  <a:pt x="80366" y="48260"/>
                </a:lnTo>
                <a:lnTo>
                  <a:pt x="59449" y="73043"/>
                </a:lnTo>
                <a:lnTo>
                  <a:pt x="80366" y="73043"/>
                </a:lnTo>
                <a:lnTo>
                  <a:pt x="120000" y="73043"/>
                </a:lnTo>
                <a:lnTo>
                  <a:pt x="120000" y="95217"/>
                </a:lnTo>
                <a:lnTo>
                  <a:pt x="99082" y="9521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18"/>
          <p:cNvSpPr/>
          <p:nvPr/>
        </p:nvSpPr>
        <p:spPr>
          <a:xfrm>
            <a:off x="6180137" y="1774825"/>
            <a:ext cx="312737" cy="179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134" y="98719"/>
                </a:moveTo>
                <a:lnTo>
                  <a:pt x="96134" y="87487"/>
                </a:lnTo>
                <a:lnTo>
                  <a:pt x="90420" y="87487"/>
                </a:lnTo>
                <a:lnTo>
                  <a:pt x="84705" y="87487"/>
                </a:lnTo>
                <a:lnTo>
                  <a:pt x="90420" y="87487"/>
                </a:lnTo>
                <a:lnTo>
                  <a:pt x="90420" y="75665"/>
                </a:lnTo>
                <a:lnTo>
                  <a:pt x="84705" y="64433"/>
                </a:lnTo>
                <a:lnTo>
                  <a:pt x="84705" y="54384"/>
                </a:lnTo>
                <a:lnTo>
                  <a:pt x="90420" y="54384"/>
                </a:lnTo>
                <a:lnTo>
                  <a:pt x="84705" y="54384"/>
                </a:lnTo>
                <a:lnTo>
                  <a:pt x="77647" y="54384"/>
                </a:lnTo>
                <a:lnTo>
                  <a:pt x="71596" y="54384"/>
                </a:lnTo>
                <a:lnTo>
                  <a:pt x="71596" y="75665"/>
                </a:lnTo>
                <a:lnTo>
                  <a:pt x="65882" y="87487"/>
                </a:lnTo>
                <a:lnTo>
                  <a:pt x="60168" y="87487"/>
                </a:lnTo>
                <a:lnTo>
                  <a:pt x="60168" y="108768"/>
                </a:lnTo>
                <a:lnTo>
                  <a:pt x="60168" y="120000"/>
                </a:lnTo>
                <a:lnTo>
                  <a:pt x="53781" y="120000"/>
                </a:lnTo>
                <a:lnTo>
                  <a:pt x="42016" y="120000"/>
                </a:lnTo>
                <a:lnTo>
                  <a:pt x="35630" y="108768"/>
                </a:lnTo>
                <a:lnTo>
                  <a:pt x="23865" y="87487"/>
                </a:lnTo>
                <a:lnTo>
                  <a:pt x="35630" y="87487"/>
                </a:lnTo>
                <a:lnTo>
                  <a:pt x="42016" y="87487"/>
                </a:lnTo>
                <a:lnTo>
                  <a:pt x="47731" y="87487"/>
                </a:lnTo>
                <a:lnTo>
                  <a:pt x="42016" y="87487"/>
                </a:lnTo>
                <a:lnTo>
                  <a:pt x="35630" y="87487"/>
                </a:lnTo>
                <a:lnTo>
                  <a:pt x="29915" y="87487"/>
                </a:lnTo>
                <a:lnTo>
                  <a:pt x="23865" y="87487"/>
                </a:lnTo>
                <a:lnTo>
                  <a:pt x="23865" y="75665"/>
                </a:lnTo>
                <a:lnTo>
                  <a:pt x="29915" y="64433"/>
                </a:lnTo>
                <a:lnTo>
                  <a:pt x="35630" y="64433"/>
                </a:lnTo>
                <a:lnTo>
                  <a:pt x="42016" y="64433"/>
                </a:lnTo>
                <a:lnTo>
                  <a:pt x="42016" y="54384"/>
                </a:lnTo>
                <a:lnTo>
                  <a:pt x="47731" y="54384"/>
                </a:lnTo>
                <a:lnTo>
                  <a:pt x="42016" y="54384"/>
                </a:lnTo>
                <a:lnTo>
                  <a:pt x="35630" y="54384"/>
                </a:lnTo>
                <a:lnTo>
                  <a:pt x="29915" y="54384"/>
                </a:lnTo>
                <a:lnTo>
                  <a:pt x="23865" y="64433"/>
                </a:lnTo>
                <a:lnTo>
                  <a:pt x="18151" y="64433"/>
                </a:lnTo>
                <a:lnTo>
                  <a:pt x="18151" y="54384"/>
                </a:lnTo>
                <a:lnTo>
                  <a:pt x="11764" y="54384"/>
                </a:lnTo>
                <a:lnTo>
                  <a:pt x="18151" y="54384"/>
                </a:lnTo>
                <a:lnTo>
                  <a:pt x="11764" y="54384"/>
                </a:lnTo>
                <a:lnTo>
                  <a:pt x="5714" y="43152"/>
                </a:lnTo>
                <a:lnTo>
                  <a:pt x="5714" y="31921"/>
                </a:lnTo>
                <a:lnTo>
                  <a:pt x="0" y="31921"/>
                </a:lnTo>
                <a:lnTo>
                  <a:pt x="0" y="21280"/>
                </a:lnTo>
                <a:lnTo>
                  <a:pt x="0" y="11231"/>
                </a:lnTo>
                <a:lnTo>
                  <a:pt x="5714" y="11231"/>
                </a:lnTo>
                <a:lnTo>
                  <a:pt x="11764" y="11231"/>
                </a:lnTo>
                <a:lnTo>
                  <a:pt x="18151" y="11231"/>
                </a:lnTo>
                <a:lnTo>
                  <a:pt x="23865" y="11231"/>
                </a:lnTo>
                <a:lnTo>
                  <a:pt x="18151" y="11231"/>
                </a:lnTo>
                <a:lnTo>
                  <a:pt x="23865" y="11231"/>
                </a:lnTo>
                <a:lnTo>
                  <a:pt x="29915" y="21280"/>
                </a:lnTo>
                <a:lnTo>
                  <a:pt x="23865" y="21280"/>
                </a:lnTo>
                <a:lnTo>
                  <a:pt x="23865" y="11231"/>
                </a:lnTo>
                <a:lnTo>
                  <a:pt x="29915" y="11231"/>
                </a:lnTo>
                <a:lnTo>
                  <a:pt x="42016" y="11231"/>
                </a:lnTo>
                <a:lnTo>
                  <a:pt x="42016" y="21280"/>
                </a:lnTo>
                <a:lnTo>
                  <a:pt x="47731" y="31921"/>
                </a:lnTo>
                <a:lnTo>
                  <a:pt x="42016" y="21280"/>
                </a:lnTo>
                <a:lnTo>
                  <a:pt x="42016" y="11231"/>
                </a:lnTo>
                <a:lnTo>
                  <a:pt x="42016" y="0"/>
                </a:lnTo>
                <a:lnTo>
                  <a:pt x="47731" y="0"/>
                </a:lnTo>
                <a:lnTo>
                  <a:pt x="53781" y="0"/>
                </a:lnTo>
                <a:lnTo>
                  <a:pt x="60168" y="0"/>
                </a:lnTo>
                <a:lnTo>
                  <a:pt x="60168" y="11231"/>
                </a:lnTo>
                <a:lnTo>
                  <a:pt x="65882" y="11231"/>
                </a:lnTo>
                <a:lnTo>
                  <a:pt x="71596" y="11231"/>
                </a:lnTo>
                <a:lnTo>
                  <a:pt x="71596" y="21280"/>
                </a:lnTo>
                <a:lnTo>
                  <a:pt x="71596" y="31921"/>
                </a:lnTo>
                <a:lnTo>
                  <a:pt x="90420" y="43152"/>
                </a:lnTo>
                <a:lnTo>
                  <a:pt x="96134" y="54384"/>
                </a:lnTo>
                <a:lnTo>
                  <a:pt x="102184" y="54384"/>
                </a:lnTo>
                <a:lnTo>
                  <a:pt x="108571" y="54384"/>
                </a:lnTo>
                <a:lnTo>
                  <a:pt x="114285" y="75665"/>
                </a:lnTo>
                <a:lnTo>
                  <a:pt x="120000" y="87487"/>
                </a:lnTo>
                <a:lnTo>
                  <a:pt x="114285" y="87487"/>
                </a:lnTo>
                <a:lnTo>
                  <a:pt x="108571" y="98719"/>
                </a:lnTo>
                <a:lnTo>
                  <a:pt x="96134" y="98719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18"/>
          <p:cNvSpPr/>
          <p:nvPr/>
        </p:nvSpPr>
        <p:spPr>
          <a:xfrm>
            <a:off x="6338887" y="1741487"/>
            <a:ext cx="219075" cy="809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0322"/>
                </a:moveTo>
                <a:lnTo>
                  <a:pt x="102650" y="72258"/>
                </a:lnTo>
                <a:lnTo>
                  <a:pt x="85783" y="96774"/>
                </a:lnTo>
                <a:lnTo>
                  <a:pt x="68433" y="120000"/>
                </a:lnTo>
                <a:lnTo>
                  <a:pt x="59759" y="120000"/>
                </a:lnTo>
                <a:lnTo>
                  <a:pt x="59759" y="96774"/>
                </a:lnTo>
                <a:lnTo>
                  <a:pt x="51566" y="96774"/>
                </a:lnTo>
                <a:lnTo>
                  <a:pt x="34216" y="96774"/>
                </a:lnTo>
                <a:lnTo>
                  <a:pt x="24578" y="96774"/>
                </a:lnTo>
                <a:lnTo>
                  <a:pt x="16385" y="72258"/>
                </a:lnTo>
                <a:lnTo>
                  <a:pt x="24578" y="72258"/>
                </a:lnTo>
                <a:lnTo>
                  <a:pt x="34216" y="72258"/>
                </a:lnTo>
                <a:lnTo>
                  <a:pt x="43373" y="72258"/>
                </a:lnTo>
                <a:lnTo>
                  <a:pt x="34216" y="72258"/>
                </a:lnTo>
                <a:lnTo>
                  <a:pt x="24578" y="72258"/>
                </a:lnTo>
                <a:lnTo>
                  <a:pt x="16385" y="72258"/>
                </a:lnTo>
                <a:lnTo>
                  <a:pt x="8192" y="50322"/>
                </a:lnTo>
                <a:lnTo>
                  <a:pt x="0" y="25806"/>
                </a:lnTo>
                <a:lnTo>
                  <a:pt x="0" y="0"/>
                </a:lnTo>
                <a:lnTo>
                  <a:pt x="8192" y="0"/>
                </a:lnTo>
                <a:lnTo>
                  <a:pt x="16385" y="25806"/>
                </a:lnTo>
                <a:lnTo>
                  <a:pt x="16385" y="0"/>
                </a:lnTo>
                <a:lnTo>
                  <a:pt x="24578" y="0"/>
                </a:lnTo>
                <a:lnTo>
                  <a:pt x="34216" y="0"/>
                </a:lnTo>
                <a:lnTo>
                  <a:pt x="51566" y="25806"/>
                </a:lnTo>
                <a:lnTo>
                  <a:pt x="59759" y="0"/>
                </a:lnTo>
                <a:lnTo>
                  <a:pt x="68433" y="0"/>
                </a:lnTo>
                <a:lnTo>
                  <a:pt x="68433" y="25806"/>
                </a:lnTo>
                <a:lnTo>
                  <a:pt x="77590" y="25806"/>
                </a:lnTo>
                <a:lnTo>
                  <a:pt x="77590" y="0"/>
                </a:lnTo>
                <a:lnTo>
                  <a:pt x="85783" y="0"/>
                </a:lnTo>
                <a:lnTo>
                  <a:pt x="93975" y="0"/>
                </a:lnTo>
                <a:lnTo>
                  <a:pt x="102650" y="0"/>
                </a:lnTo>
                <a:lnTo>
                  <a:pt x="102650" y="25806"/>
                </a:lnTo>
                <a:lnTo>
                  <a:pt x="111807" y="25806"/>
                </a:lnTo>
                <a:lnTo>
                  <a:pt x="120000" y="5032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18"/>
          <p:cNvSpPr/>
          <p:nvPr/>
        </p:nvSpPr>
        <p:spPr>
          <a:xfrm>
            <a:off x="6162675" y="1838325"/>
            <a:ext cx="31750" cy="333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3333" y="0"/>
                </a:moveTo>
                <a:lnTo>
                  <a:pt x="63333" y="63333"/>
                </a:lnTo>
                <a:lnTo>
                  <a:pt x="120000" y="120000"/>
                </a:lnTo>
                <a:lnTo>
                  <a:pt x="63333" y="63333"/>
                </a:lnTo>
                <a:lnTo>
                  <a:pt x="0" y="63333"/>
                </a:lnTo>
                <a:lnTo>
                  <a:pt x="63333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2" name="Google Shape;932;p18"/>
          <p:cNvSpPr/>
          <p:nvPr/>
        </p:nvSpPr>
        <p:spPr>
          <a:xfrm>
            <a:off x="7051675" y="3016250"/>
            <a:ext cx="977900" cy="481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8160" y="60110"/>
                </a:moveTo>
                <a:lnTo>
                  <a:pt x="118160" y="60110"/>
                </a:lnTo>
                <a:lnTo>
                  <a:pt x="116321" y="63412"/>
                </a:lnTo>
                <a:lnTo>
                  <a:pt x="114265" y="73981"/>
                </a:lnTo>
                <a:lnTo>
                  <a:pt x="112317" y="73981"/>
                </a:lnTo>
                <a:lnTo>
                  <a:pt x="106798" y="73981"/>
                </a:lnTo>
                <a:lnTo>
                  <a:pt x="104851" y="88293"/>
                </a:lnTo>
                <a:lnTo>
                  <a:pt x="99224" y="88293"/>
                </a:lnTo>
                <a:lnTo>
                  <a:pt x="99224" y="91816"/>
                </a:lnTo>
                <a:lnTo>
                  <a:pt x="101172" y="105688"/>
                </a:lnTo>
                <a:lnTo>
                  <a:pt x="99224" y="109431"/>
                </a:lnTo>
                <a:lnTo>
                  <a:pt x="95545" y="105688"/>
                </a:lnTo>
                <a:lnTo>
                  <a:pt x="84292" y="105688"/>
                </a:lnTo>
                <a:lnTo>
                  <a:pt x="80613" y="102385"/>
                </a:lnTo>
                <a:lnTo>
                  <a:pt x="78665" y="105688"/>
                </a:lnTo>
                <a:lnTo>
                  <a:pt x="78665" y="109431"/>
                </a:lnTo>
                <a:lnTo>
                  <a:pt x="73146" y="105688"/>
                </a:lnTo>
                <a:lnTo>
                  <a:pt x="71199" y="109431"/>
                </a:lnTo>
                <a:lnTo>
                  <a:pt x="65572" y="120000"/>
                </a:lnTo>
                <a:lnTo>
                  <a:pt x="63733" y="116256"/>
                </a:lnTo>
                <a:lnTo>
                  <a:pt x="60054" y="116256"/>
                </a:lnTo>
                <a:lnTo>
                  <a:pt x="60054" y="112954"/>
                </a:lnTo>
                <a:lnTo>
                  <a:pt x="58106" y="112954"/>
                </a:lnTo>
                <a:lnTo>
                  <a:pt x="58106" y="105688"/>
                </a:lnTo>
                <a:lnTo>
                  <a:pt x="54211" y="98862"/>
                </a:lnTo>
                <a:lnTo>
                  <a:pt x="44797" y="98862"/>
                </a:lnTo>
                <a:lnTo>
                  <a:pt x="39278" y="88293"/>
                </a:lnTo>
                <a:lnTo>
                  <a:pt x="35491" y="84550"/>
                </a:lnTo>
                <a:lnTo>
                  <a:pt x="28025" y="88293"/>
                </a:lnTo>
                <a:lnTo>
                  <a:pt x="28025" y="116256"/>
                </a:lnTo>
                <a:lnTo>
                  <a:pt x="26185" y="116256"/>
                </a:lnTo>
                <a:lnTo>
                  <a:pt x="22398" y="109431"/>
                </a:lnTo>
                <a:lnTo>
                  <a:pt x="16771" y="112954"/>
                </a:lnTo>
                <a:lnTo>
                  <a:pt x="16771" y="105688"/>
                </a:lnTo>
                <a:lnTo>
                  <a:pt x="14932" y="105688"/>
                </a:lnTo>
                <a:lnTo>
                  <a:pt x="13092" y="95119"/>
                </a:lnTo>
                <a:lnTo>
                  <a:pt x="11145" y="95119"/>
                </a:lnTo>
                <a:lnTo>
                  <a:pt x="14932" y="95119"/>
                </a:lnTo>
                <a:lnTo>
                  <a:pt x="13092" y="91816"/>
                </a:lnTo>
                <a:lnTo>
                  <a:pt x="14932" y="88293"/>
                </a:lnTo>
                <a:lnTo>
                  <a:pt x="22398" y="88293"/>
                </a:lnTo>
                <a:lnTo>
                  <a:pt x="20559" y="77724"/>
                </a:lnTo>
                <a:lnTo>
                  <a:pt x="16771" y="73981"/>
                </a:lnTo>
                <a:lnTo>
                  <a:pt x="13092" y="70678"/>
                </a:lnTo>
                <a:lnTo>
                  <a:pt x="7466" y="77724"/>
                </a:lnTo>
                <a:lnTo>
                  <a:pt x="5626" y="77724"/>
                </a:lnTo>
                <a:lnTo>
                  <a:pt x="7466" y="73981"/>
                </a:lnTo>
                <a:lnTo>
                  <a:pt x="5626" y="67155"/>
                </a:lnTo>
                <a:lnTo>
                  <a:pt x="1839" y="67155"/>
                </a:lnTo>
                <a:lnTo>
                  <a:pt x="0" y="60110"/>
                </a:lnTo>
                <a:lnTo>
                  <a:pt x="1839" y="42275"/>
                </a:lnTo>
                <a:lnTo>
                  <a:pt x="5626" y="49541"/>
                </a:lnTo>
                <a:lnTo>
                  <a:pt x="7466" y="49541"/>
                </a:lnTo>
                <a:lnTo>
                  <a:pt x="5626" y="42275"/>
                </a:lnTo>
                <a:lnTo>
                  <a:pt x="11145" y="31706"/>
                </a:lnTo>
                <a:lnTo>
                  <a:pt x="14932" y="35449"/>
                </a:lnTo>
                <a:lnTo>
                  <a:pt x="16771" y="31706"/>
                </a:lnTo>
                <a:lnTo>
                  <a:pt x="20559" y="35449"/>
                </a:lnTo>
                <a:lnTo>
                  <a:pt x="26185" y="42275"/>
                </a:lnTo>
                <a:lnTo>
                  <a:pt x="29864" y="38972"/>
                </a:lnTo>
                <a:lnTo>
                  <a:pt x="33651" y="38972"/>
                </a:lnTo>
                <a:lnTo>
                  <a:pt x="35491" y="42275"/>
                </a:lnTo>
                <a:lnTo>
                  <a:pt x="42957" y="42275"/>
                </a:lnTo>
                <a:lnTo>
                  <a:pt x="44797" y="35449"/>
                </a:lnTo>
                <a:lnTo>
                  <a:pt x="39278" y="31706"/>
                </a:lnTo>
                <a:lnTo>
                  <a:pt x="42957" y="28403"/>
                </a:lnTo>
                <a:lnTo>
                  <a:pt x="41118" y="24880"/>
                </a:lnTo>
                <a:lnTo>
                  <a:pt x="42957" y="21137"/>
                </a:lnTo>
                <a:lnTo>
                  <a:pt x="42957" y="10568"/>
                </a:lnTo>
                <a:lnTo>
                  <a:pt x="46744" y="14311"/>
                </a:lnTo>
                <a:lnTo>
                  <a:pt x="63733" y="3963"/>
                </a:lnTo>
                <a:lnTo>
                  <a:pt x="63733" y="0"/>
                </a:lnTo>
                <a:lnTo>
                  <a:pt x="65572" y="0"/>
                </a:lnTo>
                <a:lnTo>
                  <a:pt x="71199" y="0"/>
                </a:lnTo>
                <a:lnTo>
                  <a:pt x="73146" y="7266"/>
                </a:lnTo>
                <a:lnTo>
                  <a:pt x="73146" y="10568"/>
                </a:lnTo>
                <a:lnTo>
                  <a:pt x="74986" y="10568"/>
                </a:lnTo>
                <a:lnTo>
                  <a:pt x="78665" y="14311"/>
                </a:lnTo>
                <a:lnTo>
                  <a:pt x="78665" y="17834"/>
                </a:lnTo>
                <a:lnTo>
                  <a:pt x="82452" y="17834"/>
                </a:lnTo>
                <a:lnTo>
                  <a:pt x="86131" y="10568"/>
                </a:lnTo>
                <a:lnTo>
                  <a:pt x="89918" y="7266"/>
                </a:lnTo>
                <a:lnTo>
                  <a:pt x="91758" y="17834"/>
                </a:lnTo>
                <a:lnTo>
                  <a:pt x="99224" y="42275"/>
                </a:lnTo>
                <a:lnTo>
                  <a:pt x="101172" y="35449"/>
                </a:lnTo>
                <a:lnTo>
                  <a:pt x="103011" y="42275"/>
                </a:lnTo>
                <a:lnTo>
                  <a:pt x="108638" y="38972"/>
                </a:lnTo>
                <a:lnTo>
                  <a:pt x="114265" y="49541"/>
                </a:lnTo>
                <a:lnTo>
                  <a:pt x="118160" y="52844"/>
                </a:lnTo>
                <a:lnTo>
                  <a:pt x="118160" y="49541"/>
                </a:lnTo>
                <a:lnTo>
                  <a:pt x="120000" y="56587"/>
                </a:lnTo>
                <a:lnTo>
                  <a:pt x="118160" y="6011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18"/>
          <p:cNvSpPr/>
          <p:nvPr/>
        </p:nvSpPr>
        <p:spPr>
          <a:xfrm>
            <a:off x="7189787" y="3440112"/>
            <a:ext cx="350837" cy="211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4600" y="96000"/>
                </a:moveTo>
                <a:lnTo>
                  <a:pt x="114600" y="96000"/>
                </a:lnTo>
                <a:lnTo>
                  <a:pt x="109500" y="88000"/>
                </a:lnTo>
                <a:lnTo>
                  <a:pt x="109500" y="96000"/>
                </a:lnTo>
                <a:lnTo>
                  <a:pt x="104400" y="96000"/>
                </a:lnTo>
                <a:lnTo>
                  <a:pt x="99000" y="112000"/>
                </a:lnTo>
                <a:lnTo>
                  <a:pt x="88800" y="112000"/>
                </a:lnTo>
                <a:lnTo>
                  <a:pt x="88800" y="120000"/>
                </a:lnTo>
                <a:lnTo>
                  <a:pt x="72600" y="120000"/>
                </a:lnTo>
                <a:lnTo>
                  <a:pt x="72600" y="112000"/>
                </a:lnTo>
                <a:lnTo>
                  <a:pt x="72600" y="104500"/>
                </a:lnTo>
                <a:lnTo>
                  <a:pt x="41700" y="80500"/>
                </a:lnTo>
                <a:lnTo>
                  <a:pt x="26100" y="80500"/>
                </a:lnTo>
                <a:lnTo>
                  <a:pt x="15600" y="88000"/>
                </a:lnTo>
                <a:lnTo>
                  <a:pt x="15600" y="64500"/>
                </a:lnTo>
                <a:lnTo>
                  <a:pt x="10500" y="64500"/>
                </a:lnTo>
                <a:lnTo>
                  <a:pt x="10500" y="48000"/>
                </a:lnTo>
                <a:lnTo>
                  <a:pt x="5400" y="48000"/>
                </a:lnTo>
                <a:lnTo>
                  <a:pt x="5400" y="40500"/>
                </a:lnTo>
                <a:lnTo>
                  <a:pt x="15600" y="40500"/>
                </a:lnTo>
                <a:lnTo>
                  <a:pt x="20700" y="32500"/>
                </a:lnTo>
                <a:lnTo>
                  <a:pt x="10500" y="16500"/>
                </a:lnTo>
                <a:lnTo>
                  <a:pt x="5400" y="16500"/>
                </a:lnTo>
                <a:lnTo>
                  <a:pt x="5400" y="32500"/>
                </a:lnTo>
                <a:lnTo>
                  <a:pt x="0" y="16500"/>
                </a:lnTo>
                <a:lnTo>
                  <a:pt x="15600" y="8500"/>
                </a:lnTo>
                <a:lnTo>
                  <a:pt x="26100" y="24000"/>
                </a:lnTo>
                <a:lnTo>
                  <a:pt x="31200" y="24000"/>
                </a:lnTo>
                <a:lnTo>
                  <a:pt x="36300" y="24000"/>
                </a:lnTo>
                <a:lnTo>
                  <a:pt x="36300" y="16500"/>
                </a:lnTo>
                <a:lnTo>
                  <a:pt x="46800" y="8500"/>
                </a:lnTo>
                <a:lnTo>
                  <a:pt x="51900" y="8500"/>
                </a:lnTo>
                <a:lnTo>
                  <a:pt x="46800" y="0"/>
                </a:lnTo>
                <a:lnTo>
                  <a:pt x="51900" y="0"/>
                </a:lnTo>
                <a:lnTo>
                  <a:pt x="62400" y="8500"/>
                </a:lnTo>
                <a:lnTo>
                  <a:pt x="62400" y="24000"/>
                </a:lnTo>
                <a:lnTo>
                  <a:pt x="77700" y="24000"/>
                </a:lnTo>
                <a:lnTo>
                  <a:pt x="83700" y="48000"/>
                </a:lnTo>
                <a:lnTo>
                  <a:pt x="109500" y="72000"/>
                </a:lnTo>
                <a:lnTo>
                  <a:pt x="120000" y="80500"/>
                </a:lnTo>
                <a:lnTo>
                  <a:pt x="114600" y="96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4" name="Google Shape;934;p18"/>
          <p:cNvSpPr/>
          <p:nvPr/>
        </p:nvSpPr>
        <p:spPr>
          <a:xfrm>
            <a:off x="7278687" y="3354387"/>
            <a:ext cx="414337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0769" y="120000"/>
                </a:moveTo>
                <a:lnTo>
                  <a:pt x="70769" y="120000"/>
                </a:lnTo>
                <a:lnTo>
                  <a:pt x="79743" y="120000"/>
                </a:lnTo>
                <a:lnTo>
                  <a:pt x="84102" y="107083"/>
                </a:lnTo>
                <a:lnTo>
                  <a:pt x="84102" y="93750"/>
                </a:lnTo>
                <a:lnTo>
                  <a:pt x="79743" y="87083"/>
                </a:lnTo>
                <a:lnTo>
                  <a:pt x="88717" y="87083"/>
                </a:lnTo>
                <a:lnTo>
                  <a:pt x="93076" y="73750"/>
                </a:lnTo>
                <a:lnTo>
                  <a:pt x="93076" y="67083"/>
                </a:lnTo>
                <a:lnTo>
                  <a:pt x="102307" y="67083"/>
                </a:lnTo>
                <a:lnTo>
                  <a:pt x="102307" y="73750"/>
                </a:lnTo>
                <a:lnTo>
                  <a:pt x="111282" y="73750"/>
                </a:lnTo>
                <a:lnTo>
                  <a:pt x="120000" y="67083"/>
                </a:lnTo>
                <a:lnTo>
                  <a:pt x="111282" y="60000"/>
                </a:lnTo>
                <a:lnTo>
                  <a:pt x="106923" y="60000"/>
                </a:lnTo>
                <a:lnTo>
                  <a:pt x="97435" y="60000"/>
                </a:lnTo>
                <a:lnTo>
                  <a:pt x="106923" y="47083"/>
                </a:lnTo>
                <a:lnTo>
                  <a:pt x="102307" y="47083"/>
                </a:lnTo>
                <a:lnTo>
                  <a:pt x="88717" y="67083"/>
                </a:lnTo>
                <a:lnTo>
                  <a:pt x="84102" y="60000"/>
                </a:lnTo>
                <a:lnTo>
                  <a:pt x="75384" y="60000"/>
                </a:lnTo>
                <a:lnTo>
                  <a:pt x="75384" y="53750"/>
                </a:lnTo>
                <a:lnTo>
                  <a:pt x="70769" y="53750"/>
                </a:lnTo>
                <a:lnTo>
                  <a:pt x="70769" y="40000"/>
                </a:lnTo>
                <a:lnTo>
                  <a:pt x="62051" y="27083"/>
                </a:lnTo>
                <a:lnTo>
                  <a:pt x="39743" y="27083"/>
                </a:lnTo>
                <a:lnTo>
                  <a:pt x="26666" y="7083"/>
                </a:lnTo>
                <a:lnTo>
                  <a:pt x="17692" y="0"/>
                </a:lnTo>
                <a:lnTo>
                  <a:pt x="0" y="7083"/>
                </a:lnTo>
                <a:lnTo>
                  <a:pt x="0" y="60000"/>
                </a:lnTo>
                <a:lnTo>
                  <a:pt x="4358" y="60000"/>
                </a:lnTo>
                <a:lnTo>
                  <a:pt x="4358" y="53750"/>
                </a:lnTo>
                <a:lnTo>
                  <a:pt x="13333" y="47083"/>
                </a:lnTo>
                <a:lnTo>
                  <a:pt x="17692" y="47083"/>
                </a:lnTo>
                <a:lnTo>
                  <a:pt x="13333" y="40000"/>
                </a:lnTo>
                <a:lnTo>
                  <a:pt x="17692" y="40000"/>
                </a:lnTo>
                <a:lnTo>
                  <a:pt x="26666" y="47083"/>
                </a:lnTo>
                <a:lnTo>
                  <a:pt x="26666" y="60000"/>
                </a:lnTo>
                <a:lnTo>
                  <a:pt x="39743" y="60000"/>
                </a:lnTo>
                <a:lnTo>
                  <a:pt x="44358" y="80000"/>
                </a:lnTo>
                <a:lnTo>
                  <a:pt x="66410" y="100000"/>
                </a:lnTo>
                <a:lnTo>
                  <a:pt x="75384" y="107083"/>
                </a:lnTo>
                <a:lnTo>
                  <a:pt x="70769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18"/>
          <p:cNvSpPr/>
          <p:nvPr/>
        </p:nvSpPr>
        <p:spPr>
          <a:xfrm>
            <a:off x="7553325" y="3497262"/>
            <a:ext cx="185737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478" y="40000"/>
                </a:moveTo>
                <a:lnTo>
                  <a:pt x="100478" y="40000"/>
                </a:lnTo>
                <a:lnTo>
                  <a:pt x="100478" y="65833"/>
                </a:lnTo>
                <a:lnTo>
                  <a:pt x="119999" y="65833"/>
                </a:lnTo>
                <a:lnTo>
                  <a:pt x="119999" y="105833"/>
                </a:lnTo>
                <a:lnTo>
                  <a:pt x="90143" y="92500"/>
                </a:lnTo>
                <a:lnTo>
                  <a:pt x="70622" y="120000"/>
                </a:lnTo>
                <a:lnTo>
                  <a:pt x="60861" y="80000"/>
                </a:lnTo>
                <a:lnTo>
                  <a:pt x="50526" y="65833"/>
                </a:lnTo>
                <a:lnTo>
                  <a:pt x="40765" y="92500"/>
                </a:lnTo>
                <a:lnTo>
                  <a:pt x="31004" y="92500"/>
                </a:lnTo>
                <a:lnTo>
                  <a:pt x="31004" y="105833"/>
                </a:lnTo>
                <a:lnTo>
                  <a:pt x="9760" y="105833"/>
                </a:lnTo>
                <a:lnTo>
                  <a:pt x="0" y="105833"/>
                </a:lnTo>
                <a:lnTo>
                  <a:pt x="9760" y="80000"/>
                </a:lnTo>
                <a:lnTo>
                  <a:pt x="9760" y="53333"/>
                </a:lnTo>
                <a:lnTo>
                  <a:pt x="0" y="40000"/>
                </a:lnTo>
                <a:lnTo>
                  <a:pt x="20095" y="40000"/>
                </a:lnTo>
                <a:lnTo>
                  <a:pt x="31004" y="13333"/>
                </a:lnTo>
                <a:lnTo>
                  <a:pt x="31004" y="0"/>
                </a:lnTo>
                <a:lnTo>
                  <a:pt x="50526" y="0"/>
                </a:lnTo>
                <a:lnTo>
                  <a:pt x="50526" y="13333"/>
                </a:lnTo>
                <a:lnTo>
                  <a:pt x="50526" y="25833"/>
                </a:lnTo>
                <a:lnTo>
                  <a:pt x="31004" y="25833"/>
                </a:lnTo>
                <a:lnTo>
                  <a:pt x="31004" y="40000"/>
                </a:lnTo>
                <a:lnTo>
                  <a:pt x="60861" y="40000"/>
                </a:lnTo>
                <a:lnTo>
                  <a:pt x="70622" y="40000"/>
                </a:lnTo>
                <a:lnTo>
                  <a:pt x="100478" y="4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6" name="Google Shape;936;p18"/>
          <p:cNvSpPr/>
          <p:nvPr/>
        </p:nvSpPr>
        <p:spPr>
          <a:xfrm>
            <a:off x="7600950" y="3425825"/>
            <a:ext cx="261937" cy="11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30000"/>
                </a:moveTo>
                <a:lnTo>
                  <a:pt x="120000" y="30000"/>
                </a:lnTo>
                <a:lnTo>
                  <a:pt x="120000" y="45000"/>
                </a:lnTo>
                <a:lnTo>
                  <a:pt x="98440" y="75000"/>
                </a:lnTo>
                <a:lnTo>
                  <a:pt x="84203" y="75000"/>
                </a:lnTo>
                <a:lnTo>
                  <a:pt x="77288" y="90000"/>
                </a:lnTo>
                <a:lnTo>
                  <a:pt x="63050" y="90000"/>
                </a:lnTo>
                <a:lnTo>
                  <a:pt x="49220" y="104062"/>
                </a:lnTo>
                <a:lnTo>
                  <a:pt x="49220" y="120000"/>
                </a:lnTo>
                <a:lnTo>
                  <a:pt x="28067" y="120000"/>
                </a:lnTo>
                <a:lnTo>
                  <a:pt x="21152" y="120000"/>
                </a:lnTo>
                <a:lnTo>
                  <a:pt x="0" y="120000"/>
                </a:lnTo>
                <a:lnTo>
                  <a:pt x="0" y="104062"/>
                </a:lnTo>
                <a:lnTo>
                  <a:pt x="13830" y="104062"/>
                </a:lnTo>
                <a:lnTo>
                  <a:pt x="13830" y="90000"/>
                </a:lnTo>
                <a:lnTo>
                  <a:pt x="28067" y="90000"/>
                </a:lnTo>
                <a:lnTo>
                  <a:pt x="41898" y="75000"/>
                </a:lnTo>
                <a:lnTo>
                  <a:pt x="28067" y="59062"/>
                </a:lnTo>
                <a:lnTo>
                  <a:pt x="21152" y="59062"/>
                </a:lnTo>
                <a:lnTo>
                  <a:pt x="6915" y="59062"/>
                </a:lnTo>
                <a:lnTo>
                  <a:pt x="21152" y="30000"/>
                </a:lnTo>
                <a:lnTo>
                  <a:pt x="13830" y="30000"/>
                </a:lnTo>
                <a:lnTo>
                  <a:pt x="21152" y="14062"/>
                </a:lnTo>
                <a:lnTo>
                  <a:pt x="41898" y="30000"/>
                </a:lnTo>
                <a:lnTo>
                  <a:pt x="41898" y="14062"/>
                </a:lnTo>
                <a:lnTo>
                  <a:pt x="49220" y="0"/>
                </a:lnTo>
                <a:lnTo>
                  <a:pt x="63050" y="14062"/>
                </a:lnTo>
                <a:lnTo>
                  <a:pt x="105355" y="14062"/>
                </a:lnTo>
                <a:lnTo>
                  <a:pt x="120000" y="3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7" name="Google Shape;937;p18"/>
          <p:cNvSpPr/>
          <p:nvPr/>
        </p:nvSpPr>
        <p:spPr>
          <a:xfrm>
            <a:off x="7404100" y="3608387"/>
            <a:ext cx="395287" cy="352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543" y="105635"/>
                </a:moveTo>
                <a:lnTo>
                  <a:pt x="4543" y="105635"/>
                </a:lnTo>
                <a:lnTo>
                  <a:pt x="4543" y="95760"/>
                </a:lnTo>
                <a:lnTo>
                  <a:pt x="13897" y="91271"/>
                </a:lnTo>
                <a:lnTo>
                  <a:pt x="9354" y="81396"/>
                </a:lnTo>
                <a:lnTo>
                  <a:pt x="4543" y="76907"/>
                </a:lnTo>
                <a:lnTo>
                  <a:pt x="0" y="67032"/>
                </a:lnTo>
                <a:lnTo>
                  <a:pt x="9354" y="71820"/>
                </a:lnTo>
                <a:lnTo>
                  <a:pt x="36881" y="67032"/>
                </a:lnTo>
                <a:lnTo>
                  <a:pt x="36881" y="57456"/>
                </a:lnTo>
                <a:lnTo>
                  <a:pt x="41692" y="52668"/>
                </a:lnTo>
                <a:lnTo>
                  <a:pt x="60133" y="48179"/>
                </a:lnTo>
                <a:lnTo>
                  <a:pt x="60133" y="38304"/>
                </a:lnTo>
                <a:lnTo>
                  <a:pt x="64677" y="33815"/>
                </a:lnTo>
                <a:lnTo>
                  <a:pt x="64677" y="28728"/>
                </a:lnTo>
                <a:lnTo>
                  <a:pt x="69220" y="28728"/>
                </a:lnTo>
                <a:lnTo>
                  <a:pt x="74031" y="19451"/>
                </a:lnTo>
                <a:lnTo>
                  <a:pt x="74031" y="9576"/>
                </a:lnTo>
                <a:lnTo>
                  <a:pt x="83118" y="5087"/>
                </a:lnTo>
                <a:lnTo>
                  <a:pt x="92472" y="0"/>
                </a:lnTo>
                <a:lnTo>
                  <a:pt x="97015" y="0"/>
                </a:lnTo>
                <a:lnTo>
                  <a:pt x="106102" y="5087"/>
                </a:lnTo>
                <a:lnTo>
                  <a:pt x="110913" y="9576"/>
                </a:lnTo>
                <a:lnTo>
                  <a:pt x="120000" y="14364"/>
                </a:lnTo>
                <a:lnTo>
                  <a:pt x="115456" y="19451"/>
                </a:lnTo>
                <a:lnTo>
                  <a:pt x="106102" y="23940"/>
                </a:lnTo>
                <a:lnTo>
                  <a:pt x="97015" y="19451"/>
                </a:lnTo>
                <a:lnTo>
                  <a:pt x="92472" y="23940"/>
                </a:lnTo>
                <a:lnTo>
                  <a:pt x="97015" y="28728"/>
                </a:lnTo>
                <a:lnTo>
                  <a:pt x="92472" y="38304"/>
                </a:lnTo>
                <a:lnTo>
                  <a:pt x="101559" y="43092"/>
                </a:lnTo>
                <a:lnTo>
                  <a:pt x="101559" y="48179"/>
                </a:lnTo>
                <a:lnTo>
                  <a:pt x="97015" y="48179"/>
                </a:lnTo>
                <a:lnTo>
                  <a:pt x="101559" y="52668"/>
                </a:lnTo>
                <a:lnTo>
                  <a:pt x="78574" y="81396"/>
                </a:lnTo>
                <a:lnTo>
                  <a:pt x="69220" y="86184"/>
                </a:lnTo>
                <a:lnTo>
                  <a:pt x="64677" y="81396"/>
                </a:lnTo>
                <a:lnTo>
                  <a:pt x="60133" y="86184"/>
                </a:lnTo>
                <a:lnTo>
                  <a:pt x="60133" y="95760"/>
                </a:lnTo>
                <a:lnTo>
                  <a:pt x="64677" y="95760"/>
                </a:lnTo>
                <a:lnTo>
                  <a:pt x="64677" y="100548"/>
                </a:lnTo>
                <a:lnTo>
                  <a:pt x="69220" y="100548"/>
                </a:lnTo>
                <a:lnTo>
                  <a:pt x="69220" y="110124"/>
                </a:lnTo>
                <a:lnTo>
                  <a:pt x="69220" y="114912"/>
                </a:lnTo>
                <a:lnTo>
                  <a:pt x="55322" y="114912"/>
                </a:lnTo>
                <a:lnTo>
                  <a:pt x="50779" y="120000"/>
                </a:lnTo>
                <a:lnTo>
                  <a:pt x="46236" y="114912"/>
                </a:lnTo>
                <a:lnTo>
                  <a:pt x="41692" y="105635"/>
                </a:lnTo>
                <a:lnTo>
                  <a:pt x="27795" y="105635"/>
                </a:lnTo>
                <a:lnTo>
                  <a:pt x="18440" y="105635"/>
                </a:lnTo>
                <a:lnTo>
                  <a:pt x="4543" y="10563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38" name="Google Shape;938;p18"/>
          <p:cNvCxnSpPr/>
          <p:nvPr/>
        </p:nvCxnSpPr>
        <p:spPr>
          <a:xfrm>
            <a:off x="7227887" y="4235450"/>
            <a:ext cx="14287" cy="0"/>
          </a:xfrm>
          <a:prstGeom prst="straightConnector1">
            <a:avLst/>
          </a:prstGeom>
          <a:noFill/>
          <a:ln w="9525" cap="flat" cmpd="sng">
            <a:solidFill>
              <a:srgbClr val="80808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39" name="Google Shape;939;p18"/>
          <p:cNvSpPr/>
          <p:nvPr/>
        </p:nvSpPr>
        <p:spPr>
          <a:xfrm>
            <a:off x="6989762" y="3524250"/>
            <a:ext cx="458787" cy="395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1923" y="120000"/>
                </a:moveTo>
                <a:lnTo>
                  <a:pt x="111923" y="120000"/>
                </a:lnTo>
                <a:lnTo>
                  <a:pt x="84000" y="115456"/>
                </a:lnTo>
                <a:lnTo>
                  <a:pt x="79615" y="107171"/>
                </a:lnTo>
                <a:lnTo>
                  <a:pt x="67615" y="111180"/>
                </a:lnTo>
                <a:lnTo>
                  <a:pt x="59769" y="111180"/>
                </a:lnTo>
                <a:lnTo>
                  <a:pt x="47769" y="98351"/>
                </a:lnTo>
                <a:lnTo>
                  <a:pt x="39692" y="85523"/>
                </a:lnTo>
                <a:lnTo>
                  <a:pt x="31846" y="81514"/>
                </a:lnTo>
                <a:lnTo>
                  <a:pt x="27923" y="81514"/>
                </a:lnTo>
                <a:lnTo>
                  <a:pt x="23769" y="76971"/>
                </a:lnTo>
                <a:lnTo>
                  <a:pt x="19846" y="64142"/>
                </a:lnTo>
                <a:lnTo>
                  <a:pt x="12000" y="59866"/>
                </a:lnTo>
                <a:lnTo>
                  <a:pt x="7846" y="51314"/>
                </a:lnTo>
                <a:lnTo>
                  <a:pt x="12000" y="43028"/>
                </a:lnTo>
                <a:lnTo>
                  <a:pt x="12000" y="34209"/>
                </a:lnTo>
                <a:lnTo>
                  <a:pt x="7846" y="34209"/>
                </a:lnTo>
                <a:lnTo>
                  <a:pt x="3923" y="25657"/>
                </a:lnTo>
                <a:lnTo>
                  <a:pt x="0" y="4543"/>
                </a:lnTo>
                <a:lnTo>
                  <a:pt x="3923" y="0"/>
                </a:lnTo>
                <a:lnTo>
                  <a:pt x="7846" y="8819"/>
                </a:lnTo>
                <a:lnTo>
                  <a:pt x="12000" y="8819"/>
                </a:lnTo>
                <a:lnTo>
                  <a:pt x="15923" y="8819"/>
                </a:lnTo>
                <a:lnTo>
                  <a:pt x="23769" y="4543"/>
                </a:lnTo>
                <a:lnTo>
                  <a:pt x="27923" y="4543"/>
                </a:lnTo>
                <a:lnTo>
                  <a:pt x="23769" y="8819"/>
                </a:lnTo>
                <a:lnTo>
                  <a:pt x="31846" y="12828"/>
                </a:lnTo>
                <a:lnTo>
                  <a:pt x="31846" y="21380"/>
                </a:lnTo>
                <a:lnTo>
                  <a:pt x="47769" y="30200"/>
                </a:lnTo>
                <a:lnTo>
                  <a:pt x="63692" y="30200"/>
                </a:lnTo>
                <a:lnTo>
                  <a:pt x="63692" y="21380"/>
                </a:lnTo>
                <a:lnTo>
                  <a:pt x="71769" y="17371"/>
                </a:lnTo>
                <a:lnTo>
                  <a:pt x="84000" y="17371"/>
                </a:lnTo>
                <a:lnTo>
                  <a:pt x="108000" y="30200"/>
                </a:lnTo>
                <a:lnTo>
                  <a:pt x="108000" y="34209"/>
                </a:lnTo>
                <a:lnTo>
                  <a:pt x="108000" y="38485"/>
                </a:lnTo>
                <a:lnTo>
                  <a:pt x="108000" y="43028"/>
                </a:lnTo>
                <a:lnTo>
                  <a:pt x="104076" y="51314"/>
                </a:lnTo>
                <a:lnTo>
                  <a:pt x="104076" y="68685"/>
                </a:lnTo>
                <a:lnTo>
                  <a:pt x="111923" y="72694"/>
                </a:lnTo>
                <a:lnTo>
                  <a:pt x="111923" y="76971"/>
                </a:lnTo>
                <a:lnTo>
                  <a:pt x="108000" y="85523"/>
                </a:lnTo>
                <a:lnTo>
                  <a:pt x="111923" y="94342"/>
                </a:lnTo>
                <a:lnTo>
                  <a:pt x="116076" y="98351"/>
                </a:lnTo>
                <a:lnTo>
                  <a:pt x="120000" y="107171"/>
                </a:lnTo>
                <a:lnTo>
                  <a:pt x="111923" y="111180"/>
                </a:lnTo>
                <a:lnTo>
                  <a:pt x="111923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18"/>
          <p:cNvSpPr/>
          <p:nvPr/>
        </p:nvSpPr>
        <p:spPr>
          <a:xfrm>
            <a:off x="6883400" y="3425825"/>
            <a:ext cx="168275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3750" y="120000"/>
                </a:moveTo>
                <a:lnTo>
                  <a:pt x="33750" y="120000"/>
                </a:lnTo>
                <a:lnTo>
                  <a:pt x="33750" y="91428"/>
                </a:lnTo>
                <a:lnTo>
                  <a:pt x="33750" y="60952"/>
                </a:lnTo>
                <a:lnTo>
                  <a:pt x="0" y="0"/>
                </a:lnTo>
                <a:lnTo>
                  <a:pt x="55000" y="0"/>
                </a:lnTo>
                <a:lnTo>
                  <a:pt x="76875" y="28571"/>
                </a:lnTo>
                <a:lnTo>
                  <a:pt x="98125" y="28571"/>
                </a:lnTo>
                <a:lnTo>
                  <a:pt x="120000" y="91428"/>
                </a:lnTo>
                <a:lnTo>
                  <a:pt x="109375" y="91428"/>
                </a:lnTo>
                <a:lnTo>
                  <a:pt x="120000" y="120000"/>
                </a:lnTo>
                <a:lnTo>
                  <a:pt x="98125" y="120000"/>
                </a:lnTo>
                <a:lnTo>
                  <a:pt x="87500" y="120000"/>
                </a:lnTo>
                <a:lnTo>
                  <a:pt x="65625" y="120000"/>
                </a:lnTo>
                <a:lnTo>
                  <a:pt x="3375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18"/>
          <p:cNvSpPr/>
          <p:nvPr/>
        </p:nvSpPr>
        <p:spPr>
          <a:xfrm>
            <a:off x="6975475" y="3481387"/>
            <a:ext cx="76200" cy="71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96296"/>
                </a:lnTo>
                <a:lnTo>
                  <a:pt x="96551" y="71111"/>
                </a:lnTo>
                <a:lnTo>
                  <a:pt x="96551" y="48888"/>
                </a:lnTo>
                <a:lnTo>
                  <a:pt x="48275" y="0"/>
                </a:lnTo>
                <a:lnTo>
                  <a:pt x="0" y="0"/>
                </a:lnTo>
                <a:lnTo>
                  <a:pt x="24827" y="71111"/>
                </a:lnTo>
                <a:lnTo>
                  <a:pt x="48275" y="71111"/>
                </a:lnTo>
                <a:lnTo>
                  <a:pt x="96551" y="96296"/>
                </a:lnTo>
                <a:lnTo>
                  <a:pt x="96551" y="120000"/>
                </a:lnTo>
                <a:lnTo>
                  <a:pt x="12000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18"/>
          <p:cNvSpPr/>
          <p:nvPr/>
        </p:nvSpPr>
        <p:spPr>
          <a:xfrm>
            <a:off x="7005637" y="3468687"/>
            <a:ext cx="139700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9745" y="103783"/>
                </a:moveTo>
                <a:lnTo>
                  <a:pt x="39745" y="103783"/>
                </a:lnTo>
                <a:lnTo>
                  <a:pt x="65732" y="86486"/>
                </a:lnTo>
                <a:lnTo>
                  <a:pt x="79490" y="86486"/>
                </a:lnTo>
                <a:lnTo>
                  <a:pt x="65732" y="103783"/>
                </a:lnTo>
                <a:lnTo>
                  <a:pt x="92484" y="120000"/>
                </a:lnTo>
                <a:lnTo>
                  <a:pt x="79490" y="103783"/>
                </a:lnTo>
                <a:lnTo>
                  <a:pt x="92484" y="103783"/>
                </a:lnTo>
                <a:lnTo>
                  <a:pt x="92484" y="68108"/>
                </a:lnTo>
                <a:lnTo>
                  <a:pt x="120000" y="51891"/>
                </a:lnTo>
                <a:lnTo>
                  <a:pt x="92484" y="34594"/>
                </a:lnTo>
                <a:lnTo>
                  <a:pt x="79490" y="0"/>
                </a:lnTo>
                <a:lnTo>
                  <a:pt x="65732" y="16216"/>
                </a:lnTo>
                <a:lnTo>
                  <a:pt x="52738" y="16216"/>
                </a:lnTo>
                <a:lnTo>
                  <a:pt x="39745" y="0"/>
                </a:lnTo>
                <a:lnTo>
                  <a:pt x="26751" y="0"/>
                </a:lnTo>
                <a:lnTo>
                  <a:pt x="39745" y="16216"/>
                </a:lnTo>
                <a:lnTo>
                  <a:pt x="12993" y="16216"/>
                </a:lnTo>
                <a:lnTo>
                  <a:pt x="0" y="16216"/>
                </a:lnTo>
                <a:lnTo>
                  <a:pt x="26751" y="51891"/>
                </a:lnTo>
                <a:lnTo>
                  <a:pt x="26751" y="68108"/>
                </a:lnTo>
                <a:lnTo>
                  <a:pt x="39745" y="86486"/>
                </a:lnTo>
                <a:lnTo>
                  <a:pt x="39745" y="10378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3" name="Google Shape;943;p18"/>
          <p:cNvSpPr/>
          <p:nvPr/>
        </p:nvSpPr>
        <p:spPr>
          <a:xfrm>
            <a:off x="7004050" y="3806825"/>
            <a:ext cx="46037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8181"/>
                </a:moveTo>
                <a:lnTo>
                  <a:pt x="0" y="58181"/>
                </a:lnTo>
                <a:lnTo>
                  <a:pt x="39230" y="0"/>
                </a:lnTo>
                <a:lnTo>
                  <a:pt x="120000" y="58181"/>
                </a:lnTo>
                <a:lnTo>
                  <a:pt x="39230" y="120000"/>
                </a:lnTo>
                <a:lnTo>
                  <a:pt x="0" y="5818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4" name="Google Shape;944;p18"/>
          <p:cNvSpPr/>
          <p:nvPr/>
        </p:nvSpPr>
        <p:spPr>
          <a:xfrm>
            <a:off x="6762750" y="3735387"/>
            <a:ext cx="531812" cy="450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9536" y="97500"/>
                </a:moveTo>
                <a:lnTo>
                  <a:pt x="99536" y="97500"/>
                </a:lnTo>
                <a:lnTo>
                  <a:pt x="102913" y="93984"/>
                </a:lnTo>
                <a:lnTo>
                  <a:pt x="106291" y="90000"/>
                </a:lnTo>
                <a:lnTo>
                  <a:pt x="109668" y="86250"/>
                </a:lnTo>
                <a:lnTo>
                  <a:pt x="113245" y="82734"/>
                </a:lnTo>
                <a:lnTo>
                  <a:pt x="116622" y="78750"/>
                </a:lnTo>
                <a:lnTo>
                  <a:pt x="120000" y="78750"/>
                </a:lnTo>
                <a:lnTo>
                  <a:pt x="120000" y="75000"/>
                </a:lnTo>
                <a:lnTo>
                  <a:pt x="120000" y="71484"/>
                </a:lnTo>
                <a:lnTo>
                  <a:pt x="120000" y="67500"/>
                </a:lnTo>
                <a:lnTo>
                  <a:pt x="116622" y="63750"/>
                </a:lnTo>
                <a:lnTo>
                  <a:pt x="113245" y="60234"/>
                </a:lnTo>
                <a:lnTo>
                  <a:pt x="109668" y="60234"/>
                </a:lnTo>
                <a:lnTo>
                  <a:pt x="106291" y="60234"/>
                </a:lnTo>
                <a:lnTo>
                  <a:pt x="106291" y="63750"/>
                </a:lnTo>
                <a:lnTo>
                  <a:pt x="102913" y="63750"/>
                </a:lnTo>
                <a:lnTo>
                  <a:pt x="99536" y="63750"/>
                </a:lnTo>
                <a:lnTo>
                  <a:pt x="95960" y="63750"/>
                </a:lnTo>
                <a:lnTo>
                  <a:pt x="92582" y="63750"/>
                </a:lnTo>
                <a:lnTo>
                  <a:pt x="89205" y="63750"/>
                </a:lnTo>
                <a:lnTo>
                  <a:pt x="85629" y="60234"/>
                </a:lnTo>
                <a:lnTo>
                  <a:pt x="89205" y="56250"/>
                </a:lnTo>
                <a:lnTo>
                  <a:pt x="85629" y="48984"/>
                </a:lnTo>
                <a:lnTo>
                  <a:pt x="85629" y="37734"/>
                </a:lnTo>
                <a:lnTo>
                  <a:pt x="75496" y="26484"/>
                </a:lnTo>
                <a:lnTo>
                  <a:pt x="65165" y="22500"/>
                </a:lnTo>
                <a:lnTo>
                  <a:pt x="58211" y="26484"/>
                </a:lnTo>
                <a:lnTo>
                  <a:pt x="54834" y="22500"/>
                </a:lnTo>
                <a:lnTo>
                  <a:pt x="47880" y="18750"/>
                </a:lnTo>
                <a:lnTo>
                  <a:pt x="47880" y="15234"/>
                </a:lnTo>
                <a:lnTo>
                  <a:pt x="44503" y="11250"/>
                </a:lnTo>
                <a:lnTo>
                  <a:pt x="34172" y="3984"/>
                </a:lnTo>
                <a:lnTo>
                  <a:pt x="23841" y="0"/>
                </a:lnTo>
                <a:lnTo>
                  <a:pt x="13708" y="7500"/>
                </a:lnTo>
                <a:lnTo>
                  <a:pt x="17086" y="11250"/>
                </a:lnTo>
                <a:lnTo>
                  <a:pt x="13708" y="18750"/>
                </a:lnTo>
                <a:lnTo>
                  <a:pt x="10132" y="18750"/>
                </a:lnTo>
                <a:lnTo>
                  <a:pt x="6754" y="22500"/>
                </a:lnTo>
                <a:lnTo>
                  <a:pt x="0" y="22500"/>
                </a:lnTo>
                <a:lnTo>
                  <a:pt x="0" y="30000"/>
                </a:lnTo>
                <a:lnTo>
                  <a:pt x="3377" y="30000"/>
                </a:lnTo>
                <a:lnTo>
                  <a:pt x="17086" y="52500"/>
                </a:lnTo>
                <a:lnTo>
                  <a:pt x="20463" y="56250"/>
                </a:lnTo>
                <a:lnTo>
                  <a:pt x="23841" y="63750"/>
                </a:lnTo>
                <a:lnTo>
                  <a:pt x="23841" y="75000"/>
                </a:lnTo>
                <a:lnTo>
                  <a:pt x="34172" y="82734"/>
                </a:lnTo>
                <a:lnTo>
                  <a:pt x="41125" y="101250"/>
                </a:lnTo>
                <a:lnTo>
                  <a:pt x="44503" y="105234"/>
                </a:lnTo>
                <a:lnTo>
                  <a:pt x="47880" y="101250"/>
                </a:lnTo>
                <a:lnTo>
                  <a:pt x="58211" y="112265"/>
                </a:lnTo>
                <a:lnTo>
                  <a:pt x="61788" y="120000"/>
                </a:lnTo>
                <a:lnTo>
                  <a:pt x="85629" y="101250"/>
                </a:lnTo>
                <a:lnTo>
                  <a:pt x="99536" y="9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18"/>
          <p:cNvSpPr/>
          <p:nvPr/>
        </p:nvSpPr>
        <p:spPr>
          <a:xfrm>
            <a:off x="7143750" y="3905250"/>
            <a:ext cx="30162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1714" y="120000"/>
                </a:moveTo>
                <a:lnTo>
                  <a:pt x="61714" y="120000"/>
                </a:lnTo>
                <a:lnTo>
                  <a:pt x="0" y="42500"/>
                </a:lnTo>
                <a:lnTo>
                  <a:pt x="61714" y="0"/>
                </a:lnTo>
                <a:lnTo>
                  <a:pt x="120000" y="0"/>
                </a:lnTo>
                <a:lnTo>
                  <a:pt x="61714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18"/>
          <p:cNvSpPr/>
          <p:nvPr/>
        </p:nvSpPr>
        <p:spPr>
          <a:xfrm>
            <a:off x="7204075" y="3933825"/>
            <a:ext cx="166687" cy="18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32210" y="120000"/>
                </a:lnTo>
                <a:lnTo>
                  <a:pt x="43578" y="110769"/>
                </a:lnTo>
                <a:lnTo>
                  <a:pt x="54315" y="102115"/>
                </a:lnTo>
                <a:lnTo>
                  <a:pt x="76421" y="92307"/>
                </a:lnTo>
                <a:lnTo>
                  <a:pt x="87157" y="83076"/>
                </a:lnTo>
                <a:lnTo>
                  <a:pt x="87157" y="74423"/>
                </a:lnTo>
                <a:lnTo>
                  <a:pt x="108631" y="46730"/>
                </a:lnTo>
                <a:lnTo>
                  <a:pt x="120000" y="36923"/>
                </a:lnTo>
                <a:lnTo>
                  <a:pt x="97894" y="19038"/>
                </a:lnTo>
                <a:lnTo>
                  <a:pt x="76421" y="9230"/>
                </a:lnTo>
                <a:lnTo>
                  <a:pt x="65052" y="0"/>
                </a:lnTo>
                <a:lnTo>
                  <a:pt x="43578" y="19038"/>
                </a:lnTo>
                <a:lnTo>
                  <a:pt x="54315" y="27692"/>
                </a:lnTo>
                <a:lnTo>
                  <a:pt x="65052" y="36923"/>
                </a:lnTo>
                <a:lnTo>
                  <a:pt x="65052" y="46730"/>
                </a:lnTo>
                <a:lnTo>
                  <a:pt x="65052" y="55384"/>
                </a:lnTo>
                <a:lnTo>
                  <a:pt x="65052" y="64615"/>
                </a:lnTo>
                <a:lnTo>
                  <a:pt x="54315" y="64615"/>
                </a:lnTo>
                <a:lnTo>
                  <a:pt x="43578" y="74423"/>
                </a:lnTo>
                <a:lnTo>
                  <a:pt x="32210" y="83076"/>
                </a:lnTo>
                <a:lnTo>
                  <a:pt x="21473" y="92307"/>
                </a:lnTo>
                <a:lnTo>
                  <a:pt x="10736" y="102115"/>
                </a:lnTo>
                <a:lnTo>
                  <a:pt x="0" y="110769"/>
                </a:lnTo>
                <a:lnTo>
                  <a:pt x="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18"/>
          <p:cNvSpPr/>
          <p:nvPr/>
        </p:nvSpPr>
        <p:spPr>
          <a:xfrm>
            <a:off x="7386637" y="3567112"/>
            <a:ext cx="352425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4887" y="20000"/>
                </a:moveTo>
                <a:lnTo>
                  <a:pt x="114887" y="20000"/>
                </a:lnTo>
                <a:lnTo>
                  <a:pt x="109774" y="20000"/>
                </a:lnTo>
                <a:lnTo>
                  <a:pt x="99248" y="27083"/>
                </a:lnTo>
                <a:lnTo>
                  <a:pt x="89022" y="33333"/>
                </a:lnTo>
                <a:lnTo>
                  <a:pt x="89022" y="47083"/>
                </a:lnTo>
                <a:lnTo>
                  <a:pt x="83609" y="60000"/>
                </a:lnTo>
                <a:lnTo>
                  <a:pt x="78496" y="60000"/>
                </a:lnTo>
                <a:lnTo>
                  <a:pt x="78496" y="67083"/>
                </a:lnTo>
                <a:lnTo>
                  <a:pt x="73383" y="73333"/>
                </a:lnTo>
                <a:lnTo>
                  <a:pt x="73383" y="87083"/>
                </a:lnTo>
                <a:lnTo>
                  <a:pt x="52631" y="93333"/>
                </a:lnTo>
                <a:lnTo>
                  <a:pt x="47218" y="100000"/>
                </a:lnTo>
                <a:lnTo>
                  <a:pt x="47218" y="113333"/>
                </a:lnTo>
                <a:lnTo>
                  <a:pt x="16240" y="120000"/>
                </a:lnTo>
                <a:lnTo>
                  <a:pt x="5714" y="113333"/>
                </a:lnTo>
                <a:lnTo>
                  <a:pt x="10827" y="100000"/>
                </a:lnTo>
                <a:lnTo>
                  <a:pt x="10827" y="93333"/>
                </a:lnTo>
                <a:lnTo>
                  <a:pt x="0" y="87083"/>
                </a:lnTo>
                <a:lnTo>
                  <a:pt x="0" y="60000"/>
                </a:lnTo>
                <a:lnTo>
                  <a:pt x="5714" y="47083"/>
                </a:lnTo>
                <a:lnTo>
                  <a:pt x="5714" y="40000"/>
                </a:lnTo>
                <a:lnTo>
                  <a:pt x="21353" y="40000"/>
                </a:lnTo>
                <a:lnTo>
                  <a:pt x="21353" y="33333"/>
                </a:lnTo>
                <a:lnTo>
                  <a:pt x="31578" y="33333"/>
                </a:lnTo>
                <a:lnTo>
                  <a:pt x="36992" y="20000"/>
                </a:lnTo>
                <a:lnTo>
                  <a:pt x="42105" y="20000"/>
                </a:lnTo>
                <a:lnTo>
                  <a:pt x="42105" y="13333"/>
                </a:lnTo>
                <a:lnTo>
                  <a:pt x="62857" y="20000"/>
                </a:lnTo>
                <a:lnTo>
                  <a:pt x="73383" y="20000"/>
                </a:lnTo>
                <a:lnTo>
                  <a:pt x="73383" y="13333"/>
                </a:lnTo>
                <a:lnTo>
                  <a:pt x="78496" y="13333"/>
                </a:lnTo>
                <a:lnTo>
                  <a:pt x="83609" y="0"/>
                </a:lnTo>
                <a:lnTo>
                  <a:pt x="89022" y="7083"/>
                </a:lnTo>
                <a:lnTo>
                  <a:pt x="94135" y="27083"/>
                </a:lnTo>
                <a:lnTo>
                  <a:pt x="104360" y="13333"/>
                </a:lnTo>
                <a:lnTo>
                  <a:pt x="119999" y="20000"/>
                </a:lnTo>
                <a:lnTo>
                  <a:pt x="114887" y="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18"/>
          <p:cNvSpPr/>
          <p:nvPr/>
        </p:nvSpPr>
        <p:spPr>
          <a:xfrm>
            <a:off x="6883400" y="3425825"/>
            <a:ext cx="168275" cy="55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3750" y="120000"/>
                </a:moveTo>
                <a:lnTo>
                  <a:pt x="33750" y="120000"/>
                </a:lnTo>
                <a:lnTo>
                  <a:pt x="33750" y="91428"/>
                </a:lnTo>
                <a:lnTo>
                  <a:pt x="33750" y="60952"/>
                </a:lnTo>
                <a:lnTo>
                  <a:pt x="0" y="0"/>
                </a:lnTo>
                <a:lnTo>
                  <a:pt x="55000" y="0"/>
                </a:lnTo>
                <a:lnTo>
                  <a:pt x="76875" y="28571"/>
                </a:lnTo>
                <a:lnTo>
                  <a:pt x="98125" y="28571"/>
                </a:lnTo>
                <a:lnTo>
                  <a:pt x="120000" y="91428"/>
                </a:lnTo>
                <a:lnTo>
                  <a:pt x="109375" y="91428"/>
                </a:lnTo>
                <a:lnTo>
                  <a:pt x="120000" y="120000"/>
                </a:lnTo>
                <a:lnTo>
                  <a:pt x="98125" y="120000"/>
                </a:lnTo>
                <a:lnTo>
                  <a:pt x="87500" y="120000"/>
                </a:lnTo>
                <a:lnTo>
                  <a:pt x="65625" y="120000"/>
                </a:lnTo>
                <a:lnTo>
                  <a:pt x="3375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9" name="Google Shape;949;p18"/>
          <p:cNvSpPr/>
          <p:nvPr/>
        </p:nvSpPr>
        <p:spPr>
          <a:xfrm>
            <a:off x="6762750" y="3709987"/>
            <a:ext cx="104775" cy="1111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29291"/>
                </a:moveTo>
                <a:lnTo>
                  <a:pt x="120000" y="29291"/>
                </a:lnTo>
                <a:lnTo>
                  <a:pt x="120000" y="0"/>
                </a:lnTo>
                <a:lnTo>
                  <a:pt x="101848" y="0"/>
                </a:lnTo>
                <a:lnTo>
                  <a:pt x="49411" y="29291"/>
                </a:lnTo>
                <a:lnTo>
                  <a:pt x="15126" y="29291"/>
                </a:lnTo>
                <a:lnTo>
                  <a:pt x="15126" y="45354"/>
                </a:lnTo>
                <a:lnTo>
                  <a:pt x="15126" y="74645"/>
                </a:lnTo>
                <a:lnTo>
                  <a:pt x="0" y="120000"/>
                </a:lnTo>
                <a:lnTo>
                  <a:pt x="32268" y="120000"/>
                </a:lnTo>
                <a:lnTo>
                  <a:pt x="49411" y="104881"/>
                </a:lnTo>
                <a:lnTo>
                  <a:pt x="67563" y="104881"/>
                </a:lnTo>
                <a:lnTo>
                  <a:pt x="84705" y="74645"/>
                </a:lnTo>
                <a:lnTo>
                  <a:pt x="67563" y="59527"/>
                </a:lnTo>
                <a:lnTo>
                  <a:pt x="120000" y="29291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18"/>
          <p:cNvSpPr/>
          <p:nvPr/>
        </p:nvSpPr>
        <p:spPr>
          <a:xfrm>
            <a:off x="7143750" y="3905250"/>
            <a:ext cx="150812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416" y="97500"/>
                </a:moveTo>
                <a:lnTo>
                  <a:pt x="96416" y="97500"/>
                </a:lnTo>
                <a:lnTo>
                  <a:pt x="120000" y="48000"/>
                </a:lnTo>
                <a:lnTo>
                  <a:pt x="120000" y="25500"/>
                </a:lnTo>
                <a:lnTo>
                  <a:pt x="108208" y="0"/>
                </a:lnTo>
                <a:lnTo>
                  <a:pt x="72138" y="72000"/>
                </a:lnTo>
                <a:lnTo>
                  <a:pt x="36069" y="72000"/>
                </a:lnTo>
                <a:lnTo>
                  <a:pt x="12485" y="72000"/>
                </a:lnTo>
                <a:lnTo>
                  <a:pt x="0" y="97500"/>
                </a:lnTo>
                <a:lnTo>
                  <a:pt x="12485" y="120000"/>
                </a:lnTo>
                <a:lnTo>
                  <a:pt x="24277" y="120000"/>
                </a:lnTo>
                <a:lnTo>
                  <a:pt x="36069" y="120000"/>
                </a:lnTo>
                <a:lnTo>
                  <a:pt x="48554" y="120000"/>
                </a:lnTo>
                <a:lnTo>
                  <a:pt x="60346" y="120000"/>
                </a:lnTo>
                <a:lnTo>
                  <a:pt x="72138" y="120000"/>
                </a:lnTo>
                <a:lnTo>
                  <a:pt x="72138" y="97500"/>
                </a:lnTo>
                <a:lnTo>
                  <a:pt x="83930" y="97500"/>
                </a:lnTo>
                <a:lnTo>
                  <a:pt x="96416" y="9750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1" name="Google Shape;951;p18"/>
          <p:cNvSpPr/>
          <p:nvPr/>
        </p:nvSpPr>
        <p:spPr>
          <a:xfrm>
            <a:off x="7278687" y="3890962"/>
            <a:ext cx="15875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0" y="58181"/>
                </a:lnTo>
                <a:lnTo>
                  <a:pt x="0" y="0"/>
                </a:lnTo>
                <a:lnTo>
                  <a:pt x="120000" y="0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18"/>
          <p:cNvSpPr/>
          <p:nvPr/>
        </p:nvSpPr>
        <p:spPr>
          <a:xfrm>
            <a:off x="6958012" y="4102100"/>
            <a:ext cx="246062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0697"/>
                </a:moveTo>
                <a:lnTo>
                  <a:pt x="0" y="30697"/>
                </a:lnTo>
                <a:lnTo>
                  <a:pt x="7311" y="14883"/>
                </a:lnTo>
                <a:lnTo>
                  <a:pt x="29677" y="58604"/>
                </a:lnTo>
                <a:lnTo>
                  <a:pt x="37419" y="89302"/>
                </a:lnTo>
                <a:lnTo>
                  <a:pt x="89892" y="14883"/>
                </a:lnTo>
                <a:lnTo>
                  <a:pt x="120000" y="0"/>
                </a:lnTo>
                <a:lnTo>
                  <a:pt x="120000" y="14883"/>
                </a:lnTo>
                <a:lnTo>
                  <a:pt x="112258" y="30697"/>
                </a:lnTo>
                <a:lnTo>
                  <a:pt x="112258" y="44651"/>
                </a:lnTo>
                <a:lnTo>
                  <a:pt x="82580" y="58604"/>
                </a:lnTo>
                <a:lnTo>
                  <a:pt x="52903" y="103255"/>
                </a:lnTo>
                <a:lnTo>
                  <a:pt x="37419" y="103255"/>
                </a:lnTo>
                <a:lnTo>
                  <a:pt x="22365" y="120000"/>
                </a:lnTo>
                <a:lnTo>
                  <a:pt x="7311" y="120000"/>
                </a:lnTo>
                <a:lnTo>
                  <a:pt x="0" y="30697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18"/>
          <p:cNvSpPr/>
          <p:nvPr/>
        </p:nvSpPr>
        <p:spPr>
          <a:xfrm>
            <a:off x="6775450" y="3608387"/>
            <a:ext cx="182562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9855" y="106666"/>
                </a:lnTo>
                <a:lnTo>
                  <a:pt x="19710" y="80000"/>
                </a:lnTo>
                <a:lnTo>
                  <a:pt x="9855" y="66666"/>
                </a:lnTo>
                <a:lnTo>
                  <a:pt x="9855" y="26666"/>
                </a:lnTo>
                <a:lnTo>
                  <a:pt x="19710" y="26666"/>
                </a:lnTo>
                <a:lnTo>
                  <a:pt x="19710" y="14166"/>
                </a:lnTo>
                <a:lnTo>
                  <a:pt x="49855" y="0"/>
                </a:lnTo>
                <a:lnTo>
                  <a:pt x="60289" y="14166"/>
                </a:lnTo>
                <a:lnTo>
                  <a:pt x="89855" y="0"/>
                </a:lnTo>
                <a:lnTo>
                  <a:pt x="120000" y="0"/>
                </a:lnTo>
                <a:lnTo>
                  <a:pt x="100289" y="14166"/>
                </a:lnTo>
                <a:lnTo>
                  <a:pt x="89855" y="66666"/>
                </a:lnTo>
                <a:lnTo>
                  <a:pt x="60289" y="94166"/>
                </a:lnTo>
                <a:lnTo>
                  <a:pt x="49855" y="94166"/>
                </a:lnTo>
                <a:lnTo>
                  <a:pt x="1971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18"/>
          <p:cNvSpPr/>
          <p:nvPr/>
        </p:nvSpPr>
        <p:spPr>
          <a:xfrm>
            <a:off x="6745287" y="3721100"/>
            <a:ext cx="46037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0769" y="17142"/>
                </a:moveTo>
                <a:lnTo>
                  <a:pt x="80769" y="17142"/>
                </a:lnTo>
                <a:lnTo>
                  <a:pt x="80769" y="35357"/>
                </a:lnTo>
                <a:lnTo>
                  <a:pt x="80769" y="68571"/>
                </a:lnTo>
                <a:lnTo>
                  <a:pt x="41538" y="119999"/>
                </a:lnTo>
                <a:lnTo>
                  <a:pt x="0" y="51428"/>
                </a:lnTo>
                <a:lnTo>
                  <a:pt x="41538" y="35357"/>
                </a:lnTo>
                <a:lnTo>
                  <a:pt x="80769" y="0"/>
                </a:lnTo>
                <a:lnTo>
                  <a:pt x="120000" y="0"/>
                </a:lnTo>
                <a:lnTo>
                  <a:pt x="80769" y="17142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18"/>
          <p:cNvSpPr/>
          <p:nvPr/>
        </p:nvSpPr>
        <p:spPr>
          <a:xfrm>
            <a:off x="6867525" y="3594100"/>
            <a:ext cx="228600" cy="227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1814" y="7500"/>
                </a:moveTo>
                <a:lnTo>
                  <a:pt x="71814" y="7500"/>
                </a:lnTo>
                <a:lnTo>
                  <a:pt x="79691" y="22500"/>
                </a:lnTo>
                <a:lnTo>
                  <a:pt x="88030" y="22500"/>
                </a:lnTo>
                <a:lnTo>
                  <a:pt x="88030" y="37968"/>
                </a:lnTo>
                <a:lnTo>
                  <a:pt x="79691" y="52500"/>
                </a:lnTo>
                <a:lnTo>
                  <a:pt x="88030" y="67500"/>
                </a:lnTo>
                <a:lnTo>
                  <a:pt x="103783" y="75000"/>
                </a:lnTo>
                <a:lnTo>
                  <a:pt x="111660" y="97500"/>
                </a:lnTo>
                <a:lnTo>
                  <a:pt x="120000" y="105468"/>
                </a:lnTo>
                <a:lnTo>
                  <a:pt x="120000" y="112500"/>
                </a:lnTo>
                <a:lnTo>
                  <a:pt x="103783" y="112500"/>
                </a:lnTo>
                <a:lnTo>
                  <a:pt x="95907" y="120000"/>
                </a:lnTo>
                <a:lnTo>
                  <a:pt x="79691" y="112500"/>
                </a:lnTo>
                <a:lnTo>
                  <a:pt x="71814" y="120000"/>
                </a:lnTo>
                <a:lnTo>
                  <a:pt x="55598" y="112500"/>
                </a:lnTo>
                <a:lnTo>
                  <a:pt x="55598" y="105468"/>
                </a:lnTo>
                <a:lnTo>
                  <a:pt x="47722" y="97500"/>
                </a:lnTo>
                <a:lnTo>
                  <a:pt x="23629" y="82968"/>
                </a:lnTo>
                <a:lnTo>
                  <a:pt x="0" y="75000"/>
                </a:lnTo>
                <a:lnTo>
                  <a:pt x="0" y="60468"/>
                </a:lnTo>
                <a:lnTo>
                  <a:pt x="23629" y="45000"/>
                </a:lnTo>
                <a:lnTo>
                  <a:pt x="31969" y="15468"/>
                </a:lnTo>
                <a:lnTo>
                  <a:pt x="47722" y="7500"/>
                </a:lnTo>
                <a:lnTo>
                  <a:pt x="47722" y="0"/>
                </a:lnTo>
                <a:lnTo>
                  <a:pt x="71814" y="75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18"/>
          <p:cNvSpPr/>
          <p:nvPr/>
        </p:nvSpPr>
        <p:spPr>
          <a:xfrm>
            <a:off x="6775450" y="3679825"/>
            <a:ext cx="33337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6666" y="120000"/>
                </a:moveTo>
                <a:lnTo>
                  <a:pt x="56666" y="120000"/>
                </a:lnTo>
                <a:lnTo>
                  <a:pt x="0" y="120000"/>
                </a:lnTo>
                <a:lnTo>
                  <a:pt x="56666" y="0"/>
                </a:lnTo>
                <a:lnTo>
                  <a:pt x="120000" y="40000"/>
                </a:lnTo>
                <a:lnTo>
                  <a:pt x="56666" y="120000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18"/>
          <p:cNvSpPr/>
          <p:nvPr/>
        </p:nvSpPr>
        <p:spPr>
          <a:xfrm>
            <a:off x="7050087" y="3806825"/>
            <a:ext cx="46037" cy="2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58181"/>
                </a:moveTo>
                <a:lnTo>
                  <a:pt x="0" y="58181"/>
                </a:lnTo>
                <a:lnTo>
                  <a:pt x="39230" y="0"/>
                </a:lnTo>
                <a:lnTo>
                  <a:pt x="120000" y="0"/>
                </a:lnTo>
                <a:lnTo>
                  <a:pt x="78461" y="58181"/>
                </a:lnTo>
                <a:lnTo>
                  <a:pt x="120000" y="120000"/>
                </a:lnTo>
                <a:lnTo>
                  <a:pt x="0" y="58181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18"/>
          <p:cNvSpPr/>
          <p:nvPr/>
        </p:nvSpPr>
        <p:spPr>
          <a:xfrm>
            <a:off x="5522912" y="3833812"/>
            <a:ext cx="1746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0" y="0"/>
                </a:lnTo>
                <a:lnTo>
                  <a:pt x="0" y="120000"/>
                </a:lnTo>
                <a:lnTo>
                  <a:pt x="120000" y="0"/>
                </a:lnTo>
                <a:lnTo>
                  <a:pt x="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18"/>
          <p:cNvSpPr/>
          <p:nvPr/>
        </p:nvSpPr>
        <p:spPr>
          <a:xfrm>
            <a:off x="5586412" y="3833812"/>
            <a:ext cx="1111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0" name="Google Shape;960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9725" y="2206625"/>
            <a:ext cx="1620837" cy="1481137"/>
          </a:xfrm>
          <a:prstGeom prst="rect">
            <a:avLst/>
          </a:prstGeom>
          <a:noFill/>
          <a:ln>
            <a:noFill/>
          </a:ln>
        </p:spPr>
      </p:pic>
      <p:sp>
        <p:nvSpPr>
          <p:cNvPr id="961" name="Google Shape;961;p18"/>
          <p:cNvSpPr/>
          <p:nvPr/>
        </p:nvSpPr>
        <p:spPr>
          <a:xfrm>
            <a:off x="6213475" y="4878387"/>
            <a:ext cx="319087" cy="280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0110" y="120000"/>
                </a:moveTo>
                <a:lnTo>
                  <a:pt x="40110" y="120000"/>
                </a:lnTo>
                <a:lnTo>
                  <a:pt x="34143" y="108000"/>
                </a:lnTo>
                <a:lnTo>
                  <a:pt x="22872" y="72000"/>
                </a:lnTo>
                <a:lnTo>
                  <a:pt x="22872" y="54000"/>
                </a:lnTo>
                <a:lnTo>
                  <a:pt x="0" y="6375"/>
                </a:lnTo>
                <a:lnTo>
                  <a:pt x="0" y="0"/>
                </a:lnTo>
                <a:lnTo>
                  <a:pt x="11270" y="0"/>
                </a:lnTo>
                <a:lnTo>
                  <a:pt x="22872" y="0"/>
                </a:lnTo>
                <a:lnTo>
                  <a:pt x="57016" y="6375"/>
                </a:lnTo>
                <a:lnTo>
                  <a:pt x="68618" y="6375"/>
                </a:lnTo>
                <a:lnTo>
                  <a:pt x="91491" y="12375"/>
                </a:lnTo>
                <a:lnTo>
                  <a:pt x="103093" y="6375"/>
                </a:lnTo>
                <a:lnTo>
                  <a:pt x="108729" y="0"/>
                </a:lnTo>
                <a:lnTo>
                  <a:pt x="120000" y="6375"/>
                </a:lnTo>
                <a:lnTo>
                  <a:pt x="108729" y="18000"/>
                </a:lnTo>
                <a:lnTo>
                  <a:pt x="103093" y="12375"/>
                </a:lnTo>
                <a:lnTo>
                  <a:pt x="85856" y="12375"/>
                </a:lnTo>
                <a:lnTo>
                  <a:pt x="79889" y="48375"/>
                </a:lnTo>
                <a:lnTo>
                  <a:pt x="74254" y="54000"/>
                </a:lnTo>
                <a:lnTo>
                  <a:pt x="74254" y="78375"/>
                </a:lnTo>
                <a:lnTo>
                  <a:pt x="74254" y="114375"/>
                </a:lnTo>
                <a:lnTo>
                  <a:pt x="62983" y="120000"/>
                </a:lnTo>
                <a:lnTo>
                  <a:pt x="51381" y="120000"/>
                </a:lnTo>
                <a:lnTo>
                  <a:pt x="45745" y="114375"/>
                </a:lnTo>
                <a:lnTo>
                  <a:pt x="4011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18"/>
          <p:cNvSpPr/>
          <p:nvPr/>
        </p:nvSpPr>
        <p:spPr>
          <a:xfrm>
            <a:off x="6316662" y="4991100"/>
            <a:ext cx="398462" cy="323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0687" y="4891"/>
                </a:moveTo>
                <a:lnTo>
                  <a:pt x="115210" y="36195"/>
                </a:lnTo>
                <a:lnTo>
                  <a:pt x="110687" y="36195"/>
                </a:lnTo>
                <a:lnTo>
                  <a:pt x="106164" y="41739"/>
                </a:lnTo>
                <a:lnTo>
                  <a:pt x="110687" y="46630"/>
                </a:lnTo>
                <a:lnTo>
                  <a:pt x="115210" y="41739"/>
                </a:lnTo>
                <a:lnTo>
                  <a:pt x="120000" y="41739"/>
                </a:lnTo>
                <a:lnTo>
                  <a:pt x="120000" y="46630"/>
                </a:lnTo>
                <a:lnTo>
                  <a:pt x="120000" y="62282"/>
                </a:lnTo>
                <a:lnTo>
                  <a:pt x="110687" y="67500"/>
                </a:lnTo>
                <a:lnTo>
                  <a:pt x="101640" y="83152"/>
                </a:lnTo>
                <a:lnTo>
                  <a:pt x="87804" y="98804"/>
                </a:lnTo>
                <a:lnTo>
                  <a:pt x="78492" y="109239"/>
                </a:lnTo>
                <a:lnTo>
                  <a:pt x="64656" y="114456"/>
                </a:lnTo>
                <a:lnTo>
                  <a:pt x="55609" y="114456"/>
                </a:lnTo>
                <a:lnTo>
                  <a:pt x="41773" y="114456"/>
                </a:lnTo>
                <a:lnTo>
                  <a:pt x="27405" y="120000"/>
                </a:lnTo>
                <a:lnTo>
                  <a:pt x="22882" y="120000"/>
                </a:lnTo>
                <a:lnTo>
                  <a:pt x="18359" y="114456"/>
                </a:lnTo>
                <a:lnTo>
                  <a:pt x="13569" y="98804"/>
                </a:lnTo>
                <a:lnTo>
                  <a:pt x="13569" y="93586"/>
                </a:lnTo>
                <a:lnTo>
                  <a:pt x="4523" y="62282"/>
                </a:lnTo>
                <a:lnTo>
                  <a:pt x="0" y="62282"/>
                </a:lnTo>
                <a:lnTo>
                  <a:pt x="4523" y="57391"/>
                </a:lnTo>
                <a:lnTo>
                  <a:pt x="9046" y="62282"/>
                </a:lnTo>
                <a:lnTo>
                  <a:pt x="18359" y="62282"/>
                </a:lnTo>
                <a:lnTo>
                  <a:pt x="27405" y="57391"/>
                </a:lnTo>
                <a:lnTo>
                  <a:pt x="27405" y="26086"/>
                </a:lnTo>
                <a:lnTo>
                  <a:pt x="32195" y="31304"/>
                </a:lnTo>
                <a:lnTo>
                  <a:pt x="32195" y="41739"/>
                </a:lnTo>
                <a:lnTo>
                  <a:pt x="41773" y="41739"/>
                </a:lnTo>
                <a:lnTo>
                  <a:pt x="55609" y="31304"/>
                </a:lnTo>
                <a:lnTo>
                  <a:pt x="60133" y="36195"/>
                </a:lnTo>
                <a:lnTo>
                  <a:pt x="64656" y="31304"/>
                </a:lnTo>
                <a:lnTo>
                  <a:pt x="83281" y="10434"/>
                </a:lnTo>
                <a:lnTo>
                  <a:pt x="96851" y="0"/>
                </a:lnTo>
                <a:lnTo>
                  <a:pt x="106164" y="4891"/>
                </a:lnTo>
                <a:lnTo>
                  <a:pt x="110687" y="4891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18"/>
          <p:cNvSpPr/>
          <p:nvPr/>
        </p:nvSpPr>
        <p:spPr>
          <a:xfrm>
            <a:off x="6408737" y="4891087"/>
            <a:ext cx="230187" cy="212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6000"/>
                </a:moveTo>
                <a:lnTo>
                  <a:pt x="0" y="96000"/>
                </a:lnTo>
                <a:lnTo>
                  <a:pt x="8275" y="104000"/>
                </a:lnTo>
                <a:lnTo>
                  <a:pt x="8275" y="120000"/>
                </a:lnTo>
                <a:lnTo>
                  <a:pt x="23908" y="120000"/>
                </a:lnTo>
                <a:lnTo>
                  <a:pt x="47816" y="104000"/>
                </a:lnTo>
                <a:lnTo>
                  <a:pt x="55632" y="111500"/>
                </a:lnTo>
                <a:lnTo>
                  <a:pt x="63908" y="104000"/>
                </a:lnTo>
                <a:lnTo>
                  <a:pt x="96551" y="72000"/>
                </a:lnTo>
                <a:lnTo>
                  <a:pt x="120000" y="56000"/>
                </a:lnTo>
                <a:lnTo>
                  <a:pt x="104367" y="56000"/>
                </a:lnTo>
                <a:lnTo>
                  <a:pt x="96551" y="39500"/>
                </a:lnTo>
                <a:lnTo>
                  <a:pt x="79540" y="24000"/>
                </a:lnTo>
                <a:lnTo>
                  <a:pt x="63908" y="0"/>
                </a:lnTo>
                <a:lnTo>
                  <a:pt x="47816" y="15500"/>
                </a:lnTo>
                <a:lnTo>
                  <a:pt x="40000" y="8000"/>
                </a:lnTo>
                <a:lnTo>
                  <a:pt x="16091" y="8000"/>
                </a:lnTo>
                <a:lnTo>
                  <a:pt x="8275" y="56000"/>
                </a:lnTo>
                <a:lnTo>
                  <a:pt x="0" y="63500"/>
                </a:lnTo>
                <a:lnTo>
                  <a:pt x="0" y="96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18"/>
          <p:cNvSpPr/>
          <p:nvPr/>
        </p:nvSpPr>
        <p:spPr>
          <a:xfrm>
            <a:off x="6532562" y="4849812"/>
            <a:ext cx="198437" cy="152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4133" y="0"/>
                </a:moveTo>
                <a:lnTo>
                  <a:pt x="74133" y="0"/>
                </a:lnTo>
                <a:lnTo>
                  <a:pt x="55466" y="0"/>
                </a:lnTo>
                <a:lnTo>
                  <a:pt x="55466" y="10971"/>
                </a:lnTo>
                <a:lnTo>
                  <a:pt x="27733" y="32914"/>
                </a:lnTo>
                <a:lnTo>
                  <a:pt x="0" y="32914"/>
                </a:lnTo>
                <a:lnTo>
                  <a:pt x="18666" y="65828"/>
                </a:lnTo>
                <a:lnTo>
                  <a:pt x="37333" y="87085"/>
                </a:lnTo>
                <a:lnTo>
                  <a:pt x="46400" y="109714"/>
                </a:lnTo>
                <a:lnTo>
                  <a:pt x="64533" y="109714"/>
                </a:lnTo>
                <a:lnTo>
                  <a:pt x="83200" y="119999"/>
                </a:lnTo>
                <a:lnTo>
                  <a:pt x="92266" y="119999"/>
                </a:lnTo>
                <a:lnTo>
                  <a:pt x="110933" y="76800"/>
                </a:lnTo>
                <a:lnTo>
                  <a:pt x="120000" y="32914"/>
                </a:lnTo>
                <a:lnTo>
                  <a:pt x="110933" y="10971"/>
                </a:lnTo>
                <a:lnTo>
                  <a:pt x="92266" y="0"/>
                </a:lnTo>
                <a:lnTo>
                  <a:pt x="74133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18"/>
          <p:cNvSpPr/>
          <p:nvPr/>
        </p:nvSpPr>
        <p:spPr>
          <a:xfrm>
            <a:off x="6653212" y="4722812"/>
            <a:ext cx="258762" cy="381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8259" y="120000"/>
                </a:moveTo>
                <a:lnTo>
                  <a:pt x="28259" y="120000"/>
                </a:lnTo>
                <a:lnTo>
                  <a:pt x="28259" y="115277"/>
                </a:lnTo>
                <a:lnTo>
                  <a:pt x="28259" y="111111"/>
                </a:lnTo>
                <a:lnTo>
                  <a:pt x="56518" y="106666"/>
                </a:lnTo>
                <a:lnTo>
                  <a:pt x="63481" y="101944"/>
                </a:lnTo>
                <a:lnTo>
                  <a:pt x="63481" y="88611"/>
                </a:lnTo>
                <a:lnTo>
                  <a:pt x="49556" y="71111"/>
                </a:lnTo>
                <a:lnTo>
                  <a:pt x="77815" y="53333"/>
                </a:lnTo>
                <a:lnTo>
                  <a:pt x="99112" y="48611"/>
                </a:lnTo>
                <a:lnTo>
                  <a:pt x="120000" y="35277"/>
                </a:lnTo>
                <a:lnTo>
                  <a:pt x="113037" y="0"/>
                </a:lnTo>
                <a:lnTo>
                  <a:pt x="99112" y="8611"/>
                </a:lnTo>
                <a:lnTo>
                  <a:pt x="70443" y="8611"/>
                </a:lnTo>
                <a:lnTo>
                  <a:pt x="56518" y="8611"/>
                </a:lnTo>
                <a:lnTo>
                  <a:pt x="49556" y="13333"/>
                </a:lnTo>
                <a:lnTo>
                  <a:pt x="56518" y="21944"/>
                </a:lnTo>
                <a:lnTo>
                  <a:pt x="63481" y="31111"/>
                </a:lnTo>
                <a:lnTo>
                  <a:pt x="63481" y="40000"/>
                </a:lnTo>
                <a:lnTo>
                  <a:pt x="56518" y="48611"/>
                </a:lnTo>
                <a:lnTo>
                  <a:pt x="49556" y="40000"/>
                </a:lnTo>
                <a:lnTo>
                  <a:pt x="49556" y="31111"/>
                </a:lnTo>
                <a:lnTo>
                  <a:pt x="42184" y="31111"/>
                </a:lnTo>
                <a:lnTo>
                  <a:pt x="35221" y="26666"/>
                </a:lnTo>
                <a:lnTo>
                  <a:pt x="0" y="35277"/>
                </a:lnTo>
                <a:lnTo>
                  <a:pt x="0" y="40000"/>
                </a:lnTo>
                <a:lnTo>
                  <a:pt x="13924" y="40000"/>
                </a:lnTo>
                <a:lnTo>
                  <a:pt x="28259" y="44444"/>
                </a:lnTo>
                <a:lnTo>
                  <a:pt x="35221" y="53333"/>
                </a:lnTo>
                <a:lnTo>
                  <a:pt x="28259" y="71111"/>
                </a:lnTo>
                <a:lnTo>
                  <a:pt x="13924" y="88611"/>
                </a:lnTo>
                <a:lnTo>
                  <a:pt x="20887" y="115277"/>
                </a:lnTo>
                <a:lnTo>
                  <a:pt x="20887" y="120000"/>
                </a:lnTo>
                <a:lnTo>
                  <a:pt x="28259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6" name="Google Shape;966;p18"/>
          <p:cNvSpPr/>
          <p:nvPr/>
        </p:nvSpPr>
        <p:spPr>
          <a:xfrm>
            <a:off x="6715125" y="4708525"/>
            <a:ext cx="76200" cy="169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3720" y="70625"/>
                </a:moveTo>
                <a:lnTo>
                  <a:pt x="23720" y="70625"/>
                </a:lnTo>
                <a:lnTo>
                  <a:pt x="0" y="60000"/>
                </a:lnTo>
                <a:lnTo>
                  <a:pt x="23720" y="40625"/>
                </a:lnTo>
                <a:lnTo>
                  <a:pt x="23720" y="30000"/>
                </a:lnTo>
                <a:lnTo>
                  <a:pt x="47441" y="20625"/>
                </a:lnTo>
                <a:lnTo>
                  <a:pt x="23720" y="0"/>
                </a:lnTo>
                <a:lnTo>
                  <a:pt x="47441" y="0"/>
                </a:lnTo>
                <a:lnTo>
                  <a:pt x="72558" y="0"/>
                </a:lnTo>
                <a:lnTo>
                  <a:pt x="96279" y="30000"/>
                </a:lnTo>
                <a:lnTo>
                  <a:pt x="72558" y="40625"/>
                </a:lnTo>
                <a:lnTo>
                  <a:pt x="96279" y="60000"/>
                </a:lnTo>
                <a:lnTo>
                  <a:pt x="120000" y="80625"/>
                </a:lnTo>
                <a:lnTo>
                  <a:pt x="120000" y="100625"/>
                </a:lnTo>
                <a:lnTo>
                  <a:pt x="96279" y="120000"/>
                </a:lnTo>
                <a:lnTo>
                  <a:pt x="72558" y="100625"/>
                </a:lnTo>
                <a:lnTo>
                  <a:pt x="72558" y="80625"/>
                </a:lnTo>
                <a:lnTo>
                  <a:pt x="47441" y="80625"/>
                </a:lnTo>
                <a:lnTo>
                  <a:pt x="23720" y="70625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18"/>
          <p:cNvSpPr/>
          <p:nvPr/>
        </p:nvSpPr>
        <p:spPr>
          <a:xfrm>
            <a:off x="6669087" y="5087937"/>
            <a:ext cx="30162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63750"/>
                </a:moveTo>
                <a:lnTo>
                  <a:pt x="120000" y="63750"/>
                </a:lnTo>
                <a:lnTo>
                  <a:pt x="120000" y="0"/>
                </a:lnTo>
                <a:lnTo>
                  <a:pt x="60000" y="0"/>
                </a:lnTo>
                <a:lnTo>
                  <a:pt x="0" y="63750"/>
                </a:lnTo>
                <a:lnTo>
                  <a:pt x="60000" y="120000"/>
                </a:lnTo>
                <a:lnTo>
                  <a:pt x="120000" y="6375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18"/>
          <p:cNvSpPr/>
          <p:nvPr/>
        </p:nvSpPr>
        <p:spPr>
          <a:xfrm>
            <a:off x="6975475" y="4764087"/>
            <a:ext cx="166687" cy="311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7272"/>
                </a:moveTo>
                <a:lnTo>
                  <a:pt x="0" y="87272"/>
                </a:lnTo>
                <a:lnTo>
                  <a:pt x="11428" y="108750"/>
                </a:lnTo>
                <a:lnTo>
                  <a:pt x="22222" y="120000"/>
                </a:lnTo>
                <a:lnTo>
                  <a:pt x="55238" y="120000"/>
                </a:lnTo>
                <a:lnTo>
                  <a:pt x="66031" y="114545"/>
                </a:lnTo>
                <a:lnTo>
                  <a:pt x="99047" y="54545"/>
                </a:lnTo>
                <a:lnTo>
                  <a:pt x="109841" y="26931"/>
                </a:lnTo>
                <a:lnTo>
                  <a:pt x="120000" y="32727"/>
                </a:lnTo>
                <a:lnTo>
                  <a:pt x="120000" y="26931"/>
                </a:lnTo>
                <a:lnTo>
                  <a:pt x="109841" y="5454"/>
                </a:lnTo>
                <a:lnTo>
                  <a:pt x="99047" y="0"/>
                </a:lnTo>
                <a:lnTo>
                  <a:pt x="88253" y="10568"/>
                </a:lnTo>
                <a:lnTo>
                  <a:pt x="76825" y="10568"/>
                </a:lnTo>
                <a:lnTo>
                  <a:pt x="76825" y="21818"/>
                </a:lnTo>
                <a:lnTo>
                  <a:pt x="22222" y="38181"/>
                </a:lnTo>
                <a:lnTo>
                  <a:pt x="11428" y="49090"/>
                </a:lnTo>
                <a:lnTo>
                  <a:pt x="22222" y="70909"/>
                </a:lnTo>
                <a:lnTo>
                  <a:pt x="0" y="87272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18"/>
          <p:cNvSpPr/>
          <p:nvPr/>
        </p:nvSpPr>
        <p:spPr>
          <a:xfrm>
            <a:off x="7312025" y="4948237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12000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18"/>
          <p:cNvSpPr/>
          <p:nvPr/>
        </p:nvSpPr>
        <p:spPr>
          <a:xfrm>
            <a:off x="6134100" y="4411662"/>
            <a:ext cx="14287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18"/>
          <p:cNvSpPr/>
          <p:nvPr/>
        </p:nvSpPr>
        <p:spPr>
          <a:xfrm>
            <a:off x="6578600" y="5145087"/>
            <a:ext cx="60325" cy="57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59047"/>
                </a:moveTo>
                <a:lnTo>
                  <a:pt x="120000" y="59047"/>
                </a:lnTo>
                <a:lnTo>
                  <a:pt x="90434" y="91428"/>
                </a:lnTo>
                <a:lnTo>
                  <a:pt x="31304" y="120000"/>
                </a:lnTo>
                <a:lnTo>
                  <a:pt x="0" y="91428"/>
                </a:lnTo>
                <a:lnTo>
                  <a:pt x="60869" y="0"/>
                </a:lnTo>
                <a:lnTo>
                  <a:pt x="90434" y="28571"/>
                </a:lnTo>
                <a:lnTo>
                  <a:pt x="120000" y="59047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18"/>
          <p:cNvSpPr/>
          <p:nvPr/>
        </p:nvSpPr>
        <p:spPr>
          <a:xfrm>
            <a:off x="6638925" y="4511675"/>
            <a:ext cx="261937" cy="239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2162" y="98666"/>
                </a:moveTo>
                <a:lnTo>
                  <a:pt x="42162" y="98666"/>
                </a:lnTo>
                <a:lnTo>
                  <a:pt x="21081" y="84888"/>
                </a:lnTo>
                <a:lnTo>
                  <a:pt x="14189" y="84888"/>
                </a:lnTo>
                <a:lnTo>
                  <a:pt x="0" y="63555"/>
                </a:lnTo>
                <a:lnTo>
                  <a:pt x="0" y="42222"/>
                </a:lnTo>
                <a:lnTo>
                  <a:pt x="14189" y="28000"/>
                </a:lnTo>
                <a:lnTo>
                  <a:pt x="14189" y="20888"/>
                </a:lnTo>
                <a:lnTo>
                  <a:pt x="14189" y="13333"/>
                </a:lnTo>
                <a:lnTo>
                  <a:pt x="14189" y="0"/>
                </a:lnTo>
                <a:lnTo>
                  <a:pt x="27972" y="0"/>
                </a:lnTo>
                <a:lnTo>
                  <a:pt x="49054" y="0"/>
                </a:lnTo>
                <a:lnTo>
                  <a:pt x="56351" y="0"/>
                </a:lnTo>
                <a:lnTo>
                  <a:pt x="91216" y="20888"/>
                </a:lnTo>
                <a:lnTo>
                  <a:pt x="91216" y="34666"/>
                </a:lnTo>
                <a:lnTo>
                  <a:pt x="113108" y="42222"/>
                </a:lnTo>
                <a:lnTo>
                  <a:pt x="105810" y="56000"/>
                </a:lnTo>
                <a:lnTo>
                  <a:pt x="113108" y="70666"/>
                </a:lnTo>
                <a:lnTo>
                  <a:pt x="113108" y="92000"/>
                </a:lnTo>
                <a:lnTo>
                  <a:pt x="113108" y="98666"/>
                </a:lnTo>
                <a:lnTo>
                  <a:pt x="120000" y="106222"/>
                </a:lnTo>
                <a:lnTo>
                  <a:pt x="105810" y="120000"/>
                </a:lnTo>
                <a:lnTo>
                  <a:pt x="77027" y="120000"/>
                </a:lnTo>
                <a:lnTo>
                  <a:pt x="63243" y="120000"/>
                </a:lnTo>
                <a:lnTo>
                  <a:pt x="56351" y="98666"/>
                </a:lnTo>
                <a:lnTo>
                  <a:pt x="49054" y="98666"/>
                </a:lnTo>
                <a:lnTo>
                  <a:pt x="42162" y="98666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18"/>
          <p:cNvSpPr/>
          <p:nvPr/>
        </p:nvSpPr>
        <p:spPr>
          <a:xfrm>
            <a:off x="6134100" y="4440237"/>
            <a:ext cx="139700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26250" y="24905"/>
                </a:moveTo>
                <a:lnTo>
                  <a:pt x="26250" y="24905"/>
                </a:lnTo>
                <a:lnTo>
                  <a:pt x="53250" y="24905"/>
                </a:lnTo>
                <a:lnTo>
                  <a:pt x="53250" y="0"/>
                </a:lnTo>
                <a:lnTo>
                  <a:pt x="92250" y="0"/>
                </a:lnTo>
                <a:lnTo>
                  <a:pt x="92250" y="24905"/>
                </a:lnTo>
                <a:lnTo>
                  <a:pt x="106500" y="11320"/>
                </a:lnTo>
                <a:lnTo>
                  <a:pt x="120000" y="24905"/>
                </a:lnTo>
                <a:lnTo>
                  <a:pt x="120000" y="36226"/>
                </a:lnTo>
                <a:lnTo>
                  <a:pt x="120000" y="83773"/>
                </a:lnTo>
                <a:lnTo>
                  <a:pt x="79500" y="83773"/>
                </a:lnTo>
                <a:lnTo>
                  <a:pt x="66750" y="96603"/>
                </a:lnTo>
                <a:lnTo>
                  <a:pt x="66750" y="108679"/>
                </a:lnTo>
                <a:lnTo>
                  <a:pt x="53250" y="108679"/>
                </a:lnTo>
                <a:lnTo>
                  <a:pt x="53250" y="120000"/>
                </a:lnTo>
                <a:lnTo>
                  <a:pt x="26250" y="96603"/>
                </a:lnTo>
                <a:lnTo>
                  <a:pt x="0" y="61132"/>
                </a:lnTo>
                <a:lnTo>
                  <a:pt x="13500" y="47547"/>
                </a:lnTo>
                <a:lnTo>
                  <a:pt x="13500" y="36226"/>
                </a:lnTo>
                <a:lnTo>
                  <a:pt x="26250" y="24905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18"/>
          <p:cNvSpPr/>
          <p:nvPr/>
        </p:nvSpPr>
        <p:spPr>
          <a:xfrm>
            <a:off x="6196012" y="4411662"/>
            <a:ext cx="182562" cy="198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0192" y="9600"/>
                </a:moveTo>
                <a:lnTo>
                  <a:pt x="80192" y="9600"/>
                </a:lnTo>
                <a:lnTo>
                  <a:pt x="80192" y="25600"/>
                </a:lnTo>
                <a:lnTo>
                  <a:pt x="30000" y="17600"/>
                </a:lnTo>
                <a:lnTo>
                  <a:pt x="30000" y="35200"/>
                </a:lnTo>
                <a:lnTo>
                  <a:pt x="40384" y="25600"/>
                </a:lnTo>
                <a:lnTo>
                  <a:pt x="50192" y="35200"/>
                </a:lnTo>
                <a:lnTo>
                  <a:pt x="50192" y="43200"/>
                </a:lnTo>
                <a:lnTo>
                  <a:pt x="50192" y="76800"/>
                </a:lnTo>
                <a:lnTo>
                  <a:pt x="20192" y="76800"/>
                </a:lnTo>
                <a:lnTo>
                  <a:pt x="10384" y="85866"/>
                </a:lnTo>
                <a:lnTo>
                  <a:pt x="10384" y="94400"/>
                </a:lnTo>
                <a:lnTo>
                  <a:pt x="0" y="94400"/>
                </a:lnTo>
                <a:lnTo>
                  <a:pt x="0" y="102400"/>
                </a:lnTo>
                <a:lnTo>
                  <a:pt x="20192" y="120000"/>
                </a:lnTo>
                <a:lnTo>
                  <a:pt x="20192" y="111466"/>
                </a:lnTo>
                <a:lnTo>
                  <a:pt x="30000" y="111466"/>
                </a:lnTo>
                <a:lnTo>
                  <a:pt x="50192" y="111466"/>
                </a:lnTo>
                <a:lnTo>
                  <a:pt x="69807" y="102400"/>
                </a:lnTo>
                <a:lnTo>
                  <a:pt x="80192" y="76800"/>
                </a:lnTo>
                <a:lnTo>
                  <a:pt x="99807" y="60800"/>
                </a:lnTo>
                <a:lnTo>
                  <a:pt x="120000" y="0"/>
                </a:lnTo>
                <a:lnTo>
                  <a:pt x="90000" y="9600"/>
                </a:lnTo>
                <a:lnTo>
                  <a:pt x="80192" y="960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Google Shape;975;p18"/>
          <p:cNvSpPr/>
          <p:nvPr/>
        </p:nvSpPr>
        <p:spPr>
          <a:xfrm>
            <a:off x="6226175" y="4384675"/>
            <a:ext cx="458787" cy="407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6230" y="0"/>
                </a:moveTo>
                <a:lnTo>
                  <a:pt x="96230" y="0"/>
                </a:lnTo>
                <a:lnTo>
                  <a:pt x="67846" y="0"/>
                </a:lnTo>
                <a:lnTo>
                  <a:pt x="63692" y="3896"/>
                </a:lnTo>
                <a:lnTo>
                  <a:pt x="51923" y="3896"/>
                </a:lnTo>
                <a:lnTo>
                  <a:pt x="47769" y="0"/>
                </a:lnTo>
                <a:lnTo>
                  <a:pt x="43846" y="0"/>
                </a:lnTo>
                <a:lnTo>
                  <a:pt x="39923" y="7792"/>
                </a:lnTo>
                <a:lnTo>
                  <a:pt x="31846" y="37402"/>
                </a:lnTo>
                <a:lnTo>
                  <a:pt x="24000" y="45194"/>
                </a:lnTo>
                <a:lnTo>
                  <a:pt x="19846" y="57662"/>
                </a:lnTo>
                <a:lnTo>
                  <a:pt x="12000" y="62077"/>
                </a:lnTo>
                <a:lnTo>
                  <a:pt x="3923" y="62077"/>
                </a:lnTo>
                <a:lnTo>
                  <a:pt x="0" y="70129"/>
                </a:lnTo>
                <a:lnTo>
                  <a:pt x="0" y="74545"/>
                </a:lnTo>
                <a:lnTo>
                  <a:pt x="8076" y="70129"/>
                </a:lnTo>
                <a:lnTo>
                  <a:pt x="24000" y="70129"/>
                </a:lnTo>
                <a:lnTo>
                  <a:pt x="27923" y="70129"/>
                </a:lnTo>
                <a:lnTo>
                  <a:pt x="27923" y="78701"/>
                </a:lnTo>
                <a:lnTo>
                  <a:pt x="35769" y="87012"/>
                </a:lnTo>
                <a:lnTo>
                  <a:pt x="43846" y="82597"/>
                </a:lnTo>
                <a:lnTo>
                  <a:pt x="43846" y="78701"/>
                </a:lnTo>
                <a:lnTo>
                  <a:pt x="51923" y="78701"/>
                </a:lnTo>
                <a:lnTo>
                  <a:pt x="59769" y="82597"/>
                </a:lnTo>
                <a:lnTo>
                  <a:pt x="59769" y="95064"/>
                </a:lnTo>
                <a:lnTo>
                  <a:pt x="63692" y="99480"/>
                </a:lnTo>
                <a:lnTo>
                  <a:pt x="59769" y="103636"/>
                </a:lnTo>
                <a:lnTo>
                  <a:pt x="59769" y="107532"/>
                </a:lnTo>
                <a:lnTo>
                  <a:pt x="71769" y="103636"/>
                </a:lnTo>
                <a:lnTo>
                  <a:pt x="87692" y="111948"/>
                </a:lnTo>
                <a:lnTo>
                  <a:pt x="91615" y="107532"/>
                </a:lnTo>
                <a:lnTo>
                  <a:pt x="104076" y="116103"/>
                </a:lnTo>
                <a:lnTo>
                  <a:pt x="108000" y="119999"/>
                </a:lnTo>
                <a:lnTo>
                  <a:pt x="108000" y="111948"/>
                </a:lnTo>
                <a:lnTo>
                  <a:pt x="104076" y="111948"/>
                </a:lnTo>
                <a:lnTo>
                  <a:pt x="104076" y="107532"/>
                </a:lnTo>
                <a:lnTo>
                  <a:pt x="104076" y="91168"/>
                </a:lnTo>
                <a:lnTo>
                  <a:pt x="104076" y="87012"/>
                </a:lnTo>
                <a:lnTo>
                  <a:pt x="116076" y="87012"/>
                </a:lnTo>
                <a:lnTo>
                  <a:pt x="108000" y="74545"/>
                </a:lnTo>
                <a:lnTo>
                  <a:pt x="108000" y="62077"/>
                </a:lnTo>
                <a:lnTo>
                  <a:pt x="108000" y="53766"/>
                </a:lnTo>
                <a:lnTo>
                  <a:pt x="108000" y="49610"/>
                </a:lnTo>
                <a:lnTo>
                  <a:pt x="104076" y="49610"/>
                </a:lnTo>
                <a:lnTo>
                  <a:pt x="108000" y="41298"/>
                </a:lnTo>
                <a:lnTo>
                  <a:pt x="112153" y="28831"/>
                </a:lnTo>
                <a:lnTo>
                  <a:pt x="116076" y="24935"/>
                </a:lnTo>
                <a:lnTo>
                  <a:pt x="120000" y="16363"/>
                </a:lnTo>
                <a:lnTo>
                  <a:pt x="116076" y="16363"/>
                </a:lnTo>
                <a:lnTo>
                  <a:pt x="116076" y="7792"/>
                </a:lnTo>
                <a:lnTo>
                  <a:pt x="112153" y="3896"/>
                </a:lnTo>
                <a:lnTo>
                  <a:pt x="100153" y="3896"/>
                </a:lnTo>
                <a:lnTo>
                  <a:pt x="96230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6" name="Google Shape;976;p18"/>
          <p:cNvSpPr/>
          <p:nvPr/>
        </p:nvSpPr>
        <p:spPr>
          <a:xfrm>
            <a:off x="6454775" y="4679950"/>
            <a:ext cx="290512" cy="211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8909" y="32000"/>
                </a:moveTo>
                <a:lnTo>
                  <a:pt x="18909" y="32000"/>
                </a:lnTo>
                <a:lnTo>
                  <a:pt x="44727" y="48000"/>
                </a:lnTo>
                <a:lnTo>
                  <a:pt x="50909" y="39500"/>
                </a:lnTo>
                <a:lnTo>
                  <a:pt x="69818" y="56000"/>
                </a:lnTo>
                <a:lnTo>
                  <a:pt x="76000" y="63500"/>
                </a:lnTo>
                <a:lnTo>
                  <a:pt x="76000" y="48000"/>
                </a:lnTo>
                <a:lnTo>
                  <a:pt x="69818" y="48000"/>
                </a:lnTo>
                <a:lnTo>
                  <a:pt x="69818" y="39500"/>
                </a:lnTo>
                <a:lnTo>
                  <a:pt x="69818" y="8000"/>
                </a:lnTo>
                <a:lnTo>
                  <a:pt x="69818" y="0"/>
                </a:lnTo>
                <a:lnTo>
                  <a:pt x="88727" y="0"/>
                </a:lnTo>
                <a:lnTo>
                  <a:pt x="94909" y="0"/>
                </a:lnTo>
                <a:lnTo>
                  <a:pt x="113818" y="15500"/>
                </a:lnTo>
                <a:lnTo>
                  <a:pt x="120000" y="32000"/>
                </a:lnTo>
                <a:lnTo>
                  <a:pt x="113818" y="39500"/>
                </a:lnTo>
                <a:lnTo>
                  <a:pt x="113818" y="48000"/>
                </a:lnTo>
                <a:lnTo>
                  <a:pt x="107636" y="63500"/>
                </a:lnTo>
                <a:lnTo>
                  <a:pt x="113818" y="72000"/>
                </a:lnTo>
                <a:lnTo>
                  <a:pt x="82545" y="87500"/>
                </a:lnTo>
                <a:lnTo>
                  <a:pt x="82545" y="96000"/>
                </a:lnTo>
                <a:lnTo>
                  <a:pt x="69818" y="96000"/>
                </a:lnTo>
                <a:lnTo>
                  <a:pt x="69818" y="104000"/>
                </a:lnTo>
                <a:lnTo>
                  <a:pt x="50909" y="120000"/>
                </a:lnTo>
                <a:lnTo>
                  <a:pt x="32000" y="120000"/>
                </a:lnTo>
                <a:lnTo>
                  <a:pt x="18909" y="111500"/>
                </a:lnTo>
                <a:lnTo>
                  <a:pt x="12727" y="120000"/>
                </a:lnTo>
                <a:lnTo>
                  <a:pt x="0" y="104000"/>
                </a:lnTo>
                <a:lnTo>
                  <a:pt x="0" y="63500"/>
                </a:lnTo>
                <a:lnTo>
                  <a:pt x="25090" y="56000"/>
                </a:lnTo>
                <a:lnTo>
                  <a:pt x="18909" y="32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7" name="Google Shape;977;p18"/>
          <p:cNvSpPr/>
          <p:nvPr/>
        </p:nvSpPr>
        <p:spPr>
          <a:xfrm>
            <a:off x="6213475" y="4624387"/>
            <a:ext cx="304800" cy="280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07663"/>
                </a:moveTo>
                <a:lnTo>
                  <a:pt x="0" y="107663"/>
                </a:lnTo>
                <a:lnTo>
                  <a:pt x="11826" y="107663"/>
                </a:lnTo>
                <a:lnTo>
                  <a:pt x="24000" y="107663"/>
                </a:lnTo>
                <a:lnTo>
                  <a:pt x="59826" y="114018"/>
                </a:lnTo>
                <a:lnTo>
                  <a:pt x="72000" y="114018"/>
                </a:lnTo>
                <a:lnTo>
                  <a:pt x="96000" y="120000"/>
                </a:lnTo>
                <a:lnTo>
                  <a:pt x="108173" y="114018"/>
                </a:lnTo>
                <a:lnTo>
                  <a:pt x="96000" y="102056"/>
                </a:lnTo>
                <a:lnTo>
                  <a:pt x="96000" y="71775"/>
                </a:lnTo>
                <a:lnTo>
                  <a:pt x="120000" y="66168"/>
                </a:lnTo>
                <a:lnTo>
                  <a:pt x="114086" y="48224"/>
                </a:lnTo>
                <a:lnTo>
                  <a:pt x="96000" y="53831"/>
                </a:lnTo>
                <a:lnTo>
                  <a:pt x="96000" y="48224"/>
                </a:lnTo>
                <a:lnTo>
                  <a:pt x="101913" y="42242"/>
                </a:lnTo>
                <a:lnTo>
                  <a:pt x="96000" y="35887"/>
                </a:lnTo>
                <a:lnTo>
                  <a:pt x="96000" y="17943"/>
                </a:lnTo>
                <a:lnTo>
                  <a:pt x="83826" y="12336"/>
                </a:lnTo>
                <a:lnTo>
                  <a:pt x="72000" y="12336"/>
                </a:lnTo>
                <a:lnTo>
                  <a:pt x="72000" y="17943"/>
                </a:lnTo>
                <a:lnTo>
                  <a:pt x="59826" y="24299"/>
                </a:lnTo>
                <a:lnTo>
                  <a:pt x="48000" y="12336"/>
                </a:lnTo>
                <a:lnTo>
                  <a:pt x="48000" y="0"/>
                </a:lnTo>
                <a:lnTo>
                  <a:pt x="42086" y="0"/>
                </a:lnTo>
                <a:lnTo>
                  <a:pt x="17739" y="0"/>
                </a:lnTo>
                <a:lnTo>
                  <a:pt x="5913" y="6355"/>
                </a:lnTo>
                <a:lnTo>
                  <a:pt x="11826" y="24299"/>
                </a:lnTo>
                <a:lnTo>
                  <a:pt x="11826" y="30280"/>
                </a:lnTo>
                <a:lnTo>
                  <a:pt x="17739" y="53831"/>
                </a:lnTo>
                <a:lnTo>
                  <a:pt x="17739" y="66168"/>
                </a:lnTo>
                <a:lnTo>
                  <a:pt x="5913" y="71775"/>
                </a:lnTo>
                <a:lnTo>
                  <a:pt x="0" y="96074"/>
                </a:lnTo>
                <a:lnTo>
                  <a:pt x="0" y="107663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8" name="Google Shape;978;p18"/>
          <p:cNvSpPr/>
          <p:nvPr/>
        </p:nvSpPr>
        <p:spPr>
          <a:xfrm>
            <a:off x="6148387" y="3721100"/>
            <a:ext cx="384175" cy="338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9034" y="85312"/>
                </a:moveTo>
                <a:lnTo>
                  <a:pt x="19034" y="85312"/>
                </a:lnTo>
                <a:lnTo>
                  <a:pt x="14068" y="75000"/>
                </a:lnTo>
                <a:lnTo>
                  <a:pt x="9379" y="75000"/>
                </a:lnTo>
                <a:lnTo>
                  <a:pt x="0" y="60000"/>
                </a:lnTo>
                <a:lnTo>
                  <a:pt x="4689" y="55312"/>
                </a:lnTo>
                <a:lnTo>
                  <a:pt x="4689" y="45000"/>
                </a:lnTo>
                <a:lnTo>
                  <a:pt x="4689" y="35000"/>
                </a:lnTo>
                <a:lnTo>
                  <a:pt x="0" y="30000"/>
                </a:lnTo>
                <a:lnTo>
                  <a:pt x="0" y="25312"/>
                </a:lnTo>
                <a:lnTo>
                  <a:pt x="4689" y="20000"/>
                </a:lnTo>
                <a:lnTo>
                  <a:pt x="4689" y="15000"/>
                </a:lnTo>
                <a:lnTo>
                  <a:pt x="14068" y="5000"/>
                </a:lnTo>
                <a:lnTo>
                  <a:pt x="14068" y="0"/>
                </a:lnTo>
                <a:lnTo>
                  <a:pt x="23724" y="0"/>
                </a:lnTo>
                <a:lnTo>
                  <a:pt x="38620" y="5000"/>
                </a:lnTo>
                <a:lnTo>
                  <a:pt x="48000" y="5000"/>
                </a:lnTo>
                <a:lnTo>
                  <a:pt x="48000" y="15000"/>
                </a:lnTo>
                <a:lnTo>
                  <a:pt x="76689" y="25312"/>
                </a:lnTo>
                <a:lnTo>
                  <a:pt x="81379" y="20000"/>
                </a:lnTo>
                <a:lnTo>
                  <a:pt x="81379" y="10312"/>
                </a:lnTo>
                <a:lnTo>
                  <a:pt x="96275" y="0"/>
                </a:lnTo>
                <a:lnTo>
                  <a:pt x="105931" y="5000"/>
                </a:lnTo>
                <a:lnTo>
                  <a:pt x="105931" y="10312"/>
                </a:lnTo>
                <a:lnTo>
                  <a:pt x="120000" y="10312"/>
                </a:lnTo>
                <a:lnTo>
                  <a:pt x="115310" y="30000"/>
                </a:lnTo>
                <a:lnTo>
                  <a:pt x="120000" y="40312"/>
                </a:lnTo>
                <a:lnTo>
                  <a:pt x="120000" y="95000"/>
                </a:lnTo>
                <a:lnTo>
                  <a:pt x="120000" y="110000"/>
                </a:lnTo>
                <a:lnTo>
                  <a:pt x="115310" y="115312"/>
                </a:lnTo>
                <a:lnTo>
                  <a:pt x="110620" y="120000"/>
                </a:lnTo>
                <a:lnTo>
                  <a:pt x="52965" y="85312"/>
                </a:lnTo>
                <a:lnTo>
                  <a:pt x="43310" y="90000"/>
                </a:lnTo>
                <a:lnTo>
                  <a:pt x="38620" y="85312"/>
                </a:lnTo>
                <a:lnTo>
                  <a:pt x="19034" y="85312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9" name="Google Shape;979;p18"/>
          <p:cNvSpPr/>
          <p:nvPr/>
        </p:nvSpPr>
        <p:spPr>
          <a:xfrm>
            <a:off x="6518275" y="3751262"/>
            <a:ext cx="273050" cy="252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06250"/>
                </a:moveTo>
                <a:lnTo>
                  <a:pt x="120000" y="106250"/>
                </a:lnTo>
                <a:lnTo>
                  <a:pt x="99935" y="120000"/>
                </a:lnTo>
                <a:lnTo>
                  <a:pt x="93376" y="112916"/>
                </a:lnTo>
                <a:lnTo>
                  <a:pt x="6559" y="112916"/>
                </a:lnTo>
                <a:lnTo>
                  <a:pt x="6559" y="40000"/>
                </a:lnTo>
                <a:lnTo>
                  <a:pt x="0" y="26250"/>
                </a:lnTo>
                <a:lnTo>
                  <a:pt x="6559" y="0"/>
                </a:lnTo>
                <a:lnTo>
                  <a:pt x="6559" y="6250"/>
                </a:lnTo>
                <a:lnTo>
                  <a:pt x="26623" y="6250"/>
                </a:lnTo>
                <a:lnTo>
                  <a:pt x="46688" y="12916"/>
                </a:lnTo>
                <a:lnTo>
                  <a:pt x="73311" y="6250"/>
                </a:lnTo>
                <a:lnTo>
                  <a:pt x="79871" y="6250"/>
                </a:lnTo>
                <a:lnTo>
                  <a:pt x="79871" y="12916"/>
                </a:lnTo>
                <a:lnTo>
                  <a:pt x="86816" y="6250"/>
                </a:lnTo>
                <a:lnTo>
                  <a:pt x="86816" y="12916"/>
                </a:lnTo>
                <a:lnTo>
                  <a:pt x="99935" y="6250"/>
                </a:lnTo>
                <a:lnTo>
                  <a:pt x="106881" y="32916"/>
                </a:lnTo>
                <a:lnTo>
                  <a:pt x="99935" y="52916"/>
                </a:lnTo>
                <a:lnTo>
                  <a:pt x="93376" y="40000"/>
                </a:lnTo>
                <a:lnTo>
                  <a:pt x="86816" y="20000"/>
                </a:lnTo>
                <a:lnTo>
                  <a:pt x="86816" y="26250"/>
                </a:lnTo>
                <a:lnTo>
                  <a:pt x="86816" y="32916"/>
                </a:lnTo>
                <a:lnTo>
                  <a:pt x="120000" y="10625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0" name="Google Shape;980;p18"/>
          <p:cNvSpPr/>
          <p:nvPr/>
        </p:nvSpPr>
        <p:spPr>
          <a:xfrm>
            <a:off x="6911975" y="4229100"/>
            <a:ext cx="246062" cy="296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053" y="73928"/>
                </a:moveTo>
                <a:lnTo>
                  <a:pt x="15053" y="73928"/>
                </a:lnTo>
                <a:lnTo>
                  <a:pt x="0" y="85714"/>
                </a:lnTo>
                <a:lnTo>
                  <a:pt x="0" y="114642"/>
                </a:lnTo>
                <a:lnTo>
                  <a:pt x="7741" y="120000"/>
                </a:lnTo>
                <a:lnTo>
                  <a:pt x="29677" y="102857"/>
                </a:lnTo>
                <a:lnTo>
                  <a:pt x="60645" y="85714"/>
                </a:lnTo>
                <a:lnTo>
                  <a:pt x="82580" y="68571"/>
                </a:lnTo>
                <a:lnTo>
                  <a:pt x="97634" y="56785"/>
                </a:lnTo>
                <a:lnTo>
                  <a:pt x="120000" y="11785"/>
                </a:lnTo>
                <a:lnTo>
                  <a:pt x="120000" y="0"/>
                </a:lnTo>
                <a:lnTo>
                  <a:pt x="112258" y="0"/>
                </a:lnTo>
                <a:lnTo>
                  <a:pt x="97634" y="5357"/>
                </a:lnTo>
                <a:lnTo>
                  <a:pt x="44731" y="17142"/>
                </a:lnTo>
                <a:lnTo>
                  <a:pt x="37419" y="11785"/>
                </a:lnTo>
                <a:lnTo>
                  <a:pt x="29677" y="5357"/>
                </a:lnTo>
                <a:lnTo>
                  <a:pt x="22365" y="11785"/>
                </a:lnTo>
                <a:lnTo>
                  <a:pt x="22365" y="17142"/>
                </a:lnTo>
                <a:lnTo>
                  <a:pt x="37419" y="28928"/>
                </a:lnTo>
                <a:lnTo>
                  <a:pt x="75268" y="34285"/>
                </a:lnTo>
                <a:lnTo>
                  <a:pt x="82580" y="34285"/>
                </a:lnTo>
                <a:lnTo>
                  <a:pt x="52043" y="63214"/>
                </a:lnTo>
                <a:lnTo>
                  <a:pt x="29677" y="63214"/>
                </a:lnTo>
                <a:lnTo>
                  <a:pt x="15053" y="73928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1" name="Google Shape;981;p18"/>
          <p:cNvSpPr/>
          <p:nvPr/>
        </p:nvSpPr>
        <p:spPr>
          <a:xfrm>
            <a:off x="6270625" y="4243387"/>
            <a:ext cx="320675" cy="182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4049" y="0"/>
                </a:moveTo>
                <a:lnTo>
                  <a:pt x="74049" y="0"/>
                </a:lnTo>
                <a:lnTo>
                  <a:pt x="85619" y="18857"/>
                </a:lnTo>
                <a:lnTo>
                  <a:pt x="85619" y="37714"/>
                </a:lnTo>
                <a:lnTo>
                  <a:pt x="97190" y="46285"/>
                </a:lnTo>
                <a:lnTo>
                  <a:pt x="120000" y="92571"/>
                </a:lnTo>
                <a:lnTo>
                  <a:pt x="80000" y="92571"/>
                </a:lnTo>
                <a:lnTo>
                  <a:pt x="74049" y="101142"/>
                </a:lnTo>
                <a:lnTo>
                  <a:pt x="57190" y="101142"/>
                </a:lnTo>
                <a:lnTo>
                  <a:pt x="51239" y="92571"/>
                </a:lnTo>
                <a:lnTo>
                  <a:pt x="45619" y="92571"/>
                </a:lnTo>
                <a:lnTo>
                  <a:pt x="40000" y="109714"/>
                </a:lnTo>
                <a:lnTo>
                  <a:pt x="22809" y="120000"/>
                </a:lnTo>
                <a:lnTo>
                  <a:pt x="17190" y="120000"/>
                </a:lnTo>
                <a:lnTo>
                  <a:pt x="5619" y="92571"/>
                </a:lnTo>
                <a:lnTo>
                  <a:pt x="0" y="82285"/>
                </a:lnTo>
                <a:lnTo>
                  <a:pt x="11239" y="54857"/>
                </a:lnTo>
                <a:lnTo>
                  <a:pt x="40000" y="46285"/>
                </a:lnTo>
                <a:lnTo>
                  <a:pt x="45619" y="37714"/>
                </a:lnTo>
                <a:lnTo>
                  <a:pt x="40000" y="37714"/>
                </a:lnTo>
                <a:lnTo>
                  <a:pt x="57190" y="27428"/>
                </a:lnTo>
                <a:lnTo>
                  <a:pt x="68429" y="10285"/>
                </a:lnTo>
                <a:lnTo>
                  <a:pt x="74049" y="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2" name="Google Shape;982;p18"/>
          <p:cNvSpPr/>
          <p:nvPr/>
        </p:nvSpPr>
        <p:spPr>
          <a:xfrm>
            <a:off x="6259512" y="3960812"/>
            <a:ext cx="241300" cy="366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5272" y="4347"/>
                </a:moveTo>
                <a:lnTo>
                  <a:pt x="15272" y="4347"/>
                </a:lnTo>
                <a:lnTo>
                  <a:pt x="15272" y="13913"/>
                </a:lnTo>
                <a:lnTo>
                  <a:pt x="30545" y="22898"/>
                </a:lnTo>
                <a:lnTo>
                  <a:pt x="22690" y="50724"/>
                </a:lnTo>
                <a:lnTo>
                  <a:pt x="0" y="69565"/>
                </a:lnTo>
                <a:lnTo>
                  <a:pt x="0" y="73913"/>
                </a:lnTo>
                <a:lnTo>
                  <a:pt x="7854" y="78260"/>
                </a:lnTo>
                <a:lnTo>
                  <a:pt x="7854" y="83478"/>
                </a:lnTo>
                <a:lnTo>
                  <a:pt x="22690" y="101739"/>
                </a:lnTo>
                <a:lnTo>
                  <a:pt x="7854" y="101739"/>
                </a:lnTo>
                <a:lnTo>
                  <a:pt x="7854" y="106086"/>
                </a:lnTo>
                <a:lnTo>
                  <a:pt x="15272" y="111304"/>
                </a:lnTo>
                <a:lnTo>
                  <a:pt x="22690" y="120000"/>
                </a:lnTo>
                <a:lnTo>
                  <a:pt x="59781" y="115652"/>
                </a:lnTo>
                <a:lnTo>
                  <a:pt x="67200" y="111304"/>
                </a:lnTo>
                <a:lnTo>
                  <a:pt x="59781" y="111304"/>
                </a:lnTo>
                <a:lnTo>
                  <a:pt x="82472" y="106086"/>
                </a:lnTo>
                <a:lnTo>
                  <a:pt x="97309" y="97391"/>
                </a:lnTo>
                <a:lnTo>
                  <a:pt x="104727" y="92173"/>
                </a:lnTo>
                <a:lnTo>
                  <a:pt x="112581" y="92173"/>
                </a:lnTo>
                <a:lnTo>
                  <a:pt x="97309" y="78260"/>
                </a:lnTo>
                <a:lnTo>
                  <a:pt x="112581" y="60000"/>
                </a:lnTo>
                <a:lnTo>
                  <a:pt x="120000" y="60000"/>
                </a:lnTo>
                <a:lnTo>
                  <a:pt x="120000" y="55652"/>
                </a:lnTo>
                <a:lnTo>
                  <a:pt x="120000" y="32173"/>
                </a:lnTo>
                <a:lnTo>
                  <a:pt x="30545" y="0"/>
                </a:lnTo>
                <a:lnTo>
                  <a:pt x="15272" y="4347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3" name="Google Shape;983;p18"/>
          <p:cNvSpPr/>
          <p:nvPr/>
        </p:nvSpPr>
        <p:spPr>
          <a:xfrm>
            <a:off x="6808787" y="4087812"/>
            <a:ext cx="14922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8070" y="120000"/>
                </a:moveTo>
                <a:lnTo>
                  <a:pt x="108070" y="120000"/>
                </a:lnTo>
                <a:lnTo>
                  <a:pt x="120000" y="120000"/>
                </a:lnTo>
                <a:lnTo>
                  <a:pt x="83508" y="80000"/>
                </a:lnTo>
                <a:lnTo>
                  <a:pt x="59649" y="52500"/>
                </a:lnTo>
                <a:lnTo>
                  <a:pt x="36491" y="0"/>
                </a:lnTo>
                <a:lnTo>
                  <a:pt x="36491" y="12500"/>
                </a:lnTo>
                <a:lnTo>
                  <a:pt x="12631" y="25833"/>
                </a:lnTo>
                <a:lnTo>
                  <a:pt x="0" y="80000"/>
                </a:lnTo>
                <a:lnTo>
                  <a:pt x="12631" y="80000"/>
                </a:lnTo>
                <a:lnTo>
                  <a:pt x="24561" y="92500"/>
                </a:lnTo>
                <a:lnTo>
                  <a:pt x="24561" y="65000"/>
                </a:lnTo>
                <a:lnTo>
                  <a:pt x="36491" y="80000"/>
                </a:lnTo>
                <a:lnTo>
                  <a:pt x="71578" y="80000"/>
                </a:lnTo>
                <a:lnTo>
                  <a:pt x="108070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4" name="Google Shape;984;p18"/>
          <p:cNvSpPr/>
          <p:nvPr/>
        </p:nvSpPr>
        <p:spPr>
          <a:xfrm>
            <a:off x="6454775" y="3975100"/>
            <a:ext cx="400050" cy="4365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6225" y="54545"/>
                </a:moveTo>
                <a:lnTo>
                  <a:pt x="106225" y="54545"/>
                </a:lnTo>
                <a:lnTo>
                  <a:pt x="110993" y="38787"/>
                </a:lnTo>
                <a:lnTo>
                  <a:pt x="119999" y="34909"/>
                </a:lnTo>
                <a:lnTo>
                  <a:pt x="119999" y="31272"/>
                </a:lnTo>
                <a:lnTo>
                  <a:pt x="115496" y="27151"/>
                </a:lnTo>
                <a:lnTo>
                  <a:pt x="110993" y="3878"/>
                </a:lnTo>
                <a:lnTo>
                  <a:pt x="101192" y="0"/>
                </a:lnTo>
                <a:lnTo>
                  <a:pt x="87417" y="8000"/>
                </a:lnTo>
                <a:lnTo>
                  <a:pt x="82913" y="3878"/>
                </a:lnTo>
                <a:lnTo>
                  <a:pt x="23311" y="3878"/>
                </a:lnTo>
                <a:lnTo>
                  <a:pt x="23311" y="15515"/>
                </a:lnTo>
                <a:lnTo>
                  <a:pt x="18807" y="19636"/>
                </a:lnTo>
                <a:lnTo>
                  <a:pt x="13774" y="23272"/>
                </a:lnTo>
                <a:lnTo>
                  <a:pt x="13774" y="42909"/>
                </a:lnTo>
                <a:lnTo>
                  <a:pt x="13774" y="46545"/>
                </a:lnTo>
                <a:lnTo>
                  <a:pt x="9271" y="46545"/>
                </a:lnTo>
                <a:lnTo>
                  <a:pt x="0" y="61818"/>
                </a:lnTo>
                <a:lnTo>
                  <a:pt x="9271" y="73454"/>
                </a:lnTo>
                <a:lnTo>
                  <a:pt x="4503" y="73454"/>
                </a:lnTo>
                <a:lnTo>
                  <a:pt x="13774" y="81454"/>
                </a:lnTo>
                <a:lnTo>
                  <a:pt x="13774" y="89454"/>
                </a:lnTo>
                <a:lnTo>
                  <a:pt x="23311" y="93090"/>
                </a:lnTo>
                <a:lnTo>
                  <a:pt x="41854" y="112727"/>
                </a:lnTo>
                <a:lnTo>
                  <a:pt x="46357" y="116363"/>
                </a:lnTo>
                <a:lnTo>
                  <a:pt x="60132" y="116363"/>
                </a:lnTo>
                <a:lnTo>
                  <a:pt x="64635" y="120000"/>
                </a:lnTo>
                <a:lnTo>
                  <a:pt x="73642" y="120000"/>
                </a:lnTo>
                <a:lnTo>
                  <a:pt x="87417" y="116363"/>
                </a:lnTo>
                <a:lnTo>
                  <a:pt x="92185" y="116363"/>
                </a:lnTo>
                <a:lnTo>
                  <a:pt x="101192" y="116363"/>
                </a:lnTo>
                <a:lnTo>
                  <a:pt x="101192" y="108363"/>
                </a:lnTo>
                <a:lnTo>
                  <a:pt x="96688" y="108363"/>
                </a:lnTo>
                <a:lnTo>
                  <a:pt x="87417" y="96727"/>
                </a:lnTo>
                <a:lnTo>
                  <a:pt x="82913" y="93090"/>
                </a:lnTo>
                <a:lnTo>
                  <a:pt x="87417" y="89454"/>
                </a:lnTo>
                <a:lnTo>
                  <a:pt x="92185" y="77818"/>
                </a:lnTo>
                <a:lnTo>
                  <a:pt x="106225" y="61818"/>
                </a:lnTo>
                <a:lnTo>
                  <a:pt x="106225" y="5454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18"/>
          <p:cNvSpPr/>
          <p:nvPr/>
        </p:nvSpPr>
        <p:spPr>
          <a:xfrm>
            <a:off x="6134100" y="4200525"/>
            <a:ext cx="184150" cy="254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87500"/>
                </a:moveTo>
                <a:lnTo>
                  <a:pt x="0" y="87500"/>
                </a:lnTo>
                <a:lnTo>
                  <a:pt x="19811" y="67500"/>
                </a:lnTo>
                <a:lnTo>
                  <a:pt x="29433" y="67500"/>
                </a:lnTo>
                <a:lnTo>
                  <a:pt x="39056" y="73750"/>
                </a:lnTo>
                <a:lnTo>
                  <a:pt x="50377" y="67500"/>
                </a:lnTo>
                <a:lnTo>
                  <a:pt x="69622" y="47500"/>
                </a:lnTo>
                <a:lnTo>
                  <a:pt x="79811" y="27500"/>
                </a:lnTo>
                <a:lnTo>
                  <a:pt x="89433" y="13750"/>
                </a:lnTo>
                <a:lnTo>
                  <a:pt x="89433" y="7500"/>
                </a:lnTo>
                <a:lnTo>
                  <a:pt x="89433" y="0"/>
                </a:lnTo>
                <a:lnTo>
                  <a:pt x="89433" y="7500"/>
                </a:lnTo>
                <a:lnTo>
                  <a:pt x="109811" y="33750"/>
                </a:lnTo>
                <a:lnTo>
                  <a:pt x="89433" y="33750"/>
                </a:lnTo>
                <a:lnTo>
                  <a:pt x="89433" y="40000"/>
                </a:lnTo>
                <a:lnTo>
                  <a:pt x="100188" y="47500"/>
                </a:lnTo>
                <a:lnTo>
                  <a:pt x="109811" y="60000"/>
                </a:lnTo>
                <a:lnTo>
                  <a:pt x="89433" y="80000"/>
                </a:lnTo>
                <a:lnTo>
                  <a:pt x="100188" y="87500"/>
                </a:lnTo>
                <a:lnTo>
                  <a:pt x="120000" y="107500"/>
                </a:lnTo>
                <a:lnTo>
                  <a:pt x="120000" y="120000"/>
                </a:lnTo>
                <a:lnTo>
                  <a:pt x="69622" y="113750"/>
                </a:lnTo>
                <a:lnTo>
                  <a:pt x="39056" y="113750"/>
                </a:lnTo>
                <a:lnTo>
                  <a:pt x="19811" y="113750"/>
                </a:lnTo>
                <a:lnTo>
                  <a:pt x="19811" y="107500"/>
                </a:lnTo>
                <a:lnTo>
                  <a:pt x="10188" y="100000"/>
                </a:lnTo>
                <a:lnTo>
                  <a:pt x="0" y="93750"/>
                </a:lnTo>
                <a:lnTo>
                  <a:pt x="0" y="8750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6" name="Google Shape;986;p18"/>
          <p:cNvSpPr/>
          <p:nvPr/>
        </p:nvSpPr>
        <p:spPr>
          <a:xfrm>
            <a:off x="6148387" y="4440237"/>
            <a:ext cx="47625" cy="28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38490" y="120000"/>
                </a:lnTo>
                <a:lnTo>
                  <a:pt x="0" y="120000"/>
                </a:lnTo>
                <a:lnTo>
                  <a:pt x="38490" y="0"/>
                </a:lnTo>
                <a:lnTo>
                  <a:pt x="120000" y="0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7" name="Google Shape;987;p18"/>
          <p:cNvSpPr/>
          <p:nvPr/>
        </p:nvSpPr>
        <p:spPr>
          <a:xfrm>
            <a:off x="6731000" y="4159250"/>
            <a:ext cx="350837" cy="2524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3383" y="27500"/>
                </a:moveTo>
                <a:lnTo>
                  <a:pt x="73383" y="27500"/>
                </a:lnTo>
                <a:lnTo>
                  <a:pt x="73383" y="40000"/>
                </a:lnTo>
                <a:lnTo>
                  <a:pt x="73383" y="47500"/>
                </a:lnTo>
                <a:lnTo>
                  <a:pt x="78496" y="47500"/>
                </a:lnTo>
                <a:lnTo>
                  <a:pt x="78496" y="53750"/>
                </a:lnTo>
                <a:lnTo>
                  <a:pt x="89022" y="67500"/>
                </a:lnTo>
                <a:lnTo>
                  <a:pt x="114887" y="73750"/>
                </a:lnTo>
                <a:lnTo>
                  <a:pt x="119999" y="73750"/>
                </a:lnTo>
                <a:lnTo>
                  <a:pt x="99248" y="107500"/>
                </a:lnTo>
                <a:lnTo>
                  <a:pt x="83609" y="107500"/>
                </a:lnTo>
                <a:lnTo>
                  <a:pt x="73383" y="120000"/>
                </a:lnTo>
                <a:lnTo>
                  <a:pt x="62255" y="113750"/>
                </a:lnTo>
                <a:lnTo>
                  <a:pt x="46917" y="120000"/>
                </a:lnTo>
                <a:lnTo>
                  <a:pt x="20751" y="113750"/>
                </a:lnTo>
                <a:lnTo>
                  <a:pt x="20751" y="100000"/>
                </a:lnTo>
                <a:lnTo>
                  <a:pt x="15639" y="100000"/>
                </a:lnTo>
                <a:lnTo>
                  <a:pt x="5112" y="80000"/>
                </a:lnTo>
                <a:lnTo>
                  <a:pt x="0" y="73750"/>
                </a:lnTo>
                <a:lnTo>
                  <a:pt x="5112" y="67500"/>
                </a:lnTo>
                <a:lnTo>
                  <a:pt x="10526" y="47500"/>
                </a:lnTo>
                <a:lnTo>
                  <a:pt x="25864" y="20000"/>
                </a:lnTo>
                <a:lnTo>
                  <a:pt x="25864" y="7500"/>
                </a:lnTo>
                <a:lnTo>
                  <a:pt x="31278" y="7500"/>
                </a:lnTo>
                <a:lnTo>
                  <a:pt x="36390" y="13750"/>
                </a:lnTo>
                <a:lnTo>
                  <a:pt x="36390" y="0"/>
                </a:lnTo>
                <a:lnTo>
                  <a:pt x="41503" y="7500"/>
                </a:lnTo>
                <a:lnTo>
                  <a:pt x="57142" y="7500"/>
                </a:lnTo>
                <a:lnTo>
                  <a:pt x="73383" y="275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8" name="Google Shape;988;p18"/>
          <p:cNvSpPr/>
          <p:nvPr/>
        </p:nvSpPr>
        <p:spPr>
          <a:xfrm>
            <a:off x="6943725" y="4214812"/>
            <a:ext cx="31750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000" y="120000"/>
                </a:moveTo>
                <a:lnTo>
                  <a:pt x="60000" y="120000"/>
                </a:lnTo>
                <a:lnTo>
                  <a:pt x="0" y="120000"/>
                </a:lnTo>
                <a:lnTo>
                  <a:pt x="0" y="75000"/>
                </a:lnTo>
                <a:lnTo>
                  <a:pt x="0" y="0"/>
                </a:lnTo>
                <a:lnTo>
                  <a:pt x="60000" y="0"/>
                </a:lnTo>
                <a:lnTo>
                  <a:pt x="120000" y="0"/>
                </a:lnTo>
                <a:lnTo>
                  <a:pt x="120000" y="37500"/>
                </a:lnTo>
                <a:lnTo>
                  <a:pt x="60000" y="37500"/>
                </a:lnTo>
                <a:lnTo>
                  <a:pt x="120000" y="75000"/>
                </a:lnTo>
                <a:lnTo>
                  <a:pt x="6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18"/>
          <p:cNvSpPr/>
          <p:nvPr/>
        </p:nvSpPr>
        <p:spPr>
          <a:xfrm>
            <a:off x="6745287" y="4398962"/>
            <a:ext cx="198437" cy="196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8035"/>
                </a:moveTo>
                <a:lnTo>
                  <a:pt x="120000" y="8035"/>
                </a:lnTo>
                <a:lnTo>
                  <a:pt x="101497" y="0"/>
                </a:lnTo>
                <a:lnTo>
                  <a:pt x="74008" y="8035"/>
                </a:lnTo>
                <a:lnTo>
                  <a:pt x="27488" y="0"/>
                </a:lnTo>
                <a:lnTo>
                  <a:pt x="9515" y="0"/>
                </a:lnTo>
                <a:lnTo>
                  <a:pt x="0" y="0"/>
                </a:lnTo>
                <a:lnTo>
                  <a:pt x="9515" y="8035"/>
                </a:lnTo>
                <a:lnTo>
                  <a:pt x="18502" y="33750"/>
                </a:lnTo>
                <a:lnTo>
                  <a:pt x="0" y="59464"/>
                </a:lnTo>
                <a:lnTo>
                  <a:pt x="0" y="69107"/>
                </a:lnTo>
                <a:lnTo>
                  <a:pt x="9515" y="69107"/>
                </a:lnTo>
                <a:lnTo>
                  <a:pt x="54977" y="94285"/>
                </a:lnTo>
                <a:lnTo>
                  <a:pt x="54977" y="110892"/>
                </a:lnTo>
                <a:lnTo>
                  <a:pt x="83524" y="119999"/>
                </a:lnTo>
                <a:lnTo>
                  <a:pt x="92511" y="94285"/>
                </a:lnTo>
                <a:lnTo>
                  <a:pt x="101497" y="94285"/>
                </a:lnTo>
                <a:lnTo>
                  <a:pt x="111013" y="77142"/>
                </a:lnTo>
                <a:lnTo>
                  <a:pt x="101497" y="69107"/>
                </a:lnTo>
                <a:lnTo>
                  <a:pt x="101497" y="25714"/>
                </a:lnTo>
                <a:lnTo>
                  <a:pt x="120000" y="8035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18"/>
          <p:cNvSpPr/>
          <p:nvPr/>
        </p:nvSpPr>
        <p:spPr>
          <a:xfrm>
            <a:off x="6638925" y="4398962"/>
            <a:ext cx="13652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3076" y="0"/>
                </a:moveTo>
                <a:lnTo>
                  <a:pt x="93076" y="0"/>
                </a:lnTo>
                <a:lnTo>
                  <a:pt x="106923" y="12500"/>
                </a:lnTo>
                <a:lnTo>
                  <a:pt x="120000" y="52500"/>
                </a:lnTo>
                <a:lnTo>
                  <a:pt x="93076" y="92500"/>
                </a:lnTo>
                <a:lnTo>
                  <a:pt x="93076" y="107500"/>
                </a:lnTo>
                <a:lnTo>
                  <a:pt x="53076" y="107500"/>
                </a:lnTo>
                <a:lnTo>
                  <a:pt x="26923" y="107500"/>
                </a:lnTo>
                <a:lnTo>
                  <a:pt x="0" y="120000"/>
                </a:lnTo>
                <a:lnTo>
                  <a:pt x="13846" y="80000"/>
                </a:lnTo>
                <a:lnTo>
                  <a:pt x="26923" y="67500"/>
                </a:lnTo>
                <a:lnTo>
                  <a:pt x="40000" y="40000"/>
                </a:lnTo>
                <a:lnTo>
                  <a:pt x="26923" y="40000"/>
                </a:lnTo>
                <a:lnTo>
                  <a:pt x="26923" y="12500"/>
                </a:lnTo>
                <a:lnTo>
                  <a:pt x="53076" y="12500"/>
                </a:lnTo>
                <a:lnTo>
                  <a:pt x="93076" y="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18"/>
          <p:cNvSpPr/>
          <p:nvPr/>
        </p:nvSpPr>
        <p:spPr>
          <a:xfrm>
            <a:off x="6623050" y="4511675"/>
            <a:ext cx="46037" cy="412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39230" y="120000"/>
                </a:lnTo>
                <a:lnTo>
                  <a:pt x="0" y="120000"/>
                </a:lnTo>
                <a:lnTo>
                  <a:pt x="39230" y="38297"/>
                </a:lnTo>
                <a:lnTo>
                  <a:pt x="120000" y="0"/>
                </a:lnTo>
                <a:lnTo>
                  <a:pt x="120000" y="76595"/>
                </a:lnTo>
                <a:lnTo>
                  <a:pt x="12000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18"/>
          <p:cNvSpPr/>
          <p:nvPr/>
        </p:nvSpPr>
        <p:spPr>
          <a:xfrm>
            <a:off x="6638925" y="4552950"/>
            <a:ext cx="30162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0"/>
                </a:moveTo>
                <a:lnTo>
                  <a:pt x="120000" y="0"/>
                </a:lnTo>
                <a:lnTo>
                  <a:pt x="120000" y="40000"/>
                </a:lnTo>
                <a:lnTo>
                  <a:pt x="0" y="120000"/>
                </a:lnTo>
                <a:lnTo>
                  <a:pt x="0" y="40000"/>
                </a:lnTo>
                <a:lnTo>
                  <a:pt x="0" y="0"/>
                </a:lnTo>
                <a:lnTo>
                  <a:pt x="120000" y="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18"/>
          <p:cNvSpPr/>
          <p:nvPr/>
        </p:nvSpPr>
        <p:spPr>
          <a:xfrm>
            <a:off x="5613400" y="3652837"/>
            <a:ext cx="292100" cy="2111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7636" y="9000"/>
                </a:moveTo>
                <a:lnTo>
                  <a:pt x="107636" y="9000"/>
                </a:lnTo>
                <a:lnTo>
                  <a:pt x="114181" y="9000"/>
                </a:lnTo>
                <a:lnTo>
                  <a:pt x="120000" y="48000"/>
                </a:lnTo>
                <a:lnTo>
                  <a:pt x="95272" y="57000"/>
                </a:lnTo>
                <a:lnTo>
                  <a:pt x="95272" y="64000"/>
                </a:lnTo>
                <a:lnTo>
                  <a:pt x="76363" y="81000"/>
                </a:lnTo>
                <a:lnTo>
                  <a:pt x="50909" y="96000"/>
                </a:lnTo>
                <a:lnTo>
                  <a:pt x="45090" y="105000"/>
                </a:lnTo>
                <a:lnTo>
                  <a:pt x="45090" y="120000"/>
                </a:lnTo>
                <a:lnTo>
                  <a:pt x="14545" y="114000"/>
                </a:lnTo>
                <a:lnTo>
                  <a:pt x="0" y="112000"/>
                </a:lnTo>
                <a:lnTo>
                  <a:pt x="26181" y="96000"/>
                </a:lnTo>
                <a:lnTo>
                  <a:pt x="32000" y="81000"/>
                </a:lnTo>
                <a:lnTo>
                  <a:pt x="32000" y="64000"/>
                </a:lnTo>
                <a:lnTo>
                  <a:pt x="38545" y="48000"/>
                </a:lnTo>
                <a:lnTo>
                  <a:pt x="45090" y="33000"/>
                </a:lnTo>
                <a:lnTo>
                  <a:pt x="64000" y="24000"/>
                </a:lnTo>
                <a:lnTo>
                  <a:pt x="69818" y="0"/>
                </a:lnTo>
                <a:lnTo>
                  <a:pt x="76363" y="0"/>
                </a:lnTo>
                <a:lnTo>
                  <a:pt x="82909" y="9000"/>
                </a:lnTo>
                <a:lnTo>
                  <a:pt x="101090" y="9000"/>
                </a:lnTo>
                <a:lnTo>
                  <a:pt x="107636" y="9000"/>
                </a:lnTo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18"/>
          <p:cNvSpPr/>
          <p:nvPr/>
        </p:nvSpPr>
        <p:spPr>
          <a:xfrm>
            <a:off x="5721350" y="3609975"/>
            <a:ext cx="490537" cy="4524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7405" y="15234"/>
                </a:moveTo>
                <a:lnTo>
                  <a:pt x="37405" y="15234"/>
                </a:lnTo>
                <a:lnTo>
                  <a:pt x="41513" y="15234"/>
                </a:lnTo>
                <a:lnTo>
                  <a:pt x="45189" y="33750"/>
                </a:lnTo>
                <a:lnTo>
                  <a:pt x="29837" y="37734"/>
                </a:lnTo>
                <a:lnTo>
                  <a:pt x="29837" y="41250"/>
                </a:lnTo>
                <a:lnTo>
                  <a:pt x="18594" y="48984"/>
                </a:lnTo>
                <a:lnTo>
                  <a:pt x="3675" y="56250"/>
                </a:lnTo>
                <a:lnTo>
                  <a:pt x="0" y="60234"/>
                </a:lnTo>
                <a:lnTo>
                  <a:pt x="0" y="67500"/>
                </a:lnTo>
                <a:lnTo>
                  <a:pt x="22486" y="82734"/>
                </a:lnTo>
                <a:lnTo>
                  <a:pt x="56432" y="108750"/>
                </a:lnTo>
                <a:lnTo>
                  <a:pt x="60108" y="112500"/>
                </a:lnTo>
                <a:lnTo>
                  <a:pt x="67675" y="116484"/>
                </a:lnTo>
                <a:lnTo>
                  <a:pt x="71351" y="120000"/>
                </a:lnTo>
                <a:lnTo>
                  <a:pt x="75027" y="120000"/>
                </a:lnTo>
                <a:lnTo>
                  <a:pt x="82594" y="120000"/>
                </a:lnTo>
                <a:lnTo>
                  <a:pt x="120000" y="93984"/>
                </a:lnTo>
                <a:lnTo>
                  <a:pt x="116108" y="86250"/>
                </a:lnTo>
                <a:lnTo>
                  <a:pt x="112432" y="86250"/>
                </a:lnTo>
                <a:lnTo>
                  <a:pt x="105081" y="75000"/>
                </a:lnTo>
                <a:lnTo>
                  <a:pt x="108756" y="71484"/>
                </a:lnTo>
                <a:lnTo>
                  <a:pt x="108756" y="63750"/>
                </a:lnTo>
                <a:lnTo>
                  <a:pt x="108756" y="56250"/>
                </a:lnTo>
                <a:lnTo>
                  <a:pt x="105081" y="52500"/>
                </a:lnTo>
                <a:lnTo>
                  <a:pt x="105081" y="48984"/>
                </a:lnTo>
                <a:lnTo>
                  <a:pt x="105081" y="37734"/>
                </a:lnTo>
                <a:lnTo>
                  <a:pt x="97513" y="33750"/>
                </a:lnTo>
                <a:lnTo>
                  <a:pt x="93837" y="26484"/>
                </a:lnTo>
                <a:lnTo>
                  <a:pt x="101189" y="18750"/>
                </a:lnTo>
                <a:lnTo>
                  <a:pt x="97513" y="3984"/>
                </a:lnTo>
                <a:lnTo>
                  <a:pt x="101189" y="0"/>
                </a:lnTo>
                <a:lnTo>
                  <a:pt x="97513" y="3984"/>
                </a:lnTo>
                <a:lnTo>
                  <a:pt x="86270" y="0"/>
                </a:lnTo>
                <a:lnTo>
                  <a:pt x="82594" y="3984"/>
                </a:lnTo>
                <a:lnTo>
                  <a:pt x="75027" y="0"/>
                </a:lnTo>
                <a:lnTo>
                  <a:pt x="67675" y="3984"/>
                </a:lnTo>
                <a:lnTo>
                  <a:pt x="56432" y="3984"/>
                </a:lnTo>
                <a:lnTo>
                  <a:pt x="37405" y="1523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18"/>
          <p:cNvSpPr/>
          <p:nvPr/>
        </p:nvSpPr>
        <p:spPr>
          <a:xfrm>
            <a:off x="6102350" y="3609975"/>
            <a:ext cx="93662" cy="185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73492"/>
                </a:moveTo>
                <a:lnTo>
                  <a:pt x="120000" y="73492"/>
                </a:lnTo>
                <a:lnTo>
                  <a:pt x="120000" y="82679"/>
                </a:lnTo>
                <a:lnTo>
                  <a:pt x="81142" y="101052"/>
                </a:lnTo>
                <a:lnTo>
                  <a:pt x="81142" y="110239"/>
                </a:lnTo>
                <a:lnTo>
                  <a:pt x="61714" y="119999"/>
                </a:lnTo>
                <a:lnTo>
                  <a:pt x="61714" y="92440"/>
                </a:lnTo>
                <a:lnTo>
                  <a:pt x="19428" y="82679"/>
                </a:lnTo>
                <a:lnTo>
                  <a:pt x="0" y="64880"/>
                </a:lnTo>
                <a:lnTo>
                  <a:pt x="38857" y="45933"/>
                </a:lnTo>
                <a:lnTo>
                  <a:pt x="19428" y="9760"/>
                </a:lnTo>
                <a:lnTo>
                  <a:pt x="38857" y="0"/>
                </a:lnTo>
                <a:lnTo>
                  <a:pt x="81142" y="0"/>
                </a:lnTo>
                <a:lnTo>
                  <a:pt x="100571" y="9760"/>
                </a:lnTo>
                <a:lnTo>
                  <a:pt x="120000" y="0"/>
                </a:lnTo>
                <a:lnTo>
                  <a:pt x="100571" y="18373"/>
                </a:lnTo>
                <a:lnTo>
                  <a:pt x="120000" y="37320"/>
                </a:lnTo>
                <a:lnTo>
                  <a:pt x="81142" y="55119"/>
                </a:lnTo>
                <a:lnTo>
                  <a:pt x="81142" y="64880"/>
                </a:lnTo>
                <a:lnTo>
                  <a:pt x="120000" y="64880"/>
                </a:lnTo>
                <a:lnTo>
                  <a:pt x="120000" y="73492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18"/>
          <p:cNvSpPr/>
          <p:nvPr/>
        </p:nvSpPr>
        <p:spPr>
          <a:xfrm>
            <a:off x="5632450" y="3919537"/>
            <a:ext cx="393700" cy="352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5590" y="0"/>
                </a:moveTo>
                <a:lnTo>
                  <a:pt x="55590" y="0"/>
                </a:lnTo>
                <a:lnTo>
                  <a:pt x="97015" y="33383"/>
                </a:lnTo>
                <a:lnTo>
                  <a:pt x="101559" y="38195"/>
                </a:lnTo>
                <a:lnTo>
                  <a:pt x="110913" y="43308"/>
                </a:lnTo>
                <a:lnTo>
                  <a:pt x="115456" y="47819"/>
                </a:lnTo>
                <a:lnTo>
                  <a:pt x="120000" y="47819"/>
                </a:lnTo>
                <a:lnTo>
                  <a:pt x="120000" y="72180"/>
                </a:lnTo>
                <a:lnTo>
                  <a:pt x="115456" y="76691"/>
                </a:lnTo>
                <a:lnTo>
                  <a:pt x="92472" y="81203"/>
                </a:lnTo>
                <a:lnTo>
                  <a:pt x="83118" y="81203"/>
                </a:lnTo>
                <a:lnTo>
                  <a:pt x="74031" y="91127"/>
                </a:lnTo>
                <a:lnTo>
                  <a:pt x="64677" y="95639"/>
                </a:lnTo>
                <a:lnTo>
                  <a:pt x="55590" y="110075"/>
                </a:lnTo>
                <a:lnTo>
                  <a:pt x="50779" y="115488"/>
                </a:lnTo>
                <a:lnTo>
                  <a:pt x="46236" y="119999"/>
                </a:lnTo>
                <a:lnTo>
                  <a:pt x="41692" y="115488"/>
                </a:lnTo>
                <a:lnTo>
                  <a:pt x="36881" y="119999"/>
                </a:lnTo>
                <a:lnTo>
                  <a:pt x="32338" y="119999"/>
                </a:lnTo>
                <a:lnTo>
                  <a:pt x="23251" y="101052"/>
                </a:lnTo>
                <a:lnTo>
                  <a:pt x="13897" y="105563"/>
                </a:lnTo>
                <a:lnTo>
                  <a:pt x="4543" y="105563"/>
                </a:lnTo>
                <a:lnTo>
                  <a:pt x="9354" y="101052"/>
                </a:lnTo>
                <a:lnTo>
                  <a:pt x="0" y="81203"/>
                </a:lnTo>
                <a:lnTo>
                  <a:pt x="9354" y="76691"/>
                </a:lnTo>
                <a:lnTo>
                  <a:pt x="13897" y="81203"/>
                </a:lnTo>
                <a:lnTo>
                  <a:pt x="18440" y="76691"/>
                </a:lnTo>
                <a:lnTo>
                  <a:pt x="50779" y="76691"/>
                </a:lnTo>
                <a:lnTo>
                  <a:pt x="41692" y="0"/>
                </a:lnTo>
                <a:lnTo>
                  <a:pt x="55590" y="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18"/>
          <p:cNvSpPr/>
          <p:nvPr/>
        </p:nvSpPr>
        <p:spPr>
          <a:xfrm>
            <a:off x="5522912" y="3863975"/>
            <a:ext cx="290512" cy="296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63044"/>
                </a:moveTo>
                <a:lnTo>
                  <a:pt x="0" y="63044"/>
                </a:lnTo>
                <a:lnTo>
                  <a:pt x="6525" y="57671"/>
                </a:lnTo>
                <a:lnTo>
                  <a:pt x="38429" y="57671"/>
                </a:lnTo>
                <a:lnTo>
                  <a:pt x="38429" y="45850"/>
                </a:lnTo>
                <a:lnTo>
                  <a:pt x="50755" y="40477"/>
                </a:lnTo>
                <a:lnTo>
                  <a:pt x="50755" y="11462"/>
                </a:lnTo>
                <a:lnTo>
                  <a:pt x="82296" y="11462"/>
                </a:lnTo>
                <a:lnTo>
                  <a:pt x="82296" y="0"/>
                </a:lnTo>
                <a:lnTo>
                  <a:pt x="120000" y="23283"/>
                </a:lnTo>
                <a:lnTo>
                  <a:pt x="101148" y="23283"/>
                </a:lnTo>
                <a:lnTo>
                  <a:pt x="113474" y="114626"/>
                </a:lnTo>
                <a:lnTo>
                  <a:pt x="69607" y="114626"/>
                </a:lnTo>
                <a:lnTo>
                  <a:pt x="63444" y="120000"/>
                </a:lnTo>
                <a:lnTo>
                  <a:pt x="57280" y="114626"/>
                </a:lnTo>
                <a:lnTo>
                  <a:pt x="44592" y="120000"/>
                </a:lnTo>
                <a:lnTo>
                  <a:pt x="38429" y="109253"/>
                </a:lnTo>
                <a:lnTo>
                  <a:pt x="18851" y="103164"/>
                </a:lnTo>
                <a:lnTo>
                  <a:pt x="6525" y="103164"/>
                </a:lnTo>
                <a:lnTo>
                  <a:pt x="0" y="109253"/>
                </a:lnTo>
                <a:lnTo>
                  <a:pt x="6525" y="85970"/>
                </a:lnTo>
                <a:lnTo>
                  <a:pt x="0" y="80238"/>
                </a:lnTo>
                <a:lnTo>
                  <a:pt x="6525" y="68776"/>
                </a:lnTo>
                <a:lnTo>
                  <a:pt x="0" y="63044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8" name="Google Shape;998;p18"/>
          <p:cNvSpPr/>
          <p:nvPr/>
        </p:nvSpPr>
        <p:spPr>
          <a:xfrm>
            <a:off x="5522912" y="3844925"/>
            <a:ext cx="198437" cy="174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9515" y="110625"/>
                </a:lnTo>
                <a:lnTo>
                  <a:pt x="56035" y="110625"/>
                </a:lnTo>
                <a:lnTo>
                  <a:pt x="56035" y="90000"/>
                </a:lnTo>
                <a:lnTo>
                  <a:pt x="74008" y="80625"/>
                </a:lnTo>
                <a:lnTo>
                  <a:pt x="74008" y="30000"/>
                </a:lnTo>
                <a:lnTo>
                  <a:pt x="120000" y="30000"/>
                </a:lnTo>
                <a:lnTo>
                  <a:pt x="120000" y="10000"/>
                </a:lnTo>
                <a:lnTo>
                  <a:pt x="56035" y="0"/>
                </a:lnTo>
                <a:lnTo>
                  <a:pt x="47048" y="20625"/>
                </a:lnTo>
                <a:lnTo>
                  <a:pt x="36475" y="30000"/>
                </a:lnTo>
                <a:lnTo>
                  <a:pt x="27488" y="60000"/>
                </a:lnTo>
                <a:lnTo>
                  <a:pt x="0" y="100000"/>
                </a:lnTo>
                <a:lnTo>
                  <a:pt x="0" y="120000"/>
                </a:lnTo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9" name="Google Shape;999;p18"/>
          <p:cNvSpPr/>
          <p:nvPr/>
        </p:nvSpPr>
        <p:spPr>
          <a:xfrm>
            <a:off x="5521325" y="4186237"/>
            <a:ext cx="74612" cy="14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120000"/>
                </a:moveTo>
                <a:lnTo>
                  <a:pt x="0" y="120000"/>
                </a:lnTo>
                <a:lnTo>
                  <a:pt x="24827" y="120000"/>
                </a:lnTo>
                <a:lnTo>
                  <a:pt x="71724" y="0"/>
                </a:lnTo>
                <a:lnTo>
                  <a:pt x="95172" y="120000"/>
                </a:lnTo>
                <a:lnTo>
                  <a:pt x="120000" y="0"/>
                </a:lnTo>
                <a:lnTo>
                  <a:pt x="71724" y="0"/>
                </a:lnTo>
                <a:lnTo>
                  <a:pt x="0" y="0"/>
                </a:lnTo>
                <a:lnTo>
                  <a:pt x="0" y="120000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0" name="Google Shape;1000;p18"/>
          <p:cNvSpPr/>
          <p:nvPr/>
        </p:nvSpPr>
        <p:spPr>
          <a:xfrm>
            <a:off x="5521325" y="4214812"/>
            <a:ext cx="74612" cy="42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71724" y="120000"/>
                </a:moveTo>
                <a:lnTo>
                  <a:pt x="71724" y="120000"/>
                </a:lnTo>
                <a:lnTo>
                  <a:pt x="120000" y="37500"/>
                </a:lnTo>
                <a:lnTo>
                  <a:pt x="120000" y="0"/>
                </a:lnTo>
                <a:lnTo>
                  <a:pt x="0" y="0"/>
                </a:lnTo>
                <a:lnTo>
                  <a:pt x="48275" y="37500"/>
                </a:lnTo>
                <a:lnTo>
                  <a:pt x="48275" y="75000"/>
                </a:lnTo>
                <a:lnTo>
                  <a:pt x="71724" y="120000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1" name="Google Shape;1001;p18"/>
          <p:cNvSpPr/>
          <p:nvPr/>
        </p:nvSpPr>
        <p:spPr>
          <a:xfrm>
            <a:off x="5611812" y="4271962"/>
            <a:ext cx="63500" cy="69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22222"/>
                </a:moveTo>
                <a:lnTo>
                  <a:pt x="0" y="22222"/>
                </a:lnTo>
                <a:lnTo>
                  <a:pt x="32112" y="0"/>
                </a:lnTo>
                <a:lnTo>
                  <a:pt x="60845" y="0"/>
                </a:lnTo>
                <a:lnTo>
                  <a:pt x="120000" y="48888"/>
                </a:lnTo>
                <a:lnTo>
                  <a:pt x="120000" y="71111"/>
                </a:lnTo>
                <a:lnTo>
                  <a:pt x="60845" y="120000"/>
                </a:lnTo>
                <a:lnTo>
                  <a:pt x="32112" y="93333"/>
                </a:lnTo>
                <a:lnTo>
                  <a:pt x="0" y="93333"/>
                </a:lnTo>
                <a:lnTo>
                  <a:pt x="0" y="22222"/>
                </a:lnTo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18"/>
          <p:cNvSpPr/>
          <p:nvPr/>
        </p:nvSpPr>
        <p:spPr>
          <a:xfrm>
            <a:off x="5641975" y="4298950"/>
            <a:ext cx="109537" cy="100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20000" y="120000"/>
                </a:moveTo>
                <a:lnTo>
                  <a:pt x="120000" y="120000"/>
                </a:lnTo>
                <a:lnTo>
                  <a:pt x="120000" y="84324"/>
                </a:lnTo>
                <a:lnTo>
                  <a:pt x="84590" y="68108"/>
                </a:lnTo>
                <a:lnTo>
                  <a:pt x="84590" y="32432"/>
                </a:lnTo>
                <a:lnTo>
                  <a:pt x="67868" y="32432"/>
                </a:lnTo>
                <a:lnTo>
                  <a:pt x="50163" y="0"/>
                </a:lnTo>
                <a:lnTo>
                  <a:pt x="33442" y="16216"/>
                </a:lnTo>
                <a:lnTo>
                  <a:pt x="0" y="51891"/>
                </a:lnTo>
                <a:lnTo>
                  <a:pt x="84590" y="120000"/>
                </a:lnTo>
                <a:lnTo>
                  <a:pt x="120000" y="120000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18"/>
          <p:cNvSpPr/>
          <p:nvPr/>
        </p:nvSpPr>
        <p:spPr>
          <a:xfrm>
            <a:off x="5719762" y="4257675"/>
            <a:ext cx="153987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7514" y="108679"/>
                </a:moveTo>
                <a:lnTo>
                  <a:pt x="107514" y="108679"/>
                </a:lnTo>
                <a:lnTo>
                  <a:pt x="107514" y="72452"/>
                </a:lnTo>
                <a:lnTo>
                  <a:pt x="120000" y="47547"/>
                </a:lnTo>
                <a:lnTo>
                  <a:pt x="107514" y="22641"/>
                </a:lnTo>
                <a:lnTo>
                  <a:pt x="95722" y="11320"/>
                </a:lnTo>
                <a:lnTo>
                  <a:pt x="72138" y="11320"/>
                </a:lnTo>
                <a:lnTo>
                  <a:pt x="59653" y="0"/>
                </a:lnTo>
                <a:lnTo>
                  <a:pt x="47861" y="11320"/>
                </a:lnTo>
                <a:lnTo>
                  <a:pt x="36069" y="0"/>
                </a:lnTo>
                <a:lnTo>
                  <a:pt x="23583" y="11320"/>
                </a:lnTo>
                <a:lnTo>
                  <a:pt x="11791" y="11320"/>
                </a:lnTo>
                <a:lnTo>
                  <a:pt x="11791" y="22641"/>
                </a:lnTo>
                <a:lnTo>
                  <a:pt x="11791" y="36226"/>
                </a:lnTo>
                <a:lnTo>
                  <a:pt x="11791" y="47547"/>
                </a:lnTo>
                <a:lnTo>
                  <a:pt x="11791" y="58867"/>
                </a:lnTo>
                <a:lnTo>
                  <a:pt x="0" y="58867"/>
                </a:lnTo>
                <a:lnTo>
                  <a:pt x="0" y="83773"/>
                </a:lnTo>
                <a:lnTo>
                  <a:pt x="23583" y="95094"/>
                </a:lnTo>
                <a:lnTo>
                  <a:pt x="23583" y="120000"/>
                </a:lnTo>
                <a:lnTo>
                  <a:pt x="47861" y="108679"/>
                </a:lnTo>
                <a:lnTo>
                  <a:pt x="83930" y="108679"/>
                </a:lnTo>
                <a:lnTo>
                  <a:pt x="107514" y="108679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4" name="Google Shape;1004;p18"/>
          <p:cNvSpPr/>
          <p:nvPr/>
        </p:nvSpPr>
        <p:spPr>
          <a:xfrm>
            <a:off x="5797550" y="4159250"/>
            <a:ext cx="180975" cy="127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95000"/>
                </a:moveTo>
                <a:lnTo>
                  <a:pt x="0" y="95000"/>
                </a:lnTo>
                <a:lnTo>
                  <a:pt x="10384" y="80000"/>
                </a:lnTo>
                <a:lnTo>
                  <a:pt x="30000" y="40000"/>
                </a:lnTo>
                <a:lnTo>
                  <a:pt x="50192" y="27500"/>
                </a:lnTo>
                <a:lnTo>
                  <a:pt x="69807" y="0"/>
                </a:lnTo>
                <a:lnTo>
                  <a:pt x="90000" y="0"/>
                </a:lnTo>
                <a:lnTo>
                  <a:pt x="90000" y="27500"/>
                </a:lnTo>
                <a:lnTo>
                  <a:pt x="109615" y="55000"/>
                </a:lnTo>
                <a:lnTo>
                  <a:pt x="120000" y="55000"/>
                </a:lnTo>
                <a:lnTo>
                  <a:pt x="120000" y="67500"/>
                </a:lnTo>
                <a:lnTo>
                  <a:pt x="99807" y="80000"/>
                </a:lnTo>
                <a:lnTo>
                  <a:pt x="79615" y="80000"/>
                </a:lnTo>
                <a:lnTo>
                  <a:pt x="39807" y="80000"/>
                </a:lnTo>
                <a:lnTo>
                  <a:pt x="39807" y="95000"/>
                </a:lnTo>
                <a:lnTo>
                  <a:pt x="39807" y="120000"/>
                </a:lnTo>
                <a:lnTo>
                  <a:pt x="30000" y="107500"/>
                </a:lnTo>
                <a:lnTo>
                  <a:pt x="10384" y="107500"/>
                </a:lnTo>
                <a:lnTo>
                  <a:pt x="0" y="9500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5" name="Google Shape;1005;p18"/>
          <p:cNvSpPr/>
          <p:nvPr/>
        </p:nvSpPr>
        <p:spPr>
          <a:xfrm>
            <a:off x="5918200" y="4243387"/>
            <a:ext cx="46037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80769" y="0"/>
                </a:moveTo>
                <a:lnTo>
                  <a:pt x="80769" y="0"/>
                </a:lnTo>
                <a:lnTo>
                  <a:pt x="0" y="0"/>
                </a:lnTo>
                <a:lnTo>
                  <a:pt x="41538" y="61395"/>
                </a:lnTo>
                <a:lnTo>
                  <a:pt x="80769" y="106046"/>
                </a:lnTo>
                <a:lnTo>
                  <a:pt x="80769" y="120000"/>
                </a:lnTo>
                <a:lnTo>
                  <a:pt x="120000" y="120000"/>
                </a:lnTo>
                <a:lnTo>
                  <a:pt x="120000" y="61395"/>
                </a:lnTo>
                <a:lnTo>
                  <a:pt x="120000" y="30697"/>
                </a:lnTo>
                <a:lnTo>
                  <a:pt x="80769" y="16744"/>
                </a:lnTo>
                <a:lnTo>
                  <a:pt x="80769" y="0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6" name="Google Shape;1006;p18"/>
          <p:cNvSpPr/>
          <p:nvPr/>
        </p:nvSpPr>
        <p:spPr>
          <a:xfrm>
            <a:off x="5934075" y="3960812"/>
            <a:ext cx="384175" cy="268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0733" y="100990"/>
                </a:moveTo>
                <a:lnTo>
                  <a:pt x="100733" y="100990"/>
                </a:lnTo>
                <a:lnTo>
                  <a:pt x="100733" y="95049"/>
                </a:lnTo>
                <a:lnTo>
                  <a:pt x="115045" y="69306"/>
                </a:lnTo>
                <a:lnTo>
                  <a:pt x="120000" y="31287"/>
                </a:lnTo>
                <a:lnTo>
                  <a:pt x="110366" y="19009"/>
                </a:lnTo>
                <a:lnTo>
                  <a:pt x="110366" y="5940"/>
                </a:lnTo>
                <a:lnTo>
                  <a:pt x="105688" y="0"/>
                </a:lnTo>
                <a:lnTo>
                  <a:pt x="86146" y="0"/>
                </a:lnTo>
                <a:lnTo>
                  <a:pt x="38532" y="43960"/>
                </a:lnTo>
                <a:lnTo>
                  <a:pt x="28899" y="43960"/>
                </a:lnTo>
                <a:lnTo>
                  <a:pt x="28899" y="76039"/>
                </a:lnTo>
                <a:lnTo>
                  <a:pt x="23669" y="81980"/>
                </a:lnTo>
                <a:lnTo>
                  <a:pt x="0" y="87920"/>
                </a:lnTo>
                <a:lnTo>
                  <a:pt x="0" y="100990"/>
                </a:lnTo>
                <a:lnTo>
                  <a:pt x="9357" y="114059"/>
                </a:lnTo>
                <a:lnTo>
                  <a:pt x="14311" y="114059"/>
                </a:lnTo>
                <a:lnTo>
                  <a:pt x="14311" y="120000"/>
                </a:lnTo>
                <a:lnTo>
                  <a:pt x="14311" y="114059"/>
                </a:lnTo>
                <a:lnTo>
                  <a:pt x="18990" y="114059"/>
                </a:lnTo>
                <a:lnTo>
                  <a:pt x="23669" y="120000"/>
                </a:lnTo>
                <a:lnTo>
                  <a:pt x="23669" y="114059"/>
                </a:lnTo>
                <a:lnTo>
                  <a:pt x="33853" y="100990"/>
                </a:lnTo>
                <a:lnTo>
                  <a:pt x="38532" y="100990"/>
                </a:lnTo>
                <a:lnTo>
                  <a:pt x="52844" y="106930"/>
                </a:lnTo>
                <a:lnTo>
                  <a:pt x="57522" y="106930"/>
                </a:lnTo>
                <a:lnTo>
                  <a:pt x="67155" y="114059"/>
                </a:lnTo>
                <a:lnTo>
                  <a:pt x="76513" y="106930"/>
                </a:lnTo>
                <a:lnTo>
                  <a:pt x="91376" y="106930"/>
                </a:lnTo>
                <a:lnTo>
                  <a:pt x="96055" y="100990"/>
                </a:lnTo>
                <a:lnTo>
                  <a:pt x="100733" y="10099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7" name="Google Shape;1007;p18"/>
          <p:cNvSpPr/>
          <p:nvPr/>
        </p:nvSpPr>
        <p:spPr>
          <a:xfrm>
            <a:off x="5508625" y="4116387"/>
            <a:ext cx="150812" cy="98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1791" y="100884"/>
                </a:moveTo>
                <a:lnTo>
                  <a:pt x="11791" y="100884"/>
                </a:lnTo>
                <a:lnTo>
                  <a:pt x="24277" y="100884"/>
                </a:lnTo>
                <a:lnTo>
                  <a:pt x="47861" y="84955"/>
                </a:lnTo>
                <a:lnTo>
                  <a:pt x="59653" y="100884"/>
                </a:lnTo>
                <a:lnTo>
                  <a:pt x="72138" y="84955"/>
                </a:lnTo>
                <a:lnTo>
                  <a:pt x="47861" y="84955"/>
                </a:lnTo>
                <a:lnTo>
                  <a:pt x="11791" y="84955"/>
                </a:lnTo>
                <a:lnTo>
                  <a:pt x="0" y="49911"/>
                </a:lnTo>
                <a:lnTo>
                  <a:pt x="11791" y="18053"/>
                </a:lnTo>
                <a:lnTo>
                  <a:pt x="24277" y="0"/>
                </a:lnTo>
                <a:lnTo>
                  <a:pt x="47861" y="0"/>
                </a:lnTo>
                <a:lnTo>
                  <a:pt x="83930" y="18053"/>
                </a:lnTo>
                <a:lnTo>
                  <a:pt x="95722" y="49911"/>
                </a:lnTo>
                <a:lnTo>
                  <a:pt x="120000" y="120000"/>
                </a:lnTo>
                <a:lnTo>
                  <a:pt x="72138" y="120000"/>
                </a:lnTo>
                <a:lnTo>
                  <a:pt x="11791" y="120000"/>
                </a:lnTo>
                <a:lnTo>
                  <a:pt x="11791" y="100884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8" name="Google Shape;1008;p18"/>
          <p:cNvSpPr/>
          <p:nvPr/>
        </p:nvSpPr>
        <p:spPr>
          <a:xfrm>
            <a:off x="5859462" y="4243387"/>
            <a:ext cx="90487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35555"/>
                </a:moveTo>
                <a:lnTo>
                  <a:pt x="0" y="35555"/>
                </a:lnTo>
                <a:lnTo>
                  <a:pt x="0" y="13333"/>
                </a:lnTo>
                <a:lnTo>
                  <a:pt x="0" y="0"/>
                </a:lnTo>
                <a:lnTo>
                  <a:pt x="79615" y="0"/>
                </a:lnTo>
                <a:lnTo>
                  <a:pt x="100384" y="48888"/>
                </a:lnTo>
                <a:lnTo>
                  <a:pt x="120000" y="84444"/>
                </a:lnTo>
                <a:lnTo>
                  <a:pt x="120000" y="95555"/>
                </a:lnTo>
                <a:lnTo>
                  <a:pt x="20769" y="120000"/>
                </a:lnTo>
                <a:lnTo>
                  <a:pt x="0" y="120000"/>
                </a:lnTo>
                <a:lnTo>
                  <a:pt x="0" y="84444"/>
                </a:lnTo>
                <a:lnTo>
                  <a:pt x="20769" y="60000"/>
                </a:lnTo>
                <a:lnTo>
                  <a:pt x="0" y="35555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18"/>
          <p:cNvSpPr/>
          <p:nvPr/>
        </p:nvSpPr>
        <p:spPr>
          <a:xfrm>
            <a:off x="5994400" y="4186237"/>
            <a:ext cx="279400" cy="2127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189" y="112500"/>
                </a:moveTo>
                <a:lnTo>
                  <a:pt x="60189" y="112500"/>
                </a:lnTo>
                <a:lnTo>
                  <a:pt x="73438" y="88500"/>
                </a:lnTo>
                <a:lnTo>
                  <a:pt x="79873" y="88500"/>
                </a:lnTo>
                <a:lnTo>
                  <a:pt x="86309" y="96000"/>
                </a:lnTo>
                <a:lnTo>
                  <a:pt x="93123" y="88500"/>
                </a:lnTo>
                <a:lnTo>
                  <a:pt x="106750" y="64500"/>
                </a:lnTo>
                <a:lnTo>
                  <a:pt x="113186" y="40500"/>
                </a:lnTo>
                <a:lnTo>
                  <a:pt x="120000" y="24000"/>
                </a:lnTo>
                <a:lnTo>
                  <a:pt x="120000" y="16500"/>
                </a:lnTo>
                <a:lnTo>
                  <a:pt x="120000" y="7500"/>
                </a:lnTo>
                <a:lnTo>
                  <a:pt x="113186" y="0"/>
                </a:lnTo>
                <a:lnTo>
                  <a:pt x="106750" y="0"/>
                </a:lnTo>
                <a:lnTo>
                  <a:pt x="100315" y="7500"/>
                </a:lnTo>
                <a:lnTo>
                  <a:pt x="79873" y="7500"/>
                </a:lnTo>
                <a:lnTo>
                  <a:pt x="67003" y="16500"/>
                </a:lnTo>
                <a:lnTo>
                  <a:pt x="53753" y="7500"/>
                </a:lnTo>
                <a:lnTo>
                  <a:pt x="46561" y="7500"/>
                </a:lnTo>
                <a:lnTo>
                  <a:pt x="26876" y="0"/>
                </a:lnTo>
                <a:lnTo>
                  <a:pt x="20441" y="0"/>
                </a:lnTo>
                <a:lnTo>
                  <a:pt x="7192" y="16500"/>
                </a:lnTo>
                <a:lnTo>
                  <a:pt x="7192" y="24000"/>
                </a:lnTo>
                <a:lnTo>
                  <a:pt x="7192" y="40500"/>
                </a:lnTo>
                <a:lnTo>
                  <a:pt x="0" y="72000"/>
                </a:lnTo>
                <a:lnTo>
                  <a:pt x="0" y="96000"/>
                </a:lnTo>
                <a:lnTo>
                  <a:pt x="20441" y="96000"/>
                </a:lnTo>
                <a:lnTo>
                  <a:pt x="20441" y="103500"/>
                </a:lnTo>
                <a:lnTo>
                  <a:pt x="26876" y="120000"/>
                </a:lnTo>
                <a:lnTo>
                  <a:pt x="33312" y="120000"/>
                </a:lnTo>
                <a:lnTo>
                  <a:pt x="60189" y="120000"/>
                </a:lnTo>
                <a:lnTo>
                  <a:pt x="60189" y="112500"/>
                </a:lnTo>
                <a:close/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18"/>
          <p:cNvSpPr/>
          <p:nvPr/>
        </p:nvSpPr>
        <p:spPr>
          <a:xfrm>
            <a:off x="5949950" y="4214812"/>
            <a:ext cx="61912" cy="1412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60869" y="11320"/>
                </a:moveTo>
                <a:lnTo>
                  <a:pt x="60869" y="11320"/>
                </a:lnTo>
                <a:lnTo>
                  <a:pt x="0" y="22641"/>
                </a:lnTo>
                <a:lnTo>
                  <a:pt x="0" y="36226"/>
                </a:lnTo>
                <a:lnTo>
                  <a:pt x="29565" y="47547"/>
                </a:lnTo>
                <a:lnTo>
                  <a:pt x="29565" y="72452"/>
                </a:lnTo>
                <a:lnTo>
                  <a:pt x="29565" y="120000"/>
                </a:lnTo>
                <a:lnTo>
                  <a:pt x="90434" y="120000"/>
                </a:lnTo>
                <a:lnTo>
                  <a:pt x="90434" y="83773"/>
                </a:lnTo>
                <a:lnTo>
                  <a:pt x="120000" y="36226"/>
                </a:lnTo>
                <a:lnTo>
                  <a:pt x="120000" y="11320"/>
                </a:lnTo>
                <a:lnTo>
                  <a:pt x="90434" y="0"/>
                </a:lnTo>
                <a:lnTo>
                  <a:pt x="60869" y="0"/>
                </a:lnTo>
                <a:lnTo>
                  <a:pt x="60869" y="11320"/>
                </a:lnTo>
              </a:path>
            </a:pathLst>
          </a:custGeom>
          <a:solidFill>
            <a:srgbClr val="D9D9D9"/>
          </a:solidFill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1" name="Google Shape;1011;p18"/>
          <p:cNvSpPr/>
          <p:nvPr/>
        </p:nvSpPr>
        <p:spPr>
          <a:xfrm>
            <a:off x="5568950" y="4214812"/>
            <a:ext cx="166687" cy="1127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109263" y="120000"/>
                </a:moveTo>
                <a:lnTo>
                  <a:pt x="109263" y="120000"/>
                </a:lnTo>
                <a:lnTo>
                  <a:pt x="120000" y="120000"/>
                </a:lnTo>
                <a:lnTo>
                  <a:pt x="120000" y="105714"/>
                </a:lnTo>
                <a:lnTo>
                  <a:pt x="120000" y="91428"/>
                </a:lnTo>
                <a:lnTo>
                  <a:pt x="120000" y="74285"/>
                </a:lnTo>
                <a:lnTo>
                  <a:pt x="120000" y="60000"/>
                </a:lnTo>
                <a:lnTo>
                  <a:pt x="98526" y="0"/>
                </a:lnTo>
                <a:lnTo>
                  <a:pt x="76421" y="14285"/>
                </a:lnTo>
                <a:lnTo>
                  <a:pt x="54947" y="14285"/>
                </a:lnTo>
                <a:lnTo>
                  <a:pt x="65684" y="0"/>
                </a:lnTo>
                <a:lnTo>
                  <a:pt x="22105" y="0"/>
                </a:lnTo>
                <a:lnTo>
                  <a:pt x="22105" y="14285"/>
                </a:lnTo>
                <a:lnTo>
                  <a:pt x="0" y="45714"/>
                </a:lnTo>
                <a:lnTo>
                  <a:pt x="32842" y="74285"/>
                </a:lnTo>
                <a:lnTo>
                  <a:pt x="43578" y="60000"/>
                </a:lnTo>
                <a:lnTo>
                  <a:pt x="54947" y="60000"/>
                </a:lnTo>
                <a:lnTo>
                  <a:pt x="76421" y="91428"/>
                </a:lnTo>
                <a:lnTo>
                  <a:pt x="76421" y="105714"/>
                </a:lnTo>
                <a:lnTo>
                  <a:pt x="87157" y="91428"/>
                </a:lnTo>
                <a:lnTo>
                  <a:pt x="98526" y="120000"/>
                </a:lnTo>
                <a:lnTo>
                  <a:pt x="109263" y="120000"/>
                </a:lnTo>
                <a:close/>
              </a:path>
            </a:pathLst>
          </a:custGeom>
          <a:solidFill>
            <a:srgbClr val="E2E2E2"/>
          </a:solidFill>
          <a:ln w="9525" cap="flat" cmpd="sng">
            <a:solidFill>
              <a:srgbClr val="8080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2" name="Google Shape;1012;p18"/>
          <p:cNvSpPr/>
          <p:nvPr/>
        </p:nvSpPr>
        <p:spPr>
          <a:xfrm>
            <a:off x="5468937" y="3624262"/>
            <a:ext cx="509587" cy="487362"/>
          </a:xfrm>
          <a:prstGeom prst="ellipse">
            <a:avLst/>
          </a:prstGeom>
          <a:noFill/>
          <a:ln w="19050" cap="flat" cmpd="sng">
            <a:solidFill>
              <a:srgbClr val="3D6E8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3" name="Google Shape;1013;p18"/>
          <p:cNvSpPr/>
          <p:nvPr/>
        </p:nvSpPr>
        <p:spPr>
          <a:xfrm rot="-3900000">
            <a:off x="5661025" y="3630612"/>
            <a:ext cx="171450" cy="98425"/>
          </a:xfrm>
          <a:prstGeom prst="rightArrow">
            <a:avLst>
              <a:gd name="adj1" fmla="val 16522"/>
              <a:gd name="adj2" fmla="val 50000"/>
            </a:avLst>
          </a:prstGeom>
          <a:solidFill>
            <a:srgbClr val="9C3328"/>
          </a:solidFill>
          <a:ln w="9525" cap="flat" cmpd="sng">
            <a:solidFill>
              <a:srgbClr val="E2E2E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7700" tIns="48850" rIns="97700" bIns="488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4" name="Google Shape;1014;p18"/>
          <p:cNvGrpSpPr/>
          <p:nvPr/>
        </p:nvGrpSpPr>
        <p:grpSpPr>
          <a:xfrm>
            <a:off x="6543675" y="3467100"/>
            <a:ext cx="3081337" cy="615950"/>
            <a:chOff x="0" y="0"/>
            <a:chExt cx="2147483647" cy="2147483647"/>
          </a:xfrm>
        </p:grpSpPr>
        <p:sp>
          <p:nvSpPr>
            <p:cNvPr id="1015" name="Google Shape;1015;p18"/>
            <p:cNvSpPr/>
            <p:nvPr/>
          </p:nvSpPr>
          <p:spPr>
            <a:xfrm>
              <a:off x="692593791" y="642032388"/>
              <a:ext cx="1454889855" cy="150545125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-6697" y="-8243"/>
                  </a:moveTo>
                  <a:lnTo>
                    <a:pt x="6862" y="-2582"/>
                  </a:lnTo>
                  <a:lnTo>
                    <a:pt x="6862" y="-946"/>
                  </a:lnTo>
                </a:path>
              </a:pathLst>
            </a:custGeom>
            <a:solidFill>
              <a:srgbClr val="FAF496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Cambria"/>
                <a:buNone/>
              </a:pPr>
              <a:r>
                <a:rPr lang="en-US" sz="1000" b="1" i="0" u="none">
                  <a:solidFill>
                    <a:srgbClr val="000000"/>
                  </a:solidFill>
                  <a:latin typeface="Cambria"/>
                  <a:ea typeface="Cambria"/>
                  <a:cs typeface="Cambria"/>
                  <a:sym typeface="Cambria"/>
                </a:rPr>
                <a:t>Agreement with  Turkey (2003) </a:t>
              </a:r>
              <a:endParaRPr/>
            </a:p>
          </p:txBody>
        </p:sp>
        <p:sp>
          <p:nvSpPr>
            <p:cNvPr id="1016" name="Google Shape;1016;p18"/>
            <p:cNvSpPr/>
            <p:nvPr/>
          </p:nvSpPr>
          <p:spPr>
            <a:xfrm>
              <a:off x="0" y="0"/>
              <a:ext cx="318637286" cy="58668296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39581"/>
                  </a:moveTo>
                  <a:lnTo>
                    <a:pt x="120000" y="39581"/>
                  </a:lnTo>
                  <a:lnTo>
                    <a:pt x="116076" y="39581"/>
                  </a:lnTo>
                  <a:lnTo>
                    <a:pt x="111923" y="9424"/>
                  </a:lnTo>
                  <a:lnTo>
                    <a:pt x="100153" y="9424"/>
                  </a:lnTo>
                  <a:lnTo>
                    <a:pt x="88153" y="20104"/>
                  </a:lnTo>
                  <a:lnTo>
                    <a:pt x="72230" y="20104"/>
                  </a:lnTo>
                  <a:lnTo>
                    <a:pt x="60230" y="0"/>
                  </a:lnTo>
                  <a:lnTo>
                    <a:pt x="48230" y="0"/>
                  </a:lnTo>
                  <a:lnTo>
                    <a:pt x="36230" y="20104"/>
                  </a:lnTo>
                  <a:lnTo>
                    <a:pt x="28384" y="20104"/>
                  </a:lnTo>
                  <a:lnTo>
                    <a:pt x="20307" y="20104"/>
                  </a:lnTo>
                  <a:lnTo>
                    <a:pt x="16384" y="0"/>
                  </a:lnTo>
                  <a:lnTo>
                    <a:pt x="8307" y="0"/>
                  </a:lnTo>
                  <a:lnTo>
                    <a:pt x="4384" y="9424"/>
                  </a:lnTo>
                  <a:lnTo>
                    <a:pt x="0" y="30157"/>
                  </a:lnTo>
                  <a:lnTo>
                    <a:pt x="4384" y="30157"/>
                  </a:lnTo>
                  <a:lnTo>
                    <a:pt x="4384" y="39581"/>
                  </a:lnTo>
                  <a:lnTo>
                    <a:pt x="12461" y="20104"/>
                  </a:lnTo>
                  <a:lnTo>
                    <a:pt x="20307" y="20104"/>
                  </a:lnTo>
                  <a:lnTo>
                    <a:pt x="24230" y="30157"/>
                  </a:lnTo>
                  <a:lnTo>
                    <a:pt x="20307" y="30157"/>
                  </a:lnTo>
                  <a:lnTo>
                    <a:pt x="20307" y="39581"/>
                  </a:lnTo>
                  <a:lnTo>
                    <a:pt x="8307" y="39581"/>
                  </a:lnTo>
                  <a:lnTo>
                    <a:pt x="4384" y="39581"/>
                  </a:lnTo>
                  <a:lnTo>
                    <a:pt x="4384" y="60314"/>
                  </a:lnTo>
                  <a:lnTo>
                    <a:pt x="8307" y="50261"/>
                  </a:lnTo>
                  <a:lnTo>
                    <a:pt x="8307" y="69738"/>
                  </a:lnTo>
                  <a:lnTo>
                    <a:pt x="4384" y="69738"/>
                  </a:lnTo>
                  <a:lnTo>
                    <a:pt x="4384" y="80418"/>
                  </a:lnTo>
                  <a:lnTo>
                    <a:pt x="8307" y="80418"/>
                  </a:lnTo>
                  <a:lnTo>
                    <a:pt x="8307" y="89842"/>
                  </a:lnTo>
                  <a:lnTo>
                    <a:pt x="12461" y="99895"/>
                  </a:lnTo>
                  <a:lnTo>
                    <a:pt x="8307" y="99895"/>
                  </a:lnTo>
                  <a:lnTo>
                    <a:pt x="16384" y="99895"/>
                  </a:lnTo>
                  <a:lnTo>
                    <a:pt x="16384" y="110575"/>
                  </a:lnTo>
                  <a:lnTo>
                    <a:pt x="24230" y="120000"/>
                  </a:lnTo>
                  <a:lnTo>
                    <a:pt x="32307" y="110575"/>
                  </a:lnTo>
                  <a:lnTo>
                    <a:pt x="36230" y="110575"/>
                  </a:lnTo>
                  <a:lnTo>
                    <a:pt x="44307" y="120000"/>
                  </a:lnTo>
                  <a:lnTo>
                    <a:pt x="48230" y="120000"/>
                  </a:lnTo>
                  <a:lnTo>
                    <a:pt x="56307" y="110575"/>
                  </a:lnTo>
                  <a:lnTo>
                    <a:pt x="64153" y="110575"/>
                  </a:lnTo>
                  <a:lnTo>
                    <a:pt x="64153" y="99895"/>
                  </a:lnTo>
                  <a:lnTo>
                    <a:pt x="64153" y="120000"/>
                  </a:lnTo>
                  <a:lnTo>
                    <a:pt x="68076" y="120000"/>
                  </a:lnTo>
                  <a:lnTo>
                    <a:pt x="68076" y="110575"/>
                  </a:lnTo>
                  <a:lnTo>
                    <a:pt x="80076" y="99895"/>
                  </a:lnTo>
                  <a:lnTo>
                    <a:pt x="84230" y="110575"/>
                  </a:lnTo>
                  <a:lnTo>
                    <a:pt x="96000" y="99895"/>
                  </a:lnTo>
                  <a:lnTo>
                    <a:pt x="108000" y="99895"/>
                  </a:lnTo>
                  <a:lnTo>
                    <a:pt x="108000" y="89842"/>
                  </a:lnTo>
                  <a:lnTo>
                    <a:pt x="120000" y="99895"/>
                  </a:lnTo>
                  <a:lnTo>
                    <a:pt x="116076" y="50261"/>
                  </a:lnTo>
                  <a:lnTo>
                    <a:pt x="120000" y="39581"/>
                  </a:lnTo>
                </a:path>
              </a:pathLst>
            </a:custGeom>
            <a:solidFill>
              <a:srgbClr val="FAF496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7" name="Google Shape;1017;p18"/>
          <p:cNvGrpSpPr/>
          <p:nvPr/>
        </p:nvGrpSpPr>
        <p:grpSpPr>
          <a:xfrm>
            <a:off x="6103937" y="3613150"/>
            <a:ext cx="2855912" cy="1471612"/>
            <a:chOff x="0" y="0"/>
            <a:chExt cx="2147483647" cy="2147483647"/>
          </a:xfrm>
        </p:grpSpPr>
        <p:sp>
          <p:nvSpPr>
            <p:cNvPr id="1018" name="Google Shape;1018;p18"/>
            <p:cNvSpPr/>
            <p:nvPr/>
          </p:nvSpPr>
          <p:spPr>
            <a:xfrm>
              <a:off x="577755515" y="1255594268"/>
              <a:ext cx="1569728131" cy="89188937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-46218" y="-2641"/>
                  </a:moveTo>
                  <a:lnTo>
                    <a:pt x="6862" y="-2582"/>
                  </a:lnTo>
                  <a:lnTo>
                    <a:pt x="6862" y="-946"/>
                  </a:lnTo>
                </a:path>
              </a:pathLst>
            </a:custGeom>
            <a:solidFill>
              <a:srgbClr val="1F4E79"/>
            </a:solidFill>
            <a:ln w="9525" cap="flat" cmpd="sng">
              <a:solidFill>
                <a:srgbClr val="80808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000" b="1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Agadir Agreement (2004) 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000" b="1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United Arab Emirates Agreement (2003)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000" b="1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Arab League Agreement (1998)</a:t>
              </a:r>
              <a:endParaRPr/>
            </a:p>
          </p:txBody>
        </p:sp>
        <p:sp>
          <p:nvSpPr>
            <p:cNvPr id="1019" name="Google Shape;1019;p18"/>
            <p:cNvSpPr/>
            <p:nvPr/>
          </p:nvSpPr>
          <p:spPr>
            <a:xfrm>
              <a:off x="496583384" y="145946813"/>
              <a:ext cx="78784816" cy="16216197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29291"/>
                  </a:moveTo>
                  <a:lnTo>
                    <a:pt x="120000" y="29291"/>
                  </a:lnTo>
                  <a:lnTo>
                    <a:pt x="120000" y="0"/>
                  </a:lnTo>
                  <a:lnTo>
                    <a:pt x="101848" y="0"/>
                  </a:lnTo>
                  <a:lnTo>
                    <a:pt x="49411" y="29291"/>
                  </a:lnTo>
                  <a:lnTo>
                    <a:pt x="15126" y="29291"/>
                  </a:lnTo>
                  <a:lnTo>
                    <a:pt x="15126" y="45354"/>
                  </a:lnTo>
                  <a:lnTo>
                    <a:pt x="15126" y="74645"/>
                  </a:lnTo>
                  <a:lnTo>
                    <a:pt x="0" y="120000"/>
                  </a:lnTo>
                  <a:lnTo>
                    <a:pt x="32268" y="120000"/>
                  </a:lnTo>
                  <a:lnTo>
                    <a:pt x="49411" y="104881"/>
                  </a:lnTo>
                  <a:lnTo>
                    <a:pt x="67563" y="104881"/>
                  </a:lnTo>
                  <a:lnTo>
                    <a:pt x="84705" y="74645"/>
                  </a:lnTo>
                  <a:lnTo>
                    <a:pt x="67563" y="59527"/>
                  </a:lnTo>
                  <a:lnTo>
                    <a:pt x="120000" y="29291"/>
                  </a:lnTo>
                  <a:close/>
                </a:path>
              </a:pathLst>
            </a:custGeom>
            <a:solidFill>
              <a:srgbClr val="1F4E79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8"/>
            <p:cNvSpPr/>
            <p:nvPr/>
          </p:nvSpPr>
          <p:spPr>
            <a:xfrm>
              <a:off x="783073682" y="430886724"/>
              <a:ext cx="113402010" cy="10192946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96416" y="97500"/>
                  </a:moveTo>
                  <a:lnTo>
                    <a:pt x="96416" y="97500"/>
                  </a:lnTo>
                  <a:lnTo>
                    <a:pt x="120000" y="48000"/>
                  </a:lnTo>
                  <a:lnTo>
                    <a:pt x="120000" y="25500"/>
                  </a:lnTo>
                  <a:lnTo>
                    <a:pt x="108208" y="0"/>
                  </a:lnTo>
                  <a:lnTo>
                    <a:pt x="72138" y="72000"/>
                  </a:lnTo>
                  <a:lnTo>
                    <a:pt x="36069" y="72000"/>
                  </a:lnTo>
                  <a:lnTo>
                    <a:pt x="12485" y="72000"/>
                  </a:lnTo>
                  <a:lnTo>
                    <a:pt x="0" y="97500"/>
                  </a:lnTo>
                  <a:lnTo>
                    <a:pt x="12485" y="120000"/>
                  </a:lnTo>
                  <a:lnTo>
                    <a:pt x="24277" y="120000"/>
                  </a:lnTo>
                  <a:lnTo>
                    <a:pt x="36069" y="120000"/>
                  </a:lnTo>
                  <a:lnTo>
                    <a:pt x="48554" y="120000"/>
                  </a:lnTo>
                  <a:lnTo>
                    <a:pt x="60346" y="120000"/>
                  </a:lnTo>
                  <a:lnTo>
                    <a:pt x="72138" y="120000"/>
                  </a:lnTo>
                  <a:lnTo>
                    <a:pt x="72138" y="97500"/>
                  </a:lnTo>
                  <a:lnTo>
                    <a:pt x="83930" y="97500"/>
                  </a:lnTo>
                  <a:lnTo>
                    <a:pt x="96416" y="97500"/>
                  </a:lnTo>
                  <a:close/>
                </a:path>
              </a:pathLst>
            </a:custGeom>
            <a:solidFill>
              <a:srgbClr val="1F4E79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8"/>
            <p:cNvSpPr/>
            <p:nvPr/>
          </p:nvSpPr>
          <p:spPr>
            <a:xfrm>
              <a:off x="506132846" y="101929398"/>
              <a:ext cx="25067520" cy="6023104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6666" y="120000"/>
                  </a:moveTo>
                  <a:lnTo>
                    <a:pt x="56666" y="120000"/>
                  </a:lnTo>
                  <a:lnTo>
                    <a:pt x="0" y="120000"/>
                  </a:lnTo>
                  <a:lnTo>
                    <a:pt x="56666" y="0"/>
                  </a:lnTo>
                  <a:lnTo>
                    <a:pt x="120000" y="40000"/>
                  </a:lnTo>
                  <a:lnTo>
                    <a:pt x="56666" y="120000"/>
                  </a:lnTo>
                </a:path>
              </a:pathLst>
            </a:custGeom>
            <a:solidFill>
              <a:srgbClr val="7030A0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8"/>
            <p:cNvSpPr/>
            <p:nvPr/>
          </p:nvSpPr>
          <p:spPr>
            <a:xfrm>
              <a:off x="312752170" y="206177805"/>
              <a:ext cx="205318004" cy="36833822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06250"/>
                  </a:moveTo>
                  <a:lnTo>
                    <a:pt x="120000" y="106250"/>
                  </a:lnTo>
                  <a:lnTo>
                    <a:pt x="99935" y="120000"/>
                  </a:lnTo>
                  <a:lnTo>
                    <a:pt x="93376" y="112916"/>
                  </a:lnTo>
                  <a:lnTo>
                    <a:pt x="6559" y="112916"/>
                  </a:lnTo>
                  <a:lnTo>
                    <a:pt x="6559" y="40000"/>
                  </a:lnTo>
                  <a:lnTo>
                    <a:pt x="0" y="26250"/>
                  </a:lnTo>
                  <a:lnTo>
                    <a:pt x="6559" y="0"/>
                  </a:lnTo>
                  <a:lnTo>
                    <a:pt x="6559" y="6250"/>
                  </a:lnTo>
                  <a:lnTo>
                    <a:pt x="26623" y="6250"/>
                  </a:lnTo>
                  <a:lnTo>
                    <a:pt x="46688" y="12916"/>
                  </a:lnTo>
                  <a:lnTo>
                    <a:pt x="73311" y="6250"/>
                  </a:lnTo>
                  <a:lnTo>
                    <a:pt x="79871" y="6250"/>
                  </a:lnTo>
                  <a:lnTo>
                    <a:pt x="79871" y="12916"/>
                  </a:lnTo>
                  <a:lnTo>
                    <a:pt x="86816" y="6250"/>
                  </a:lnTo>
                  <a:lnTo>
                    <a:pt x="86816" y="12916"/>
                  </a:lnTo>
                  <a:lnTo>
                    <a:pt x="99935" y="6250"/>
                  </a:lnTo>
                  <a:lnTo>
                    <a:pt x="106881" y="32916"/>
                  </a:lnTo>
                  <a:lnTo>
                    <a:pt x="99935" y="52916"/>
                  </a:lnTo>
                  <a:lnTo>
                    <a:pt x="93376" y="40000"/>
                  </a:lnTo>
                  <a:lnTo>
                    <a:pt x="86816" y="20000"/>
                  </a:lnTo>
                  <a:lnTo>
                    <a:pt x="86816" y="26250"/>
                  </a:lnTo>
                  <a:lnTo>
                    <a:pt x="86816" y="32916"/>
                  </a:lnTo>
                  <a:lnTo>
                    <a:pt x="120000" y="106250"/>
                  </a:lnTo>
                  <a:close/>
                </a:path>
              </a:pathLst>
            </a:custGeom>
            <a:solidFill>
              <a:srgbClr val="1F4E79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8"/>
            <p:cNvSpPr/>
            <p:nvPr/>
          </p:nvSpPr>
          <p:spPr>
            <a:xfrm>
              <a:off x="0" y="0"/>
              <a:ext cx="70428478" cy="27104190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73492"/>
                  </a:moveTo>
                  <a:lnTo>
                    <a:pt x="120000" y="73492"/>
                  </a:lnTo>
                  <a:lnTo>
                    <a:pt x="120000" y="82679"/>
                  </a:lnTo>
                  <a:lnTo>
                    <a:pt x="81142" y="101052"/>
                  </a:lnTo>
                  <a:lnTo>
                    <a:pt x="81142" y="110239"/>
                  </a:lnTo>
                  <a:lnTo>
                    <a:pt x="61714" y="119999"/>
                  </a:lnTo>
                  <a:lnTo>
                    <a:pt x="61714" y="92440"/>
                  </a:lnTo>
                  <a:lnTo>
                    <a:pt x="19428" y="82679"/>
                  </a:lnTo>
                  <a:lnTo>
                    <a:pt x="0" y="64880"/>
                  </a:lnTo>
                  <a:lnTo>
                    <a:pt x="38857" y="45933"/>
                  </a:lnTo>
                  <a:lnTo>
                    <a:pt x="19428" y="9760"/>
                  </a:lnTo>
                  <a:lnTo>
                    <a:pt x="38857" y="0"/>
                  </a:lnTo>
                  <a:lnTo>
                    <a:pt x="81142" y="0"/>
                  </a:lnTo>
                  <a:lnTo>
                    <a:pt x="100571" y="9760"/>
                  </a:lnTo>
                  <a:lnTo>
                    <a:pt x="120000" y="0"/>
                  </a:lnTo>
                  <a:lnTo>
                    <a:pt x="100571" y="18373"/>
                  </a:lnTo>
                  <a:lnTo>
                    <a:pt x="120000" y="37320"/>
                  </a:lnTo>
                  <a:lnTo>
                    <a:pt x="81142" y="55119"/>
                  </a:lnTo>
                  <a:lnTo>
                    <a:pt x="81142" y="64880"/>
                  </a:lnTo>
                  <a:lnTo>
                    <a:pt x="120000" y="64880"/>
                  </a:lnTo>
                  <a:lnTo>
                    <a:pt x="120000" y="73492"/>
                  </a:lnTo>
                  <a:close/>
                </a:path>
              </a:pathLst>
            </a:custGeom>
            <a:solidFill>
              <a:srgbClr val="1F4E79"/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4" name="Google Shape;1024;p18"/>
          <p:cNvGrpSpPr/>
          <p:nvPr/>
        </p:nvGrpSpPr>
        <p:grpSpPr>
          <a:xfrm>
            <a:off x="3300412" y="3922712"/>
            <a:ext cx="3290887" cy="1657350"/>
            <a:chOff x="0" y="0"/>
            <a:chExt cx="2147483647" cy="2147483647"/>
          </a:xfrm>
        </p:grpSpPr>
        <p:sp>
          <p:nvSpPr>
            <p:cNvPr id="1025" name="Google Shape;1025;p18"/>
            <p:cNvSpPr/>
            <p:nvPr/>
          </p:nvSpPr>
          <p:spPr>
            <a:xfrm>
              <a:off x="0" y="1489251105"/>
              <a:ext cx="1640913877" cy="65823254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-37584" y="27622"/>
                  </a:moveTo>
                  <a:lnTo>
                    <a:pt x="5832" y="27589"/>
                  </a:lnTo>
                  <a:lnTo>
                    <a:pt x="5832" y="26706"/>
                  </a:lnTo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808080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Cambria"/>
                <a:buNone/>
              </a:pPr>
              <a:r>
                <a:rPr lang="en-US" sz="1000" b="1" i="0" u="none">
                  <a:solidFill>
                    <a:srgbClr val="000000"/>
                  </a:solidFill>
                  <a:latin typeface="Cambria"/>
                  <a:ea typeface="Cambria"/>
                  <a:cs typeface="Cambria"/>
                  <a:sym typeface="Cambria"/>
                </a:rPr>
                <a:t>Agreement under negotiations with the Economic Community of West African States (ECOWAS &amp; CEMAC)</a:t>
              </a:r>
              <a:endParaRPr/>
            </a:p>
          </p:txBody>
        </p:sp>
        <p:sp>
          <p:nvSpPr>
            <p:cNvPr id="1026" name="Google Shape;1026;p18"/>
            <p:cNvSpPr/>
            <p:nvPr/>
          </p:nvSpPr>
          <p:spPr>
            <a:xfrm>
              <a:off x="1849135592" y="637662709"/>
              <a:ext cx="9323700" cy="185121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0" y="120000"/>
                  </a:lnTo>
                  <a:lnTo>
                    <a:pt x="120000" y="0"/>
                  </a:lnTo>
                  <a:lnTo>
                    <a:pt x="0" y="0"/>
                  </a:lnTo>
                  <a:lnTo>
                    <a:pt x="0" y="120000"/>
                  </a:lnTo>
                </a:path>
              </a:pathLst>
            </a:custGeom>
            <a:solidFill>
              <a:srgbClr val="FFC00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8"/>
            <p:cNvSpPr/>
            <p:nvPr/>
          </p:nvSpPr>
          <p:spPr>
            <a:xfrm>
              <a:off x="1849135592" y="674688604"/>
              <a:ext cx="91161885" cy="18307027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6250" y="24905"/>
                  </a:moveTo>
                  <a:lnTo>
                    <a:pt x="26250" y="24905"/>
                  </a:lnTo>
                  <a:lnTo>
                    <a:pt x="53250" y="24905"/>
                  </a:lnTo>
                  <a:lnTo>
                    <a:pt x="53250" y="0"/>
                  </a:lnTo>
                  <a:lnTo>
                    <a:pt x="92250" y="0"/>
                  </a:lnTo>
                  <a:lnTo>
                    <a:pt x="92250" y="24905"/>
                  </a:lnTo>
                  <a:lnTo>
                    <a:pt x="106500" y="11320"/>
                  </a:lnTo>
                  <a:lnTo>
                    <a:pt x="120000" y="24905"/>
                  </a:lnTo>
                  <a:lnTo>
                    <a:pt x="120000" y="36226"/>
                  </a:lnTo>
                  <a:lnTo>
                    <a:pt x="120000" y="83773"/>
                  </a:lnTo>
                  <a:lnTo>
                    <a:pt x="79500" y="83773"/>
                  </a:lnTo>
                  <a:lnTo>
                    <a:pt x="66750" y="96603"/>
                  </a:lnTo>
                  <a:lnTo>
                    <a:pt x="66750" y="108679"/>
                  </a:lnTo>
                  <a:lnTo>
                    <a:pt x="53250" y="108679"/>
                  </a:lnTo>
                  <a:lnTo>
                    <a:pt x="53250" y="120000"/>
                  </a:lnTo>
                  <a:lnTo>
                    <a:pt x="26250" y="96603"/>
                  </a:lnTo>
                  <a:lnTo>
                    <a:pt x="0" y="61132"/>
                  </a:lnTo>
                  <a:lnTo>
                    <a:pt x="13500" y="47547"/>
                  </a:lnTo>
                  <a:lnTo>
                    <a:pt x="13500" y="36226"/>
                  </a:lnTo>
                  <a:lnTo>
                    <a:pt x="26250" y="24905"/>
                  </a:lnTo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8"/>
            <p:cNvSpPr/>
            <p:nvPr/>
          </p:nvSpPr>
          <p:spPr>
            <a:xfrm>
              <a:off x="1889537336" y="637662709"/>
              <a:ext cx="119131686" cy="25712143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0192" y="9600"/>
                  </a:moveTo>
                  <a:lnTo>
                    <a:pt x="80192" y="9600"/>
                  </a:lnTo>
                  <a:lnTo>
                    <a:pt x="80192" y="25600"/>
                  </a:lnTo>
                  <a:lnTo>
                    <a:pt x="30000" y="17600"/>
                  </a:lnTo>
                  <a:lnTo>
                    <a:pt x="30000" y="35200"/>
                  </a:lnTo>
                  <a:lnTo>
                    <a:pt x="40384" y="25600"/>
                  </a:lnTo>
                  <a:lnTo>
                    <a:pt x="50192" y="35200"/>
                  </a:lnTo>
                  <a:lnTo>
                    <a:pt x="50192" y="43200"/>
                  </a:lnTo>
                  <a:lnTo>
                    <a:pt x="50192" y="76800"/>
                  </a:lnTo>
                  <a:lnTo>
                    <a:pt x="20192" y="76800"/>
                  </a:lnTo>
                  <a:lnTo>
                    <a:pt x="10384" y="85866"/>
                  </a:lnTo>
                  <a:lnTo>
                    <a:pt x="10384" y="94400"/>
                  </a:lnTo>
                  <a:lnTo>
                    <a:pt x="0" y="94400"/>
                  </a:lnTo>
                  <a:lnTo>
                    <a:pt x="0" y="102400"/>
                  </a:lnTo>
                  <a:lnTo>
                    <a:pt x="20192" y="120000"/>
                  </a:lnTo>
                  <a:lnTo>
                    <a:pt x="20192" y="111466"/>
                  </a:lnTo>
                  <a:lnTo>
                    <a:pt x="30000" y="111466"/>
                  </a:lnTo>
                  <a:lnTo>
                    <a:pt x="50192" y="111466"/>
                  </a:lnTo>
                  <a:lnTo>
                    <a:pt x="69807" y="102400"/>
                  </a:lnTo>
                  <a:lnTo>
                    <a:pt x="80192" y="76800"/>
                  </a:lnTo>
                  <a:lnTo>
                    <a:pt x="99807" y="60800"/>
                  </a:lnTo>
                  <a:lnTo>
                    <a:pt x="120000" y="0"/>
                  </a:lnTo>
                  <a:lnTo>
                    <a:pt x="90000" y="9600"/>
                  </a:lnTo>
                  <a:lnTo>
                    <a:pt x="80192" y="960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8"/>
            <p:cNvSpPr/>
            <p:nvPr/>
          </p:nvSpPr>
          <p:spPr>
            <a:xfrm>
              <a:off x="1938225682" y="419623324"/>
              <a:ext cx="209257964" cy="23655166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4049" y="0"/>
                  </a:moveTo>
                  <a:lnTo>
                    <a:pt x="74049" y="0"/>
                  </a:lnTo>
                  <a:lnTo>
                    <a:pt x="85619" y="18857"/>
                  </a:lnTo>
                  <a:lnTo>
                    <a:pt x="85619" y="37714"/>
                  </a:lnTo>
                  <a:lnTo>
                    <a:pt x="97190" y="46285"/>
                  </a:lnTo>
                  <a:lnTo>
                    <a:pt x="120000" y="92571"/>
                  </a:lnTo>
                  <a:lnTo>
                    <a:pt x="80000" y="92571"/>
                  </a:lnTo>
                  <a:lnTo>
                    <a:pt x="74049" y="101142"/>
                  </a:lnTo>
                  <a:lnTo>
                    <a:pt x="57190" y="101142"/>
                  </a:lnTo>
                  <a:lnTo>
                    <a:pt x="51239" y="92571"/>
                  </a:lnTo>
                  <a:lnTo>
                    <a:pt x="45619" y="92571"/>
                  </a:lnTo>
                  <a:lnTo>
                    <a:pt x="40000" y="109714"/>
                  </a:lnTo>
                  <a:lnTo>
                    <a:pt x="22809" y="120000"/>
                  </a:lnTo>
                  <a:lnTo>
                    <a:pt x="17190" y="120000"/>
                  </a:lnTo>
                  <a:lnTo>
                    <a:pt x="5619" y="92571"/>
                  </a:lnTo>
                  <a:lnTo>
                    <a:pt x="0" y="82285"/>
                  </a:lnTo>
                  <a:lnTo>
                    <a:pt x="11239" y="54857"/>
                  </a:lnTo>
                  <a:lnTo>
                    <a:pt x="40000" y="46285"/>
                  </a:lnTo>
                  <a:lnTo>
                    <a:pt x="45619" y="37714"/>
                  </a:lnTo>
                  <a:lnTo>
                    <a:pt x="40000" y="37714"/>
                  </a:lnTo>
                  <a:lnTo>
                    <a:pt x="57190" y="27428"/>
                  </a:lnTo>
                  <a:lnTo>
                    <a:pt x="68429" y="10285"/>
                  </a:lnTo>
                  <a:lnTo>
                    <a:pt x="74049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8"/>
            <p:cNvSpPr/>
            <p:nvPr/>
          </p:nvSpPr>
          <p:spPr>
            <a:xfrm>
              <a:off x="1930974618" y="53481666"/>
              <a:ext cx="157461441" cy="47516095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5272" y="4347"/>
                  </a:moveTo>
                  <a:lnTo>
                    <a:pt x="15272" y="4347"/>
                  </a:lnTo>
                  <a:lnTo>
                    <a:pt x="15272" y="13913"/>
                  </a:lnTo>
                  <a:lnTo>
                    <a:pt x="30545" y="22898"/>
                  </a:lnTo>
                  <a:lnTo>
                    <a:pt x="22690" y="50724"/>
                  </a:lnTo>
                  <a:lnTo>
                    <a:pt x="0" y="69565"/>
                  </a:lnTo>
                  <a:lnTo>
                    <a:pt x="0" y="73913"/>
                  </a:lnTo>
                  <a:lnTo>
                    <a:pt x="7854" y="78260"/>
                  </a:lnTo>
                  <a:lnTo>
                    <a:pt x="7854" y="83478"/>
                  </a:lnTo>
                  <a:lnTo>
                    <a:pt x="22690" y="101739"/>
                  </a:lnTo>
                  <a:lnTo>
                    <a:pt x="7854" y="101739"/>
                  </a:lnTo>
                  <a:lnTo>
                    <a:pt x="7854" y="106086"/>
                  </a:lnTo>
                  <a:lnTo>
                    <a:pt x="15272" y="111304"/>
                  </a:lnTo>
                  <a:lnTo>
                    <a:pt x="22690" y="120000"/>
                  </a:lnTo>
                  <a:lnTo>
                    <a:pt x="59781" y="115652"/>
                  </a:lnTo>
                  <a:lnTo>
                    <a:pt x="67200" y="111304"/>
                  </a:lnTo>
                  <a:lnTo>
                    <a:pt x="59781" y="111304"/>
                  </a:lnTo>
                  <a:lnTo>
                    <a:pt x="82472" y="106086"/>
                  </a:lnTo>
                  <a:lnTo>
                    <a:pt x="97309" y="97391"/>
                  </a:lnTo>
                  <a:lnTo>
                    <a:pt x="104727" y="92173"/>
                  </a:lnTo>
                  <a:lnTo>
                    <a:pt x="112581" y="92173"/>
                  </a:lnTo>
                  <a:lnTo>
                    <a:pt x="97309" y="78260"/>
                  </a:lnTo>
                  <a:lnTo>
                    <a:pt x="112581" y="60000"/>
                  </a:lnTo>
                  <a:lnTo>
                    <a:pt x="120000" y="60000"/>
                  </a:lnTo>
                  <a:lnTo>
                    <a:pt x="120000" y="55652"/>
                  </a:lnTo>
                  <a:lnTo>
                    <a:pt x="120000" y="32173"/>
                  </a:lnTo>
                  <a:lnTo>
                    <a:pt x="30545" y="0"/>
                  </a:lnTo>
                  <a:lnTo>
                    <a:pt x="15272" y="4347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1" name="Google Shape;1031;p18"/>
            <p:cNvSpPr/>
            <p:nvPr/>
          </p:nvSpPr>
          <p:spPr>
            <a:xfrm>
              <a:off x="1849135592" y="364084482"/>
              <a:ext cx="120167943" cy="32911627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87500"/>
                  </a:moveTo>
                  <a:lnTo>
                    <a:pt x="0" y="87500"/>
                  </a:lnTo>
                  <a:lnTo>
                    <a:pt x="19811" y="67500"/>
                  </a:lnTo>
                  <a:lnTo>
                    <a:pt x="29433" y="67500"/>
                  </a:lnTo>
                  <a:lnTo>
                    <a:pt x="39056" y="73750"/>
                  </a:lnTo>
                  <a:lnTo>
                    <a:pt x="50377" y="67500"/>
                  </a:lnTo>
                  <a:lnTo>
                    <a:pt x="69622" y="47500"/>
                  </a:lnTo>
                  <a:lnTo>
                    <a:pt x="79811" y="27500"/>
                  </a:lnTo>
                  <a:lnTo>
                    <a:pt x="89433" y="13750"/>
                  </a:lnTo>
                  <a:lnTo>
                    <a:pt x="89433" y="7500"/>
                  </a:lnTo>
                  <a:lnTo>
                    <a:pt x="89433" y="0"/>
                  </a:lnTo>
                  <a:lnTo>
                    <a:pt x="89433" y="7500"/>
                  </a:lnTo>
                  <a:lnTo>
                    <a:pt x="109811" y="33750"/>
                  </a:lnTo>
                  <a:lnTo>
                    <a:pt x="89433" y="33750"/>
                  </a:lnTo>
                  <a:lnTo>
                    <a:pt x="89433" y="40000"/>
                  </a:lnTo>
                  <a:lnTo>
                    <a:pt x="100188" y="47500"/>
                  </a:lnTo>
                  <a:lnTo>
                    <a:pt x="109811" y="60000"/>
                  </a:lnTo>
                  <a:lnTo>
                    <a:pt x="89433" y="80000"/>
                  </a:lnTo>
                  <a:lnTo>
                    <a:pt x="100188" y="87500"/>
                  </a:lnTo>
                  <a:lnTo>
                    <a:pt x="120000" y="107500"/>
                  </a:lnTo>
                  <a:lnTo>
                    <a:pt x="120000" y="120000"/>
                  </a:lnTo>
                  <a:lnTo>
                    <a:pt x="69622" y="113750"/>
                  </a:lnTo>
                  <a:lnTo>
                    <a:pt x="39056" y="113750"/>
                  </a:lnTo>
                  <a:lnTo>
                    <a:pt x="19811" y="113750"/>
                  </a:lnTo>
                  <a:lnTo>
                    <a:pt x="19811" y="107500"/>
                  </a:lnTo>
                  <a:lnTo>
                    <a:pt x="10188" y="100000"/>
                  </a:lnTo>
                  <a:lnTo>
                    <a:pt x="0" y="93750"/>
                  </a:lnTo>
                  <a:lnTo>
                    <a:pt x="0" y="8750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2" name="Google Shape;1032;p18"/>
            <p:cNvSpPr/>
            <p:nvPr/>
          </p:nvSpPr>
          <p:spPr>
            <a:xfrm>
              <a:off x="1858459375" y="674688604"/>
              <a:ext cx="31077915" cy="3702557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38490" y="120000"/>
                  </a:lnTo>
                  <a:lnTo>
                    <a:pt x="0" y="120000"/>
                  </a:lnTo>
                  <a:lnTo>
                    <a:pt x="38490" y="0"/>
                  </a:lnTo>
                  <a:lnTo>
                    <a:pt x="120000" y="0"/>
                  </a:lnTo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18"/>
            <p:cNvSpPr/>
            <p:nvPr/>
          </p:nvSpPr>
          <p:spPr>
            <a:xfrm>
              <a:off x="1521781622" y="0"/>
              <a:ext cx="256910766" cy="45664879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55590" y="0"/>
                  </a:moveTo>
                  <a:lnTo>
                    <a:pt x="55590" y="0"/>
                  </a:lnTo>
                  <a:lnTo>
                    <a:pt x="97015" y="33383"/>
                  </a:lnTo>
                  <a:lnTo>
                    <a:pt x="101559" y="38195"/>
                  </a:lnTo>
                  <a:lnTo>
                    <a:pt x="110913" y="43308"/>
                  </a:lnTo>
                  <a:lnTo>
                    <a:pt x="115456" y="47819"/>
                  </a:lnTo>
                  <a:lnTo>
                    <a:pt x="120000" y="47819"/>
                  </a:lnTo>
                  <a:lnTo>
                    <a:pt x="120000" y="72180"/>
                  </a:lnTo>
                  <a:lnTo>
                    <a:pt x="115456" y="76691"/>
                  </a:lnTo>
                  <a:lnTo>
                    <a:pt x="92472" y="81203"/>
                  </a:lnTo>
                  <a:lnTo>
                    <a:pt x="83118" y="81203"/>
                  </a:lnTo>
                  <a:lnTo>
                    <a:pt x="74031" y="91127"/>
                  </a:lnTo>
                  <a:lnTo>
                    <a:pt x="64677" y="95639"/>
                  </a:lnTo>
                  <a:lnTo>
                    <a:pt x="55590" y="110075"/>
                  </a:lnTo>
                  <a:lnTo>
                    <a:pt x="50779" y="115488"/>
                  </a:lnTo>
                  <a:lnTo>
                    <a:pt x="46236" y="119999"/>
                  </a:lnTo>
                  <a:lnTo>
                    <a:pt x="41692" y="115488"/>
                  </a:lnTo>
                  <a:lnTo>
                    <a:pt x="36881" y="119999"/>
                  </a:lnTo>
                  <a:lnTo>
                    <a:pt x="32338" y="119999"/>
                  </a:lnTo>
                  <a:lnTo>
                    <a:pt x="23251" y="101052"/>
                  </a:lnTo>
                  <a:lnTo>
                    <a:pt x="13897" y="105563"/>
                  </a:lnTo>
                  <a:lnTo>
                    <a:pt x="4543" y="105563"/>
                  </a:lnTo>
                  <a:lnTo>
                    <a:pt x="9354" y="101052"/>
                  </a:lnTo>
                  <a:lnTo>
                    <a:pt x="0" y="81203"/>
                  </a:lnTo>
                  <a:lnTo>
                    <a:pt x="9354" y="76691"/>
                  </a:lnTo>
                  <a:lnTo>
                    <a:pt x="13897" y="81203"/>
                  </a:lnTo>
                  <a:lnTo>
                    <a:pt x="18440" y="76691"/>
                  </a:lnTo>
                  <a:lnTo>
                    <a:pt x="50779" y="76691"/>
                  </a:lnTo>
                  <a:lnTo>
                    <a:pt x="41692" y="0"/>
                  </a:lnTo>
                  <a:lnTo>
                    <a:pt x="55590" y="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18"/>
            <p:cNvSpPr/>
            <p:nvPr/>
          </p:nvSpPr>
          <p:spPr>
            <a:xfrm>
              <a:off x="1449266378" y="382597756"/>
              <a:ext cx="48689059" cy="55537718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1724" y="120000"/>
                  </a:moveTo>
                  <a:lnTo>
                    <a:pt x="71724" y="120000"/>
                  </a:lnTo>
                  <a:lnTo>
                    <a:pt x="120000" y="37500"/>
                  </a:lnTo>
                  <a:lnTo>
                    <a:pt x="120000" y="0"/>
                  </a:lnTo>
                  <a:lnTo>
                    <a:pt x="0" y="0"/>
                  </a:lnTo>
                  <a:lnTo>
                    <a:pt x="48275" y="37500"/>
                  </a:lnTo>
                  <a:lnTo>
                    <a:pt x="48275" y="75000"/>
                  </a:lnTo>
                  <a:lnTo>
                    <a:pt x="71724" y="120000"/>
                  </a:lnTo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5" name="Google Shape;1035;p18"/>
            <p:cNvSpPr/>
            <p:nvPr/>
          </p:nvSpPr>
          <p:spPr>
            <a:xfrm>
              <a:off x="1527997148" y="491616959"/>
              <a:ext cx="71479533" cy="12959017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20000"/>
                  </a:moveTo>
                  <a:lnTo>
                    <a:pt x="120000" y="120000"/>
                  </a:lnTo>
                  <a:lnTo>
                    <a:pt x="120000" y="84324"/>
                  </a:lnTo>
                  <a:lnTo>
                    <a:pt x="84590" y="68108"/>
                  </a:lnTo>
                  <a:lnTo>
                    <a:pt x="84590" y="32432"/>
                  </a:lnTo>
                  <a:lnTo>
                    <a:pt x="67868" y="32432"/>
                  </a:lnTo>
                  <a:lnTo>
                    <a:pt x="50163" y="0"/>
                  </a:lnTo>
                  <a:lnTo>
                    <a:pt x="33442" y="16216"/>
                  </a:lnTo>
                  <a:lnTo>
                    <a:pt x="0" y="51891"/>
                  </a:lnTo>
                  <a:lnTo>
                    <a:pt x="84590" y="120000"/>
                  </a:lnTo>
                  <a:lnTo>
                    <a:pt x="120000" y="120000"/>
                  </a:lnTo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18"/>
            <p:cNvSpPr/>
            <p:nvPr/>
          </p:nvSpPr>
          <p:spPr>
            <a:xfrm>
              <a:off x="1578758049" y="438135618"/>
              <a:ext cx="100484932" cy="1830715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7514" y="108679"/>
                  </a:moveTo>
                  <a:lnTo>
                    <a:pt x="107514" y="108679"/>
                  </a:lnTo>
                  <a:lnTo>
                    <a:pt x="107514" y="72452"/>
                  </a:lnTo>
                  <a:lnTo>
                    <a:pt x="120000" y="47547"/>
                  </a:lnTo>
                  <a:lnTo>
                    <a:pt x="107514" y="22641"/>
                  </a:lnTo>
                  <a:lnTo>
                    <a:pt x="95722" y="11320"/>
                  </a:lnTo>
                  <a:lnTo>
                    <a:pt x="72138" y="11320"/>
                  </a:lnTo>
                  <a:lnTo>
                    <a:pt x="59653" y="0"/>
                  </a:lnTo>
                  <a:lnTo>
                    <a:pt x="47861" y="11320"/>
                  </a:lnTo>
                  <a:lnTo>
                    <a:pt x="36069" y="0"/>
                  </a:lnTo>
                  <a:lnTo>
                    <a:pt x="23583" y="11320"/>
                  </a:lnTo>
                  <a:lnTo>
                    <a:pt x="11791" y="11320"/>
                  </a:lnTo>
                  <a:lnTo>
                    <a:pt x="11791" y="22641"/>
                  </a:lnTo>
                  <a:lnTo>
                    <a:pt x="11791" y="36226"/>
                  </a:lnTo>
                  <a:lnTo>
                    <a:pt x="11791" y="47547"/>
                  </a:lnTo>
                  <a:lnTo>
                    <a:pt x="11791" y="58867"/>
                  </a:lnTo>
                  <a:lnTo>
                    <a:pt x="0" y="58867"/>
                  </a:lnTo>
                  <a:lnTo>
                    <a:pt x="0" y="83773"/>
                  </a:lnTo>
                  <a:lnTo>
                    <a:pt x="23583" y="95094"/>
                  </a:lnTo>
                  <a:lnTo>
                    <a:pt x="23583" y="120000"/>
                  </a:lnTo>
                  <a:lnTo>
                    <a:pt x="47861" y="108679"/>
                  </a:lnTo>
                  <a:lnTo>
                    <a:pt x="83930" y="108679"/>
                  </a:lnTo>
                  <a:lnTo>
                    <a:pt x="107514" y="108679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18"/>
            <p:cNvSpPr/>
            <p:nvPr/>
          </p:nvSpPr>
          <p:spPr>
            <a:xfrm>
              <a:off x="1629518457" y="310602815"/>
              <a:ext cx="118096078" cy="16455813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95000"/>
                  </a:moveTo>
                  <a:lnTo>
                    <a:pt x="0" y="95000"/>
                  </a:lnTo>
                  <a:lnTo>
                    <a:pt x="10384" y="80000"/>
                  </a:lnTo>
                  <a:lnTo>
                    <a:pt x="30000" y="40000"/>
                  </a:lnTo>
                  <a:lnTo>
                    <a:pt x="50192" y="27500"/>
                  </a:lnTo>
                  <a:lnTo>
                    <a:pt x="69807" y="0"/>
                  </a:lnTo>
                  <a:lnTo>
                    <a:pt x="90000" y="0"/>
                  </a:lnTo>
                  <a:lnTo>
                    <a:pt x="90000" y="27500"/>
                  </a:lnTo>
                  <a:lnTo>
                    <a:pt x="109615" y="55000"/>
                  </a:lnTo>
                  <a:lnTo>
                    <a:pt x="120000" y="55000"/>
                  </a:lnTo>
                  <a:lnTo>
                    <a:pt x="120000" y="67500"/>
                  </a:lnTo>
                  <a:lnTo>
                    <a:pt x="99807" y="80000"/>
                  </a:lnTo>
                  <a:lnTo>
                    <a:pt x="79615" y="80000"/>
                  </a:lnTo>
                  <a:lnTo>
                    <a:pt x="39807" y="80000"/>
                  </a:lnTo>
                  <a:lnTo>
                    <a:pt x="39807" y="95000"/>
                  </a:lnTo>
                  <a:lnTo>
                    <a:pt x="39807" y="120000"/>
                  </a:lnTo>
                  <a:lnTo>
                    <a:pt x="30000" y="107500"/>
                  </a:lnTo>
                  <a:lnTo>
                    <a:pt x="10384" y="107500"/>
                  </a:lnTo>
                  <a:lnTo>
                    <a:pt x="0" y="9500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18"/>
            <p:cNvSpPr/>
            <p:nvPr/>
          </p:nvSpPr>
          <p:spPr>
            <a:xfrm>
              <a:off x="1708249227" y="419623324"/>
              <a:ext cx="30042310" cy="14604468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0769" y="0"/>
                  </a:moveTo>
                  <a:lnTo>
                    <a:pt x="80769" y="0"/>
                  </a:lnTo>
                  <a:lnTo>
                    <a:pt x="0" y="0"/>
                  </a:lnTo>
                  <a:lnTo>
                    <a:pt x="41538" y="61395"/>
                  </a:lnTo>
                  <a:lnTo>
                    <a:pt x="80769" y="106046"/>
                  </a:lnTo>
                  <a:lnTo>
                    <a:pt x="80769" y="120000"/>
                  </a:lnTo>
                  <a:lnTo>
                    <a:pt x="120000" y="120000"/>
                  </a:lnTo>
                  <a:lnTo>
                    <a:pt x="120000" y="61395"/>
                  </a:lnTo>
                  <a:lnTo>
                    <a:pt x="120000" y="30697"/>
                  </a:lnTo>
                  <a:lnTo>
                    <a:pt x="80769" y="16744"/>
                  </a:lnTo>
                  <a:lnTo>
                    <a:pt x="80769" y="0"/>
                  </a:lnTo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18"/>
            <p:cNvSpPr/>
            <p:nvPr/>
          </p:nvSpPr>
          <p:spPr>
            <a:xfrm>
              <a:off x="1718608547" y="53481666"/>
              <a:ext cx="250695182" cy="3476283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00733" y="100990"/>
                  </a:moveTo>
                  <a:lnTo>
                    <a:pt x="100733" y="100990"/>
                  </a:lnTo>
                  <a:lnTo>
                    <a:pt x="100733" y="95049"/>
                  </a:lnTo>
                  <a:lnTo>
                    <a:pt x="115045" y="69306"/>
                  </a:lnTo>
                  <a:lnTo>
                    <a:pt x="120000" y="31287"/>
                  </a:lnTo>
                  <a:lnTo>
                    <a:pt x="110366" y="19009"/>
                  </a:lnTo>
                  <a:lnTo>
                    <a:pt x="110366" y="5940"/>
                  </a:lnTo>
                  <a:lnTo>
                    <a:pt x="105688" y="0"/>
                  </a:lnTo>
                  <a:lnTo>
                    <a:pt x="86146" y="0"/>
                  </a:lnTo>
                  <a:lnTo>
                    <a:pt x="38532" y="43960"/>
                  </a:lnTo>
                  <a:lnTo>
                    <a:pt x="28899" y="43960"/>
                  </a:lnTo>
                  <a:lnTo>
                    <a:pt x="28899" y="76039"/>
                  </a:lnTo>
                  <a:lnTo>
                    <a:pt x="23669" y="81980"/>
                  </a:lnTo>
                  <a:lnTo>
                    <a:pt x="0" y="87920"/>
                  </a:lnTo>
                  <a:lnTo>
                    <a:pt x="0" y="100990"/>
                  </a:lnTo>
                  <a:lnTo>
                    <a:pt x="9357" y="114059"/>
                  </a:lnTo>
                  <a:lnTo>
                    <a:pt x="14311" y="114059"/>
                  </a:lnTo>
                  <a:lnTo>
                    <a:pt x="14311" y="120000"/>
                  </a:lnTo>
                  <a:lnTo>
                    <a:pt x="14311" y="114059"/>
                  </a:lnTo>
                  <a:lnTo>
                    <a:pt x="18990" y="114059"/>
                  </a:lnTo>
                  <a:lnTo>
                    <a:pt x="23669" y="120000"/>
                  </a:lnTo>
                  <a:lnTo>
                    <a:pt x="23669" y="114059"/>
                  </a:lnTo>
                  <a:lnTo>
                    <a:pt x="33853" y="100990"/>
                  </a:lnTo>
                  <a:lnTo>
                    <a:pt x="38532" y="100990"/>
                  </a:lnTo>
                  <a:lnTo>
                    <a:pt x="52844" y="106930"/>
                  </a:lnTo>
                  <a:lnTo>
                    <a:pt x="57522" y="106930"/>
                  </a:lnTo>
                  <a:lnTo>
                    <a:pt x="67155" y="114059"/>
                  </a:lnTo>
                  <a:lnTo>
                    <a:pt x="76513" y="106930"/>
                  </a:lnTo>
                  <a:lnTo>
                    <a:pt x="91376" y="106930"/>
                  </a:lnTo>
                  <a:lnTo>
                    <a:pt x="96055" y="100990"/>
                  </a:lnTo>
                  <a:lnTo>
                    <a:pt x="100733" y="10099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18"/>
            <p:cNvSpPr/>
            <p:nvPr/>
          </p:nvSpPr>
          <p:spPr>
            <a:xfrm>
              <a:off x="1440978954" y="255065279"/>
              <a:ext cx="98413726" cy="12753254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791" y="100884"/>
                  </a:moveTo>
                  <a:lnTo>
                    <a:pt x="11791" y="100884"/>
                  </a:lnTo>
                  <a:lnTo>
                    <a:pt x="24277" y="100884"/>
                  </a:lnTo>
                  <a:lnTo>
                    <a:pt x="47861" y="84955"/>
                  </a:lnTo>
                  <a:lnTo>
                    <a:pt x="59653" y="100884"/>
                  </a:lnTo>
                  <a:lnTo>
                    <a:pt x="72138" y="84955"/>
                  </a:lnTo>
                  <a:lnTo>
                    <a:pt x="47861" y="84955"/>
                  </a:lnTo>
                  <a:lnTo>
                    <a:pt x="11791" y="84955"/>
                  </a:lnTo>
                  <a:lnTo>
                    <a:pt x="0" y="49911"/>
                  </a:lnTo>
                  <a:lnTo>
                    <a:pt x="11791" y="18053"/>
                  </a:lnTo>
                  <a:lnTo>
                    <a:pt x="24277" y="0"/>
                  </a:lnTo>
                  <a:lnTo>
                    <a:pt x="47861" y="0"/>
                  </a:lnTo>
                  <a:lnTo>
                    <a:pt x="83930" y="18053"/>
                  </a:lnTo>
                  <a:lnTo>
                    <a:pt x="95722" y="49911"/>
                  </a:lnTo>
                  <a:lnTo>
                    <a:pt x="120000" y="120000"/>
                  </a:lnTo>
                  <a:lnTo>
                    <a:pt x="72138" y="120000"/>
                  </a:lnTo>
                  <a:lnTo>
                    <a:pt x="11791" y="120000"/>
                  </a:lnTo>
                  <a:lnTo>
                    <a:pt x="11791" y="100884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18"/>
            <p:cNvSpPr/>
            <p:nvPr/>
          </p:nvSpPr>
          <p:spPr>
            <a:xfrm>
              <a:off x="1669919872" y="419623324"/>
              <a:ext cx="59047714" cy="18307027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35555"/>
                  </a:moveTo>
                  <a:lnTo>
                    <a:pt x="0" y="35555"/>
                  </a:lnTo>
                  <a:lnTo>
                    <a:pt x="0" y="13333"/>
                  </a:lnTo>
                  <a:lnTo>
                    <a:pt x="0" y="0"/>
                  </a:lnTo>
                  <a:lnTo>
                    <a:pt x="79615" y="0"/>
                  </a:lnTo>
                  <a:lnTo>
                    <a:pt x="100384" y="48888"/>
                  </a:lnTo>
                  <a:lnTo>
                    <a:pt x="120000" y="84444"/>
                  </a:lnTo>
                  <a:lnTo>
                    <a:pt x="120000" y="95555"/>
                  </a:lnTo>
                  <a:lnTo>
                    <a:pt x="20769" y="120000"/>
                  </a:lnTo>
                  <a:lnTo>
                    <a:pt x="0" y="120000"/>
                  </a:lnTo>
                  <a:lnTo>
                    <a:pt x="0" y="84444"/>
                  </a:lnTo>
                  <a:lnTo>
                    <a:pt x="20769" y="60000"/>
                  </a:lnTo>
                  <a:lnTo>
                    <a:pt x="0" y="35555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18"/>
            <p:cNvSpPr/>
            <p:nvPr/>
          </p:nvSpPr>
          <p:spPr>
            <a:xfrm>
              <a:off x="1757973768" y="345572188"/>
              <a:ext cx="182323770" cy="27563485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189" y="112500"/>
                  </a:moveTo>
                  <a:lnTo>
                    <a:pt x="60189" y="112500"/>
                  </a:lnTo>
                  <a:lnTo>
                    <a:pt x="73438" y="88500"/>
                  </a:lnTo>
                  <a:lnTo>
                    <a:pt x="79873" y="88500"/>
                  </a:lnTo>
                  <a:lnTo>
                    <a:pt x="86309" y="96000"/>
                  </a:lnTo>
                  <a:lnTo>
                    <a:pt x="93123" y="88500"/>
                  </a:lnTo>
                  <a:lnTo>
                    <a:pt x="106750" y="64500"/>
                  </a:lnTo>
                  <a:lnTo>
                    <a:pt x="113186" y="40500"/>
                  </a:lnTo>
                  <a:lnTo>
                    <a:pt x="120000" y="24000"/>
                  </a:lnTo>
                  <a:lnTo>
                    <a:pt x="120000" y="16500"/>
                  </a:lnTo>
                  <a:lnTo>
                    <a:pt x="120000" y="7500"/>
                  </a:lnTo>
                  <a:lnTo>
                    <a:pt x="113186" y="0"/>
                  </a:lnTo>
                  <a:lnTo>
                    <a:pt x="106750" y="0"/>
                  </a:lnTo>
                  <a:lnTo>
                    <a:pt x="100315" y="7500"/>
                  </a:lnTo>
                  <a:lnTo>
                    <a:pt x="79873" y="7500"/>
                  </a:lnTo>
                  <a:lnTo>
                    <a:pt x="67003" y="16500"/>
                  </a:lnTo>
                  <a:lnTo>
                    <a:pt x="53753" y="7500"/>
                  </a:lnTo>
                  <a:lnTo>
                    <a:pt x="46561" y="7500"/>
                  </a:lnTo>
                  <a:lnTo>
                    <a:pt x="26876" y="0"/>
                  </a:lnTo>
                  <a:lnTo>
                    <a:pt x="20441" y="0"/>
                  </a:lnTo>
                  <a:lnTo>
                    <a:pt x="7192" y="16500"/>
                  </a:lnTo>
                  <a:lnTo>
                    <a:pt x="7192" y="24000"/>
                  </a:lnTo>
                  <a:lnTo>
                    <a:pt x="7192" y="40500"/>
                  </a:lnTo>
                  <a:lnTo>
                    <a:pt x="0" y="72000"/>
                  </a:lnTo>
                  <a:lnTo>
                    <a:pt x="0" y="96000"/>
                  </a:lnTo>
                  <a:lnTo>
                    <a:pt x="20441" y="96000"/>
                  </a:lnTo>
                  <a:lnTo>
                    <a:pt x="20441" y="103500"/>
                  </a:lnTo>
                  <a:lnTo>
                    <a:pt x="26876" y="120000"/>
                  </a:lnTo>
                  <a:lnTo>
                    <a:pt x="33312" y="120000"/>
                  </a:lnTo>
                  <a:lnTo>
                    <a:pt x="60189" y="120000"/>
                  </a:lnTo>
                  <a:lnTo>
                    <a:pt x="60189" y="112500"/>
                  </a:lnTo>
                  <a:close/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18"/>
            <p:cNvSpPr/>
            <p:nvPr/>
          </p:nvSpPr>
          <p:spPr>
            <a:xfrm>
              <a:off x="1728967539" y="382597756"/>
              <a:ext cx="40401614" cy="18307027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869" y="11320"/>
                  </a:moveTo>
                  <a:lnTo>
                    <a:pt x="60869" y="11320"/>
                  </a:lnTo>
                  <a:lnTo>
                    <a:pt x="0" y="22641"/>
                  </a:lnTo>
                  <a:lnTo>
                    <a:pt x="0" y="36226"/>
                  </a:lnTo>
                  <a:lnTo>
                    <a:pt x="29565" y="47547"/>
                  </a:lnTo>
                  <a:lnTo>
                    <a:pt x="29565" y="72452"/>
                  </a:lnTo>
                  <a:lnTo>
                    <a:pt x="29565" y="120000"/>
                  </a:lnTo>
                  <a:lnTo>
                    <a:pt x="90434" y="120000"/>
                  </a:lnTo>
                  <a:lnTo>
                    <a:pt x="90434" y="83773"/>
                  </a:lnTo>
                  <a:lnTo>
                    <a:pt x="120000" y="36226"/>
                  </a:lnTo>
                  <a:lnTo>
                    <a:pt x="120000" y="11320"/>
                  </a:lnTo>
                  <a:lnTo>
                    <a:pt x="90434" y="0"/>
                  </a:lnTo>
                  <a:lnTo>
                    <a:pt x="60869" y="0"/>
                  </a:lnTo>
                  <a:lnTo>
                    <a:pt x="60869" y="11320"/>
                  </a:lnTo>
                </a:path>
              </a:pathLst>
            </a:custGeom>
            <a:solidFill>
              <a:srgbClr val="92D050"/>
            </a:solidFill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18"/>
          <p:cNvGrpSpPr/>
          <p:nvPr/>
        </p:nvGrpSpPr>
        <p:grpSpPr>
          <a:xfrm>
            <a:off x="1744662" y="2216150"/>
            <a:ext cx="2579687" cy="2089150"/>
            <a:chOff x="0" y="0"/>
            <a:chExt cx="2147483647" cy="2147483647"/>
          </a:xfrm>
        </p:grpSpPr>
        <p:sp>
          <p:nvSpPr>
            <p:cNvPr id="1045" name="Google Shape;1045;p18"/>
            <p:cNvSpPr/>
            <p:nvPr/>
          </p:nvSpPr>
          <p:spPr>
            <a:xfrm>
              <a:off x="0" y="1703627100"/>
              <a:ext cx="1638695758" cy="44385654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-21959" y="16906"/>
                  </a:moveTo>
                  <a:lnTo>
                    <a:pt x="-9240" y="9143"/>
                  </a:lnTo>
                  <a:lnTo>
                    <a:pt x="-457" y="8950"/>
                  </a:lnTo>
                </a:path>
              </a:pathLst>
            </a:custGeom>
            <a:solidFill>
              <a:srgbClr val="548235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mbria"/>
                <a:buNone/>
              </a:pPr>
              <a:r>
                <a:rPr lang="en-US" sz="1000" b="1" i="0" u="none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Agreement with United States of America (2005) </a:t>
              </a:r>
              <a:endParaRPr/>
            </a:p>
          </p:txBody>
        </p:sp>
        <p:sp>
          <p:nvSpPr>
            <p:cNvPr id="1046" name="Google Shape;1046;p18"/>
            <p:cNvSpPr/>
            <p:nvPr/>
          </p:nvSpPr>
          <p:spPr>
            <a:xfrm>
              <a:off x="124223685" y="0"/>
              <a:ext cx="751949479" cy="88281904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116307"/>
                  </a:moveTo>
                  <a:lnTo>
                    <a:pt x="120000" y="116307"/>
                  </a:lnTo>
                  <a:lnTo>
                    <a:pt x="120000" y="110400"/>
                  </a:lnTo>
                  <a:lnTo>
                    <a:pt x="113900" y="106338"/>
                  </a:lnTo>
                  <a:lnTo>
                    <a:pt x="107565" y="94523"/>
                  </a:lnTo>
                  <a:lnTo>
                    <a:pt x="105571" y="94523"/>
                  </a:lnTo>
                  <a:lnTo>
                    <a:pt x="103577" y="88615"/>
                  </a:lnTo>
                  <a:lnTo>
                    <a:pt x="99472" y="90461"/>
                  </a:lnTo>
                  <a:lnTo>
                    <a:pt x="97478" y="92676"/>
                  </a:lnTo>
                  <a:lnTo>
                    <a:pt x="91378" y="86769"/>
                  </a:lnTo>
                  <a:lnTo>
                    <a:pt x="91378" y="84553"/>
                  </a:lnTo>
                  <a:lnTo>
                    <a:pt x="85278" y="86769"/>
                  </a:lnTo>
                  <a:lnTo>
                    <a:pt x="85278" y="84553"/>
                  </a:lnTo>
                  <a:lnTo>
                    <a:pt x="85278" y="15876"/>
                  </a:lnTo>
                  <a:lnTo>
                    <a:pt x="79178" y="11815"/>
                  </a:lnTo>
                  <a:lnTo>
                    <a:pt x="73196" y="13784"/>
                  </a:lnTo>
                  <a:lnTo>
                    <a:pt x="69090" y="11815"/>
                  </a:lnTo>
                  <a:lnTo>
                    <a:pt x="65102" y="11815"/>
                  </a:lnTo>
                  <a:lnTo>
                    <a:pt x="59002" y="7876"/>
                  </a:lnTo>
                  <a:lnTo>
                    <a:pt x="50909" y="7876"/>
                  </a:lnTo>
                  <a:lnTo>
                    <a:pt x="48797" y="4061"/>
                  </a:lnTo>
                  <a:lnTo>
                    <a:pt x="42697" y="4061"/>
                  </a:lnTo>
                  <a:lnTo>
                    <a:pt x="40703" y="1969"/>
                  </a:lnTo>
                  <a:lnTo>
                    <a:pt x="36715" y="0"/>
                  </a:lnTo>
                  <a:lnTo>
                    <a:pt x="32609" y="4061"/>
                  </a:lnTo>
                  <a:lnTo>
                    <a:pt x="28621" y="5907"/>
                  </a:lnTo>
                  <a:lnTo>
                    <a:pt x="22521" y="9969"/>
                  </a:lnTo>
                  <a:lnTo>
                    <a:pt x="20410" y="9969"/>
                  </a:lnTo>
                  <a:lnTo>
                    <a:pt x="16422" y="13784"/>
                  </a:lnTo>
                  <a:lnTo>
                    <a:pt x="14428" y="21784"/>
                  </a:lnTo>
                  <a:lnTo>
                    <a:pt x="6099" y="23630"/>
                  </a:lnTo>
                  <a:lnTo>
                    <a:pt x="3988" y="27692"/>
                  </a:lnTo>
                  <a:lnTo>
                    <a:pt x="12082" y="33600"/>
                  </a:lnTo>
                  <a:lnTo>
                    <a:pt x="14428" y="37415"/>
                  </a:lnTo>
                  <a:lnTo>
                    <a:pt x="18416" y="43323"/>
                  </a:lnTo>
                  <a:lnTo>
                    <a:pt x="18416" y="45415"/>
                  </a:lnTo>
                  <a:lnTo>
                    <a:pt x="12082" y="45415"/>
                  </a:lnTo>
                  <a:lnTo>
                    <a:pt x="12082" y="41353"/>
                  </a:lnTo>
                  <a:lnTo>
                    <a:pt x="10087" y="41353"/>
                  </a:lnTo>
                  <a:lnTo>
                    <a:pt x="1994" y="45415"/>
                  </a:lnTo>
                  <a:lnTo>
                    <a:pt x="0" y="49230"/>
                  </a:lnTo>
                  <a:lnTo>
                    <a:pt x="3988" y="51323"/>
                  </a:lnTo>
                  <a:lnTo>
                    <a:pt x="3988" y="53169"/>
                  </a:lnTo>
                  <a:lnTo>
                    <a:pt x="3988" y="55138"/>
                  </a:lnTo>
                  <a:lnTo>
                    <a:pt x="8093" y="57230"/>
                  </a:lnTo>
                  <a:lnTo>
                    <a:pt x="12082" y="57230"/>
                  </a:lnTo>
                  <a:lnTo>
                    <a:pt x="16422" y="57230"/>
                  </a:lnTo>
                  <a:lnTo>
                    <a:pt x="20410" y="55138"/>
                  </a:lnTo>
                  <a:lnTo>
                    <a:pt x="20410" y="57230"/>
                  </a:lnTo>
                  <a:lnTo>
                    <a:pt x="22521" y="60923"/>
                  </a:lnTo>
                  <a:lnTo>
                    <a:pt x="20410" y="64984"/>
                  </a:lnTo>
                  <a:lnTo>
                    <a:pt x="16422" y="64984"/>
                  </a:lnTo>
                  <a:lnTo>
                    <a:pt x="14428" y="66830"/>
                  </a:lnTo>
                  <a:lnTo>
                    <a:pt x="12082" y="66830"/>
                  </a:lnTo>
                  <a:lnTo>
                    <a:pt x="10087" y="66830"/>
                  </a:lnTo>
                  <a:lnTo>
                    <a:pt x="6099" y="76800"/>
                  </a:lnTo>
                  <a:lnTo>
                    <a:pt x="12082" y="88615"/>
                  </a:lnTo>
                  <a:lnTo>
                    <a:pt x="14428" y="88615"/>
                  </a:lnTo>
                  <a:lnTo>
                    <a:pt x="18416" y="86769"/>
                  </a:lnTo>
                  <a:lnTo>
                    <a:pt x="18416" y="90461"/>
                  </a:lnTo>
                  <a:lnTo>
                    <a:pt x="18416" y="92676"/>
                  </a:lnTo>
                  <a:lnTo>
                    <a:pt x="20410" y="94523"/>
                  </a:lnTo>
                  <a:lnTo>
                    <a:pt x="26510" y="94523"/>
                  </a:lnTo>
                  <a:lnTo>
                    <a:pt x="28621" y="96369"/>
                  </a:lnTo>
                  <a:lnTo>
                    <a:pt x="28621" y="94523"/>
                  </a:lnTo>
                  <a:lnTo>
                    <a:pt x="32609" y="94523"/>
                  </a:lnTo>
                  <a:lnTo>
                    <a:pt x="32609" y="98584"/>
                  </a:lnTo>
                  <a:lnTo>
                    <a:pt x="32609" y="102276"/>
                  </a:lnTo>
                  <a:lnTo>
                    <a:pt x="22521" y="110400"/>
                  </a:lnTo>
                  <a:lnTo>
                    <a:pt x="16422" y="112246"/>
                  </a:lnTo>
                  <a:lnTo>
                    <a:pt x="14428" y="114092"/>
                  </a:lnTo>
                  <a:lnTo>
                    <a:pt x="8093" y="118153"/>
                  </a:lnTo>
                  <a:lnTo>
                    <a:pt x="10087" y="120000"/>
                  </a:lnTo>
                  <a:lnTo>
                    <a:pt x="20410" y="114092"/>
                  </a:lnTo>
                  <a:lnTo>
                    <a:pt x="28621" y="110400"/>
                  </a:lnTo>
                  <a:lnTo>
                    <a:pt x="30615" y="108184"/>
                  </a:lnTo>
                  <a:lnTo>
                    <a:pt x="34604" y="104492"/>
                  </a:lnTo>
                  <a:lnTo>
                    <a:pt x="44809" y="96369"/>
                  </a:lnTo>
                  <a:lnTo>
                    <a:pt x="46803" y="94523"/>
                  </a:lnTo>
                  <a:lnTo>
                    <a:pt x="42697" y="92676"/>
                  </a:lnTo>
                  <a:lnTo>
                    <a:pt x="44809" y="90461"/>
                  </a:lnTo>
                  <a:lnTo>
                    <a:pt x="48797" y="86769"/>
                  </a:lnTo>
                  <a:lnTo>
                    <a:pt x="48797" y="82707"/>
                  </a:lnTo>
                  <a:lnTo>
                    <a:pt x="54897" y="78646"/>
                  </a:lnTo>
                  <a:lnTo>
                    <a:pt x="56891" y="78646"/>
                  </a:lnTo>
                  <a:lnTo>
                    <a:pt x="54897" y="80861"/>
                  </a:lnTo>
                  <a:lnTo>
                    <a:pt x="52903" y="82707"/>
                  </a:lnTo>
                  <a:lnTo>
                    <a:pt x="50909" y="88615"/>
                  </a:lnTo>
                  <a:lnTo>
                    <a:pt x="52903" y="90461"/>
                  </a:lnTo>
                  <a:lnTo>
                    <a:pt x="50909" y="92676"/>
                  </a:lnTo>
                  <a:lnTo>
                    <a:pt x="52903" y="92676"/>
                  </a:lnTo>
                  <a:lnTo>
                    <a:pt x="59002" y="88615"/>
                  </a:lnTo>
                  <a:lnTo>
                    <a:pt x="60997" y="88615"/>
                  </a:lnTo>
                  <a:lnTo>
                    <a:pt x="62991" y="84553"/>
                  </a:lnTo>
                  <a:lnTo>
                    <a:pt x="60997" y="80861"/>
                  </a:lnTo>
                  <a:lnTo>
                    <a:pt x="67096" y="82707"/>
                  </a:lnTo>
                  <a:lnTo>
                    <a:pt x="75190" y="86769"/>
                  </a:lnTo>
                  <a:lnTo>
                    <a:pt x="81290" y="86769"/>
                  </a:lnTo>
                  <a:lnTo>
                    <a:pt x="87390" y="88615"/>
                  </a:lnTo>
                  <a:lnTo>
                    <a:pt x="89384" y="88615"/>
                  </a:lnTo>
                  <a:lnTo>
                    <a:pt x="89384" y="90461"/>
                  </a:lnTo>
                  <a:lnTo>
                    <a:pt x="99472" y="98584"/>
                  </a:lnTo>
                  <a:lnTo>
                    <a:pt x="105571" y="110400"/>
                  </a:lnTo>
                  <a:lnTo>
                    <a:pt x="103577" y="100430"/>
                  </a:lnTo>
                  <a:lnTo>
                    <a:pt x="101583" y="98584"/>
                  </a:lnTo>
                  <a:lnTo>
                    <a:pt x="103577" y="98584"/>
                  </a:lnTo>
                  <a:lnTo>
                    <a:pt x="103577" y="94523"/>
                  </a:lnTo>
                  <a:lnTo>
                    <a:pt x="105571" y="104492"/>
                  </a:lnTo>
                  <a:lnTo>
                    <a:pt x="107565" y="102276"/>
                  </a:lnTo>
                  <a:lnTo>
                    <a:pt x="111671" y="106338"/>
                  </a:lnTo>
                  <a:lnTo>
                    <a:pt x="107565" y="104492"/>
                  </a:lnTo>
                  <a:lnTo>
                    <a:pt x="107565" y="106338"/>
                  </a:lnTo>
                  <a:lnTo>
                    <a:pt x="107565" y="110400"/>
                  </a:lnTo>
                  <a:lnTo>
                    <a:pt x="109677" y="108184"/>
                  </a:lnTo>
                  <a:lnTo>
                    <a:pt x="109677" y="112246"/>
                  </a:lnTo>
                  <a:lnTo>
                    <a:pt x="113900" y="118153"/>
                  </a:lnTo>
                  <a:lnTo>
                    <a:pt x="113900" y="114092"/>
                  </a:lnTo>
                  <a:lnTo>
                    <a:pt x="111671" y="110400"/>
                  </a:lnTo>
                  <a:lnTo>
                    <a:pt x="113900" y="110400"/>
                  </a:lnTo>
                  <a:lnTo>
                    <a:pt x="113900" y="112246"/>
                  </a:lnTo>
                  <a:lnTo>
                    <a:pt x="115894" y="116307"/>
                  </a:lnTo>
                  <a:lnTo>
                    <a:pt x="118005" y="118153"/>
                  </a:lnTo>
                  <a:lnTo>
                    <a:pt x="120000" y="116307"/>
                  </a:lnTo>
                </a:path>
              </a:pathLst>
            </a:custGeom>
            <a:solidFill>
              <a:srgbClr val="548235"/>
            </a:solidFill>
            <a:ln w="9525" cap="flat" cmpd="sng">
              <a:solidFill>
                <a:srgbClr val="B2B2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18"/>
            <p:cNvSpPr/>
            <p:nvPr/>
          </p:nvSpPr>
          <p:spPr>
            <a:xfrm>
              <a:off x="989824393" y="1057423650"/>
              <a:ext cx="1157659253" cy="709845469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3954" y="2598"/>
                  </a:moveTo>
                  <a:lnTo>
                    <a:pt x="3954" y="2598"/>
                  </a:lnTo>
                  <a:lnTo>
                    <a:pt x="60608" y="2598"/>
                  </a:lnTo>
                  <a:lnTo>
                    <a:pt x="61901" y="0"/>
                  </a:lnTo>
                  <a:lnTo>
                    <a:pt x="63269" y="5044"/>
                  </a:lnTo>
                  <a:lnTo>
                    <a:pt x="65855" y="5044"/>
                  </a:lnTo>
                  <a:lnTo>
                    <a:pt x="68669" y="9936"/>
                  </a:lnTo>
                  <a:lnTo>
                    <a:pt x="72623" y="9936"/>
                  </a:lnTo>
                  <a:lnTo>
                    <a:pt x="67224" y="17273"/>
                  </a:lnTo>
                  <a:lnTo>
                    <a:pt x="69961" y="14675"/>
                  </a:lnTo>
                  <a:lnTo>
                    <a:pt x="71254" y="17273"/>
                  </a:lnTo>
                  <a:lnTo>
                    <a:pt x="75209" y="14675"/>
                  </a:lnTo>
                  <a:lnTo>
                    <a:pt x="75209" y="17273"/>
                  </a:lnTo>
                  <a:lnTo>
                    <a:pt x="76501" y="14675"/>
                  </a:lnTo>
                  <a:lnTo>
                    <a:pt x="77870" y="17273"/>
                  </a:lnTo>
                  <a:lnTo>
                    <a:pt x="81825" y="17273"/>
                  </a:lnTo>
                  <a:lnTo>
                    <a:pt x="83117" y="17273"/>
                  </a:lnTo>
                  <a:lnTo>
                    <a:pt x="84410" y="19719"/>
                  </a:lnTo>
                  <a:lnTo>
                    <a:pt x="84410" y="22012"/>
                  </a:lnTo>
                  <a:lnTo>
                    <a:pt x="77870" y="22012"/>
                  </a:lnTo>
                  <a:lnTo>
                    <a:pt x="76501" y="29350"/>
                  </a:lnTo>
                  <a:lnTo>
                    <a:pt x="77870" y="27057"/>
                  </a:lnTo>
                  <a:lnTo>
                    <a:pt x="76501" y="36687"/>
                  </a:lnTo>
                  <a:lnTo>
                    <a:pt x="76501" y="41732"/>
                  </a:lnTo>
                  <a:lnTo>
                    <a:pt x="76501" y="44025"/>
                  </a:lnTo>
                  <a:lnTo>
                    <a:pt x="77870" y="44025"/>
                  </a:lnTo>
                  <a:lnTo>
                    <a:pt x="79163" y="41732"/>
                  </a:lnTo>
                  <a:lnTo>
                    <a:pt x="79163" y="31949"/>
                  </a:lnTo>
                  <a:lnTo>
                    <a:pt x="80456" y="27057"/>
                  </a:lnTo>
                  <a:lnTo>
                    <a:pt x="81825" y="24611"/>
                  </a:lnTo>
                  <a:lnTo>
                    <a:pt x="81825" y="22012"/>
                  </a:lnTo>
                  <a:lnTo>
                    <a:pt x="85703" y="24611"/>
                  </a:lnTo>
                  <a:lnTo>
                    <a:pt x="85703" y="29350"/>
                  </a:lnTo>
                  <a:lnTo>
                    <a:pt x="84410" y="34394"/>
                  </a:lnTo>
                  <a:lnTo>
                    <a:pt x="87072" y="31949"/>
                  </a:lnTo>
                  <a:lnTo>
                    <a:pt x="87072" y="36687"/>
                  </a:lnTo>
                  <a:lnTo>
                    <a:pt x="88365" y="36687"/>
                  </a:lnTo>
                  <a:lnTo>
                    <a:pt x="85703" y="44025"/>
                  </a:lnTo>
                  <a:lnTo>
                    <a:pt x="87072" y="44025"/>
                  </a:lnTo>
                  <a:lnTo>
                    <a:pt x="89657" y="44025"/>
                  </a:lnTo>
                  <a:lnTo>
                    <a:pt x="94904" y="36687"/>
                  </a:lnTo>
                  <a:lnTo>
                    <a:pt x="94904" y="34394"/>
                  </a:lnTo>
                  <a:lnTo>
                    <a:pt x="100152" y="34394"/>
                  </a:lnTo>
                  <a:lnTo>
                    <a:pt x="100152" y="29350"/>
                  </a:lnTo>
                  <a:lnTo>
                    <a:pt x="102813" y="27057"/>
                  </a:lnTo>
                  <a:lnTo>
                    <a:pt x="109353" y="27057"/>
                  </a:lnTo>
                  <a:lnTo>
                    <a:pt x="112167" y="24611"/>
                  </a:lnTo>
                  <a:lnTo>
                    <a:pt x="114752" y="12382"/>
                  </a:lnTo>
                  <a:lnTo>
                    <a:pt x="116121" y="14675"/>
                  </a:lnTo>
                  <a:lnTo>
                    <a:pt x="117414" y="12382"/>
                  </a:lnTo>
                  <a:lnTo>
                    <a:pt x="117414" y="14675"/>
                  </a:lnTo>
                  <a:lnTo>
                    <a:pt x="118707" y="22012"/>
                  </a:lnTo>
                  <a:lnTo>
                    <a:pt x="120000" y="24611"/>
                  </a:lnTo>
                  <a:lnTo>
                    <a:pt x="120000" y="27057"/>
                  </a:lnTo>
                  <a:lnTo>
                    <a:pt x="118707" y="29350"/>
                  </a:lnTo>
                  <a:lnTo>
                    <a:pt x="116121" y="29350"/>
                  </a:lnTo>
                  <a:lnTo>
                    <a:pt x="114752" y="31949"/>
                  </a:lnTo>
                  <a:lnTo>
                    <a:pt x="113460" y="34394"/>
                  </a:lnTo>
                  <a:lnTo>
                    <a:pt x="110722" y="39286"/>
                  </a:lnTo>
                  <a:lnTo>
                    <a:pt x="112167" y="44025"/>
                  </a:lnTo>
                  <a:lnTo>
                    <a:pt x="113460" y="44025"/>
                  </a:lnTo>
                  <a:lnTo>
                    <a:pt x="113460" y="41732"/>
                  </a:lnTo>
                  <a:lnTo>
                    <a:pt x="113460" y="44025"/>
                  </a:lnTo>
                  <a:lnTo>
                    <a:pt x="110722" y="44025"/>
                  </a:lnTo>
                  <a:lnTo>
                    <a:pt x="106768" y="46624"/>
                  </a:lnTo>
                  <a:lnTo>
                    <a:pt x="105475" y="49070"/>
                  </a:lnTo>
                  <a:lnTo>
                    <a:pt x="104106" y="56407"/>
                  </a:lnTo>
                  <a:lnTo>
                    <a:pt x="102813" y="56407"/>
                  </a:lnTo>
                  <a:lnTo>
                    <a:pt x="101520" y="53961"/>
                  </a:lnTo>
                  <a:lnTo>
                    <a:pt x="102813" y="58700"/>
                  </a:lnTo>
                  <a:lnTo>
                    <a:pt x="101520" y="66038"/>
                  </a:lnTo>
                  <a:lnTo>
                    <a:pt x="101520" y="61299"/>
                  </a:lnTo>
                  <a:lnTo>
                    <a:pt x="100152" y="58700"/>
                  </a:lnTo>
                  <a:lnTo>
                    <a:pt x="101520" y="53961"/>
                  </a:lnTo>
                  <a:lnTo>
                    <a:pt x="100152" y="56407"/>
                  </a:lnTo>
                  <a:lnTo>
                    <a:pt x="100152" y="61299"/>
                  </a:lnTo>
                  <a:lnTo>
                    <a:pt x="98859" y="61299"/>
                  </a:lnTo>
                  <a:lnTo>
                    <a:pt x="100152" y="61299"/>
                  </a:lnTo>
                  <a:lnTo>
                    <a:pt x="100152" y="66038"/>
                  </a:lnTo>
                  <a:lnTo>
                    <a:pt x="101520" y="73375"/>
                  </a:lnTo>
                  <a:lnTo>
                    <a:pt x="100152" y="78267"/>
                  </a:lnTo>
                  <a:lnTo>
                    <a:pt x="94904" y="83312"/>
                  </a:lnTo>
                  <a:lnTo>
                    <a:pt x="90950" y="90649"/>
                  </a:lnTo>
                  <a:lnTo>
                    <a:pt x="89657" y="95388"/>
                  </a:lnTo>
                  <a:lnTo>
                    <a:pt x="92319" y="112662"/>
                  </a:lnTo>
                  <a:lnTo>
                    <a:pt x="92319" y="120000"/>
                  </a:lnTo>
                  <a:lnTo>
                    <a:pt x="90950" y="120000"/>
                  </a:lnTo>
                  <a:lnTo>
                    <a:pt x="89657" y="117401"/>
                  </a:lnTo>
                  <a:lnTo>
                    <a:pt x="87072" y="112662"/>
                  </a:lnTo>
                  <a:lnTo>
                    <a:pt x="87072" y="102726"/>
                  </a:lnTo>
                  <a:lnTo>
                    <a:pt x="84410" y="97987"/>
                  </a:lnTo>
                  <a:lnTo>
                    <a:pt x="81825" y="100280"/>
                  </a:lnTo>
                  <a:lnTo>
                    <a:pt x="81825" y="97987"/>
                  </a:lnTo>
                  <a:lnTo>
                    <a:pt x="79163" y="97987"/>
                  </a:lnTo>
                  <a:lnTo>
                    <a:pt x="76501" y="97987"/>
                  </a:lnTo>
                  <a:lnTo>
                    <a:pt x="76501" y="95388"/>
                  </a:lnTo>
                  <a:lnTo>
                    <a:pt x="72623" y="97987"/>
                  </a:lnTo>
                  <a:lnTo>
                    <a:pt x="71254" y="97987"/>
                  </a:lnTo>
                  <a:lnTo>
                    <a:pt x="73916" y="97987"/>
                  </a:lnTo>
                  <a:lnTo>
                    <a:pt x="72623" y="100280"/>
                  </a:lnTo>
                  <a:lnTo>
                    <a:pt x="73916" y="102726"/>
                  </a:lnTo>
                  <a:lnTo>
                    <a:pt x="72623" y="102726"/>
                  </a:lnTo>
                  <a:lnTo>
                    <a:pt x="69961" y="102726"/>
                  </a:lnTo>
                  <a:lnTo>
                    <a:pt x="68669" y="100280"/>
                  </a:lnTo>
                  <a:lnTo>
                    <a:pt x="67224" y="100280"/>
                  </a:lnTo>
                  <a:lnTo>
                    <a:pt x="64562" y="100280"/>
                  </a:lnTo>
                  <a:lnTo>
                    <a:pt x="61901" y="102726"/>
                  </a:lnTo>
                  <a:lnTo>
                    <a:pt x="61901" y="100280"/>
                  </a:lnTo>
                  <a:lnTo>
                    <a:pt x="60608" y="100280"/>
                  </a:lnTo>
                  <a:lnTo>
                    <a:pt x="61901" y="102726"/>
                  </a:lnTo>
                  <a:lnTo>
                    <a:pt x="56653" y="110063"/>
                  </a:lnTo>
                  <a:lnTo>
                    <a:pt x="56653" y="117401"/>
                  </a:lnTo>
                  <a:lnTo>
                    <a:pt x="52699" y="114955"/>
                  </a:lnTo>
                  <a:lnTo>
                    <a:pt x="47452" y="100280"/>
                  </a:lnTo>
                  <a:lnTo>
                    <a:pt x="46159" y="100280"/>
                  </a:lnTo>
                  <a:lnTo>
                    <a:pt x="44866" y="102726"/>
                  </a:lnTo>
                  <a:lnTo>
                    <a:pt x="43574" y="102726"/>
                  </a:lnTo>
                  <a:lnTo>
                    <a:pt x="40912" y="100280"/>
                  </a:lnTo>
                  <a:lnTo>
                    <a:pt x="40912" y="95388"/>
                  </a:lnTo>
                  <a:lnTo>
                    <a:pt x="38250" y="90649"/>
                  </a:lnTo>
                  <a:lnTo>
                    <a:pt x="27756" y="92942"/>
                  </a:lnTo>
                  <a:lnTo>
                    <a:pt x="19771" y="88050"/>
                  </a:lnTo>
                  <a:lnTo>
                    <a:pt x="15817" y="88050"/>
                  </a:lnTo>
                  <a:lnTo>
                    <a:pt x="14448" y="83312"/>
                  </a:lnTo>
                  <a:lnTo>
                    <a:pt x="13155" y="83312"/>
                  </a:lnTo>
                  <a:lnTo>
                    <a:pt x="13155" y="80713"/>
                  </a:lnTo>
                  <a:lnTo>
                    <a:pt x="7908" y="78267"/>
                  </a:lnTo>
                  <a:lnTo>
                    <a:pt x="7908" y="75974"/>
                  </a:lnTo>
                  <a:lnTo>
                    <a:pt x="5323" y="70929"/>
                  </a:lnTo>
                  <a:lnTo>
                    <a:pt x="5323" y="66038"/>
                  </a:lnTo>
                  <a:lnTo>
                    <a:pt x="3954" y="66038"/>
                  </a:lnTo>
                  <a:lnTo>
                    <a:pt x="3954" y="63592"/>
                  </a:lnTo>
                  <a:lnTo>
                    <a:pt x="5323" y="63592"/>
                  </a:lnTo>
                  <a:lnTo>
                    <a:pt x="5323" y="61299"/>
                  </a:lnTo>
                  <a:lnTo>
                    <a:pt x="2661" y="61299"/>
                  </a:lnTo>
                  <a:lnTo>
                    <a:pt x="3954" y="61299"/>
                  </a:lnTo>
                  <a:lnTo>
                    <a:pt x="1368" y="56407"/>
                  </a:lnTo>
                  <a:lnTo>
                    <a:pt x="1368" y="53961"/>
                  </a:lnTo>
                  <a:lnTo>
                    <a:pt x="0" y="51363"/>
                  </a:lnTo>
                  <a:lnTo>
                    <a:pt x="1368" y="44025"/>
                  </a:lnTo>
                  <a:lnTo>
                    <a:pt x="0" y="36687"/>
                  </a:lnTo>
                  <a:lnTo>
                    <a:pt x="1368" y="19719"/>
                  </a:lnTo>
                  <a:lnTo>
                    <a:pt x="2661" y="19719"/>
                  </a:lnTo>
                  <a:lnTo>
                    <a:pt x="1368" y="19719"/>
                  </a:lnTo>
                  <a:lnTo>
                    <a:pt x="0" y="7337"/>
                  </a:lnTo>
                  <a:lnTo>
                    <a:pt x="2661" y="7337"/>
                  </a:lnTo>
                  <a:lnTo>
                    <a:pt x="3954" y="9936"/>
                  </a:lnTo>
                  <a:lnTo>
                    <a:pt x="2661" y="12382"/>
                  </a:lnTo>
                  <a:lnTo>
                    <a:pt x="3954" y="12382"/>
                  </a:lnTo>
                  <a:lnTo>
                    <a:pt x="3954" y="5044"/>
                  </a:lnTo>
                  <a:lnTo>
                    <a:pt x="3954" y="2598"/>
                  </a:lnTo>
                  <a:close/>
                </a:path>
              </a:pathLst>
            </a:custGeom>
            <a:solidFill>
              <a:srgbClr val="548235"/>
            </a:solidFill>
            <a:ln w="9525" cap="flat" cmpd="sng">
              <a:solidFill>
                <a:srgbClr val="B2B2B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8" name="Google Shape;1048;p18"/>
          <p:cNvGrpSpPr/>
          <p:nvPr/>
        </p:nvGrpSpPr>
        <p:grpSpPr>
          <a:xfrm>
            <a:off x="2000250" y="1423987"/>
            <a:ext cx="2584450" cy="2060575"/>
            <a:chOff x="0" y="0"/>
            <a:chExt cx="2147483647" cy="2147483647"/>
          </a:xfrm>
        </p:grpSpPr>
        <p:sp>
          <p:nvSpPr>
            <p:cNvPr id="1049" name="Google Shape;1049;p18"/>
            <p:cNvSpPr/>
            <p:nvPr/>
          </p:nvSpPr>
          <p:spPr>
            <a:xfrm>
              <a:off x="0" y="0"/>
              <a:ext cx="1635675475" cy="4500122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65864" y="15942"/>
                  </a:moveTo>
                  <a:lnTo>
                    <a:pt x="34672" y="15726"/>
                  </a:lnTo>
                  <a:lnTo>
                    <a:pt x="27354" y="13124"/>
                  </a:lnTo>
                </a:path>
              </a:pathLst>
            </a:custGeom>
            <a:solidFill>
              <a:srgbClr val="F8CBAD">
                <a:alpha val="60784"/>
              </a:srgbClr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mbria"/>
                <a:buNone/>
              </a:pPr>
              <a:r>
                <a:rPr lang="en-US" sz="1000" b="1" i="0" u="none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Agreement under negotiations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Font typeface="Cambria"/>
                <a:buNone/>
              </a:pPr>
              <a:r>
                <a:rPr lang="en-US" sz="1000" b="1" i="0" u="none">
                  <a:solidFill>
                    <a:schemeClr val="dk1"/>
                  </a:solidFill>
                  <a:latin typeface="Cambria"/>
                  <a:ea typeface="Cambria"/>
                  <a:cs typeface="Cambria"/>
                  <a:sym typeface="Cambria"/>
                </a:rPr>
                <a:t> with Canada</a:t>
              </a:r>
              <a:endParaRPr/>
            </a:p>
          </p:txBody>
        </p:sp>
        <p:sp>
          <p:nvSpPr>
            <p:cNvPr id="1050" name="Google Shape;1050;p18"/>
            <p:cNvSpPr/>
            <p:nvPr/>
          </p:nvSpPr>
          <p:spPr>
            <a:xfrm>
              <a:off x="435300764" y="790829743"/>
              <a:ext cx="1712182882" cy="135665390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6330" y="114884"/>
                  </a:moveTo>
                  <a:lnTo>
                    <a:pt x="86330" y="114884"/>
                  </a:lnTo>
                  <a:lnTo>
                    <a:pt x="87100" y="114884"/>
                  </a:lnTo>
                  <a:lnTo>
                    <a:pt x="87100" y="116102"/>
                  </a:lnTo>
                  <a:lnTo>
                    <a:pt x="83558" y="117483"/>
                  </a:lnTo>
                  <a:lnTo>
                    <a:pt x="82686" y="118782"/>
                  </a:lnTo>
                  <a:lnTo>
                    <a:pt x="80889" y="120000"/>
                  </a:lnTo>
                  <a:lnTo>
                    <a:pt x="82686" y="116102"/>
                  </a:lnTo>
                  <a:lnTo>
                    <a:pt x="81813" y="116102"/>
                  </a:lnTo>
                  <a:lnTo>
                    <a:pt x="83558" y="114884"/>
                  </a:lnTo>
                  <a:lnTo>
                    <a:pt x="83558" y="109688"/>
                  </a:lnTo>
                  <a:lnTo>
                    <a:pt x="85355" y="112205"/>
                  </a:lnTo>
                  <a:lnTo>
                    <a:pt x="86330" y="110987"/>
                  </a:lnTo>
                  <a:lnTo>
                    <a:pt x="84431" y="108308"/>
                  </a:lnTo>
                  <a:lnTo>
                    <a:pt x="80017" y="107090"/>
                  </a:lnTo>
                  <a:lnTo>
                    <a:pt x="79144" y="105791"/>
                  </a:lnTo>
                  <a:lnTo>
                    <a:pt x="78272" y="101894"/>
                  </a:lnTo>
                  <a:lnTo>
                    <a:pt x="77348" y="101894"/>
                  </a:lnTo>
                  <a:lnTo>
                    <a:pt x="76475" y="99296"/>
                  </a:lnTo>
                  <a:lnTo>
                    <a:pt x="74679" y="97997"/>
                  </a:lnTo>
                  <a:lnTo>
                    <a:pt x="72061" y="101894"/>
                  </a:lnTo>
                  <a:lnTo>
                    <a:pt x="69392" y="101894"/>
                  </a:lnTo>
                  <a:lnTo>
                    <a:pt x="67596" y="99296"/>
                  </a:lnTo>
                  <a:lnTo>
                    <a:pt x="65748" y="99296"/>
                  </a:lnTo>
                  <a:lnTo>
                    <a:pt x="64927" y="96617"/>
                  </a:lnTo>
                  <a:lnTo>
                    <a:pt x="64054" y="97997"/>
                  </a:lnTo>
                  <a:lnTo>
                    <a:pt x="25714" y="97997"/>
                  </a:lnTo>
                  <a:lnTo>
                    <a:pt x="24944" y="97997"/>
                  </a:lnTo>
                  <a:lnTo>
                    <a:pt x="24944" y="96617"/>
                  </a:lnTo>
                  <a:lnTo>
                    <a:pt x="23969" y="96617"/>
                  </a:lnTo>
                  <a:lnTo>
                    <a:pt x="21300" y="94100"/>
                  </a:lnTo>
                  <a:lnTo>
                    <a:pt x="18631" y="91502"/>
                  </a:lnTo>
                  <a:lnTo>
                    <a:pt x="17758" y="87604"/>
                  </a:lnTo>
                  <a:lnTo>
                    <a:pt x="16834" y="86305"/>
                  </a:lnTo>
                  <a:lnTo>
                    <a:pt x="14217" y="82408"/>
                  </a:lnTo>
                  <a:lnTo>
                    <a:pt x="15089" y="81028"/>
                  </a:lnTo>
                  <a:lnTo>
                    <a:pt x="15089" y="78592"/>
                  </a:lnTo>
                  <a:lnTo>
                    <a:pt x="15089" y="74695"/>
                  </a:lnTo>
                  <a:lnTo>
                    <a:pt x="12420" y="72016"/>
                  </a:lnTo>
                  <a:lnTo>
                    <a:pt x="9649" y="64221"/>
                  </a:lnTo>
                  <a:lnTo>
                    <a:pt x="8879" y="64221"/>
                  </a:lnTo>
                  <a:lnTo>
                    <a:pt x="8006" y="60324"/>
                  </a:lnTo>
                  <a:lnTo>
                    <a:pt x="6210" y="61542"/>
                  </a:lnTo>
                  <a:lnTo>
                    <a:pt x="5337" y="63004"/>
                  </a:lnTo>
                  <a:lnTo>
                    <a:pt x="2668" y="59106"/>
                  </a:lnTo>
                  <a:lnTo>
                    <a:pt x="2668" y="57645"/>
                  </a:lnTo>
                  <a:lnTo>
                    <a:pt x="0" y="59106"/>
                  </a:lnTo>
                  <a:lnTo>
                    <a:pt x="0" y="57645"/>
                  </a:lnTo>
                  <a:lnTo>
                    <a:pt x="0" y="12341"/>
                  </a:lnTo>
                  <a:lnTo>
                    <a:pt x="1693" y="12341"/>
                  </a:lnTo>
                  <a:lnTo>
                    <a:pt x="7031" y="17456"/>
                  </a:lnTo>
                  <a:lnTo>
                    <a:pt x="7031" y="14857"/>
                  </a:lnTo>
                  <a:lnTo>
                    <a:pt x="8006" y="13558"/>
                  </a:lnTo>
                  <a:lnTo>
                    <a:pt x="9649" y="12341"/>
                  </a:lnTo>
                  <a:lnTo>
                    <a:pt x="10675" y="13558"/>
                  </a:lnTo>
                  <a:lnTo>
                    <a:pt x="15962" y="8443"/>
                  </a:lnTo>
                  <a:lnTo>
                    <a:pt x="15962" y="10960"/>
                  </a:lnTo>
                  <a:lnTo>
                    <a:pt x="17758" y="10960"/>
                  </a:lnTo>
                  <a:lnTo>
                    <a:pt x="18631" y="7063"/>
                  </a:lnTo>
                  <a:lnTo>
                    <a:pt x="20427" y="9661"/>
                  </a:lnTo>
                  <a:lnTo>
                    <a:pt x="20427" y="12341"/>
                  </a:lnTo>
                  <a:lnTo>
                    <a:pt x="22275" y="13558"/>
                  </a:lnTo>
                  <a:lnTo>
                    <a:pt x="23045" y="10960"/>
                  </a:lnTo>
                  <a:lnTo>
                    <a:pt x="23045" y="13558"/>
                  </a:lnTo>
                  <a:lnTo>
                    <a:pt x="24944" y="13558"/>
                  </a:lnTo>
                  <a:lnTo>
                    <a:pt x="24944" y="10960"/>
                  </a:lnTo>
                  <a:lnTo>
                    <a:pt x="27613" y="10960"/>
                  </a:lnTo>
                  <a:lnTo>
                    <a:pt x="29255" y="13558"/>
                  </a:lnTo>
                  <a:lnTo>
                    <a:pt x="31052" y="14857"/>
                  </a:lnTo>
                  <a:lnTo>
                    <a:pt x="32899" y="16238"/>
                  </a:lnTo>
                  <a:lnTo>
                    <a:pt x="34696" y="16238"/>
                  </a:lnTo>
                  <a:lnTo>
                    <a:pt x="37365" y="17456"/>
                  </a:lnTo>
                  <a:lnTo>
                    <a:pt x="37365" y="20135"/>
                  </a:lnTo>
                  <a:lnTo>
                    <a:pt x="36390" y="21353"/>
                  </a:lnTo>
                  <a:lnTo>
                    <a:pt x="36390" y="22652"/>
                  </a:lnTo>
                  <a:lnTo>
                    <a:pt x="39007" y="24032"/>
                  </a:lnTo>
                  <a:lnTo>
                    <a:pt x="43575" y="21353"/>
                  </a:lnTo>
                  <a:lnTo>
                    <a:pt x="46244" y="24032"/>
                  </a:lnTo>
                  <a:lnTo>
                    <a:pt x="46244" y="21353"/>
                  </a:lnTo>
                  <a:lnTo>
                    <a:pt x="45320" y="20135"/>
                  </a:lnTo>
                  <a:lnTo>
                    <a:pt x="46244" y="18755"/>
                  </a:lnTo>
                  <a:lnTo>
                    <a:pt x="49786" y="16238"/>
                  </a:lnTo>
                  <a:lnTo>
                    <a:pt x="50658" y="20135"/>
                  </a:lnTo>
                  <a:lnTo>
                    <a:pt x="55072" y="22652"/>
                  </a:lnTo>
                  <a:lnTo>
                    <a:pt x="57741" y="24032"/>
                  </a:lnTo>
                  <a:lnTo>
                    <a:pt x="59640" y="24032"/>
                  </a:lnTo>
                  <a:lnTo>
                    <a:pt x="59640" y="20135"/>
                  </a:lnTo>
                  <a:lnTo>
                    <a:pt x="60410" y="18755"/>
                  </a:lnTo>
                  <a:lnTo>
                    <a:pt x="57741" y="16238"/>
                  </a:lnTo>
                  <a:lnTo>
                    <a:pt x="59640" y="14857"/>
                  </a:lnTo>
                  <a:lnTo>
                    <a:pt x="60410" y="10960"/>
                  </a:lnTo>
                  <a:lnTo>
                    <a:pt x="62309" y="14857"/>
                  </a:lnTo>
                  <a:lnTo>
                    <a:pt x="64054" y="17456"/>
                  </a:lnTo>
                  <a:lnTo>
                    <a:pt x="62309" y="20135"/>
                  </a:lnTo>
                  <a:lnTo>
                    <a:pt x="62309" y="22652"/>
                  </a:lnTo>
                  <a:lnTo>
                    <a:pt x="63079" y="24032"/>
                  </a:lnTo>
                  <a:lnTo>
                    <a:pt x="64054" y="21353"/>
                  </a:lnTo>
                  <a:lnTo>
                    <a:pt x="65748" y="18755"/>
                  </a:lnTo>
                  <a:lnTo>
                    <a:pt x="64927" y="16238"/>
                  </a:lnTo>
                  <a:lnTo>
                    <a:pt x="65748" y="13558"/>
                  </a:lnTo>
                  <a:lnTo>
                    <a:pt x="64054" y="10960"/>
                  </a:lnTo>
                  <a:lnTo>
                    <a:pt x="62309" y="8443"/>
                  </a:lnTo>
                  <a:lnTo>
                    <a:pt x="63079" y="649"/>
                  </a:lnTo>
                  <a:lnTo>
                    <a:pt x="65851" y="0"/>
                  </a:lnTo>
                  <a:lnTo>
                    <a:pt x="69392" y="9661"/>
                  </a:lnTo>
                  <a:lnTo>
                    <a:pt x="68417" y="12341"/>
                  </a:lnTo>
                  <a:lnTo>
                    <a:pt x="69392" y="13558"/>
                  </a:lnTo>
                  <a:lnTo>
                    <a:pt x="72061" y="18755"/>
                  </a:lnTo>
                  <a:lnTo>
                    <a:pt x="72934" y="14857"/>
                  </a:lnTo>
                  <a:lnTo>
                    <a:pt x="74679" y="17456"/>
                  </a:lnTo>
                  <a:lnTo>
                    <a:pt x="73704" y="22652"/>
                  </a:lnTo>
                  <a:lnTo>
                    <a:pt x="75603" y="25250"/>
                  </a:lnTo>
                  <a:lnTo>
                    <a:pt x="76475" y="25250"/>
                  </a:lnTo>
                  <a:lnTo>
                    <a:pt x="76475" y="22652"/>
                  </a:lnTo>
                  <a:lnTo>
                    <a:pt x="78272" y="21353"/>
                  </a:lnTo>
                  <a:lnTo>
                    <a:pt x="78272" y="10960"/>
                  </a:lnTo>
                  <a:lnTo>
                    <a:pt x="80017" y="10960"/>
                  </a:lnTo>
                  <a:lnTo>
                    <a:pt x="81813" y="12341"/>
                  </a:lnTo>
                  <a:lnTo>
                    <a:pt x="81813" y="14857"/>
                  </a:lnTo>
                  <a:lnTo>
                    <a:pt x="83558" y="14857"/>
                  </a:lnTo>
                  <a:lnTo>
                    <a:pt x="83558" y="18755"/>
                  </a:lnTo>
                  <a:lnTo>
                    <a:pt x="81813" y="20135"/>
                  </a:lnTo>
                  <a:lnTo>
                    <a:pt x="81813" y="22652"/>
                  </a:lnTo>
                  <a:lnTo>
                    <a:pt x="83558" y="24032"/>
                  </a:lnTo>
                  <a:lnTo>
                    <a:pt x="83558" y="26549"/>
                  </a:lnTo>
                  <a:lnTo>
                    <a:pt x="80017" y="31826"/>
                  </a:lnTo>
                  <a:lnTo>
                    <a:pt x="78272" y="30446"/>
                  </a:lnTo>
                  <a:lnTo>
                    <a:pt x="78272" y="29147"/>
                  </a:lnTo>
                  <a:lnTo>
                    <a:pt x="76475" y="29147"/>
                  </a:lnTo>
                  <a:lnTo>
                    <a:pt x="77348" y="31826"/>
                  </a:lnTo>
                  <a:lnTo>
                    <a:pt x="75603" y="34343"/>
                  </a:lnTo>
                  <a:lnTo>
                    <a:pt x="75603" y="36941"/>
                  </a:lnTo>
                  <a:lnTo>
                    <a:pt x="73704" y="42056"/>
                  </a:lnTo>
                  <a:lnTo>
                    <a:pt x="72061" y="42056"/>
                  </a:lnTo>
                  <a:lnTo>
                    <a:pt x="70265" y="44736"/>
                  </a:lnTo>
                  <a:lnTo>
                    <a:pt x="71035" y="47415"/>
                  </a:lnTo>
                  <a:lnTo>
                    <a:pt x="68417" y="48633"/>
                  </a:lnTo>
                  <a:lnTo>
                    <a:pt x="68417" y="51312"/>
                  </a:lnTo>
                  <a:lnTo>
                    <a:pt x="67596" y="51312"/>
                  </a:lnTo>
                  <a:lnTo>
                    <a:pt x="66723" y="52530"/>
                  </a:lnTo>
                  <a:lnTo>
                    <a:pt x="64927" y="59106"/>
                  </a:lnTo>
                  <a:lnTo>
                    <a:pt x="64927" y="63004"/>
                  </a:lnTo>
                  <a:lnTo>
                    <a:pt x="65748" y="64221"/>
                  </a:lnTo>
                  <a:lnTo>
                    <a:pt x="67596" y="64221"/>
                  </a:lnTo>
                  <a:lnTo>
                    <a:pt x="68417" y="72016"/>
                  </a:lnTo>
                  <a:lnTo>
                    <a:pt x="70265" y="70798"/>
                  </a:lnTo>
                  <a:lnTo>
                    <a:pt x="72934" y="72016"/>
                  </a:lnTo>
                  <a:lnTo>
                    <a:pt x="74679" y="74695"/>
                  </a:lnTo>
                  <a:lnTo>
                    <a:pt x="78272" y="77131"/>
                  </a:lnTo>
                  <a:lnTo>
                    <a:pt x="81813" y="77131"/>
                  </a:lnTo>
                  <a:lnTo>
                    <a:pt x="82686" y="78592"/>
                  </a:lnTo>
                  <a:lnTo>
                    <a:pt x="82686" y="86305"/>
                  </a:lnTo>
                  <a:lnTo>
                    <a:pt x="86330" y="91502"/>
                  </a:lnTo>
                  <a:lnTo>
                    <a:pt x="88023" y="88822"/>
                  </a:lnTo>
                  <a:lnTo>
                    <a:pt x="86330" y="79810"/>
                  </a:lnTo>
                  <a:lnTo>
                    <a:pt x="88023" y="78592"/>
                  </a:lnTo>
                  <a:lnTo>
                    <a:pt x="89769" y="74695"/>
                  </a:lnTo>
                  <a:lnTo>
                    <a:pt x="88999" y="66901"/>
                  </a:lnTo>
                  <a:lnTo>
                    <a:pt x="87100" y="64221"/>
                  </a:lnTo>
                  <a:lnTo>
                    <a:pt x="88023" y="63004"/>
                  </a:lnTo>
                  <a:lnTo>
                    <a:pt x="88999" y="63004"/>
                  </a:lnTo>
                  <a:lnTo>
                    <a:pt x="88999" y="61542"/>
                  </a:lnTo>
                  <a:lnTo>
                    <a:pt x="88999" y="57645"/>
                  </a:lnTo>
                  <a:lnTo>
                    <a:pt x="88023" y="56427"/>
                  </a:lnTo>
                  <a:lnTo>
                    <a:pt x="88999" y="52530"/>
                  </a:lnTo>
                  <a:lnTo>
                    <a:pt x="88023" y="51312"/>
                  </a:lnTo>
                  <a:lnTo>
                    <a:pt x="88023" y="49851"/>
                  </a:lnTo>
                  <a:lnTo>
                    <a:pt x="88999" y="48633"/>
                  </a:lnTo>
                  <a:lnTo>
                    <a:pt x="91668" y="49851"/>
                  </a:lnTo>
                  <a:lnTo>
                    <a:pt x="94285" y="48633"/>
                  </a:lnTo>
                  <a:lnTo>
                    <a:pt x="97775" y="52530"/>
                  </a:lnTo>
                  <a:lnTo>
                    <a:pt x="96954" y="53748"/>
                  </a:lnTo>
                  <a:lnTo>
                    <a:pt x="97775" y="55209"/>
                  </a:lnTo>
                  <a:lnTo>
                    <a:pt x="100393" y="55209"/>
                  </a:lnTo>
                  <a:lnTo>
                    <a:pt x="100393" y="63004"/>
                  </a:lnTo>
                  <a:lnTo>
                    <a:pt x="103062" y="66901"/>
                  </a:lnTo>
                  <a:lnTo>
                    <a:pt x="104037" y="65439"/>
                  </a:lnTo>
                  <a:lnTo>
                    <a:pt x="105731" y="63004"/>
                  </a:lnTo>
                  <a:lnTo>
                    <a:pt x="106706" y="61542"/>
                  </a:lnTo>
                  <a:lnTo>
                    <a:pt x="105731" y="60324"/>
                  </a:lnTo>
                  <a:lnTo>
                    <a:pt x="106706" y="57645"/>
                  </a:lnTo>
                  <a:lnTo>
                    <a:pt x="112044" y="70798"/>
                  </a:lnTo>
                  <a:lnTo>
                    <a:pt x="111171" y="72016"/>
                  </a:lnTo>
                  <a:lnTo>
                    <a:pt x="111171" y="74695"/>
                  </a:lnTo>
                  <a:lnTo>
                    <a:pt x="112917" y="75913"/>
                  </a:lnTo>
                  <a:lnTo>
                    <a:pt x="112917" y="77131"/>
                  </a:lnTo>
                  <a:lnTo>
                    <a:pt x="114713" y="78592"/>
                  </a:lnTo>
                  <a:lnTo>
                    <a:pt x="115585" y="78592"/>
                  </a:lnTo>
                  <a:lnTo>
                    <a:pt x="117382" y="79810"/>
                  </a:lnTo>
                  <a:lnTo>
                    <a:pt x="115585" y="81028"/>
                  </a:lnTo>
                  <a:lnTo>
                    <a:pt x="117382" y="81028"/>
                  </a:lnTo>
                  <a:lnTo>
                    <a:pt x="117382" y="83707"/>
                  </a:lnTo>
                  <a:lnTo>
                    <a:pt x="118357" y="83707"/>
                  </a:lnTo>
                  <a:lnTo>
                    <a:pt x="119127" y="84925"/>
                  </a:lnTo>
                  <a:lnTo>
                    <a:pt x="119127" y="86305"/>
                  </a:lnTo>
                  <a:lnTo>
                    <a:pt x="120000" y="88822"/>
                  </a:lnTo>
                  <a:lnTo>
                    <a:pt x="118357" y="90202"/>
                  </a:lnTo>
                  <a:lnTo>
                    <a:pt x="115585" y="91502"/>
                  </a:lnTo>
                  <a:lnTo>
                    <a:pt x="113840" y="95399"/>
                  </a:lnTo>
                  <a:lnTo>
                    <a:pt x="111171" y="95399"/>
                  </a:lnTo>
                  <a:lnTo>
                    <a:pt x="108502" y="94100"/>
                  </a:lnTo>
                  <a:lnTo>
                    <a:pt x="104037" y="95399"/>
                  </a:lnTo>
                  <a:lnTo>
                    <a:pt x="103062" y="97997"/>
                  </a:lnTo>
                  <a:lnTo>
                    <a:pt x="102292" y="97997"/>
                  </a:lnTo>
                  <a:lnTo>
                    <a:pt x="100393" y="99296"/>
                  </a:lnTo>
                  <a:lnTo>
                    <a:pt x="97775" y="104411"/>
                  </a:lnTo>
                  <a:lnTo>
                    <a:pt x="98751" y="104411"/>
                  </a:lnTo>
                  <a:lnTo>
                    <a:pt x="101420" y="100514"/>
                  </a:lnTo>
                  <a:lnTo>
                    <a:pt x="104037" y="97997"/>
                  </a:lnTo>
                  <a:lnTo>
                    <a:pt x="106706" y="97997"/>
                  </a:lnTo>
                  <a:lnTo>
                    <a:pt x="107630" y="97997"/>
                  </a:lnTo>
                  <a:lnTo>
                    <a:pt x="107630" y="100514"/>
                  </a:lnTo>
                  <a:lnTo>
                    <a:pt x="105731" y="101894"/>
                  </a:lnTo>
                  <a:lnTo>
                    <a:pt x="104961" y="101894"/>
                  </a:lnTo>
                  <a:lnTo>
                    <a:pt x="105731" y="103193"/>
                  </a:lnTo>
                  <a:lnTo>
                    <a:pt x="106706" y="101894"/>
                  </a:lnTo>
                  <a:lnTo>
                    <a:pt x="106706" y="105791"/>
                  </a:lnTo>
                  <a:lnTo>
                    <a:pt x="107630" y="107090"/>
                  </a:lnTo>
                  <a:lnTo>
                    <a:pt x="109375" y="108308"/>
                  </a:lnTo>
                  <a:lnTo>
                    <a:pt x="111171" y="108308"/>
                  </a:lnTo>
                  <a:lnTo>
                    <a:pt x="111171" y="107090"/>
                  </a:lnTo>
                  <a:lnTo>
                    <a:pt x="112917" y="104411"/>
                  </a:lnTo>
                  <a:lnTo>
                    <a:pt x="112917" y="107090"/>
                  </a:lnTo>
                  <a:lnTo>
                    <a:pt x="113840" y="107090"/>
                  </a:lnTo>
                  <a:lnTo>
                    <a:pt x="112044" y="108308"/>
                  </a:lnTo>
                  <a:lnTo>
                    <a:pt x="112044" y="109688"/>
                  </a:lnTo>
                  <a:lnTo>
                    <a:pt x="107630" y="112205"/>
                  </a:lnTo>
                  <a:lnTo>
                    <a:pt x="105731" y="114884"/>
                  </a:lnTo>
                  <a:lnTo>
                    <a:pt x="104961" y="112205"/>
                  </a:lnTo>
                  <a:lnTo>
                    <a:pt x="107630" y="109688"/>
                  </a:lnTo>
                  <a:lnTo>
                    <a:pt x="106706" y="109688"/>
                  </a:lnTo>
                  <a:lnTo>
                    <a:pt x="106706" y="108308"/>
                  </a:lnTo>
                  <a:lnTo>
                    <a:pt x="104961" y="109688"/>
                  </a:lnTo>
                  <a:lnTo>
                    <a:pt x="104037" y="109688"/>
                  </a:lnTo>
                  <a:lnTo>
                    <a:pt x="103062" y="108308"/>
                  </a:lnTo>
                  <a:lnTo>
                    <a:pt x="102292" y="104411"/>
                  </a:lnTo>
                  <a:lnTo>
                    <a:pt x="102292" y="103193"/>
                  </a:lnTo>
                  <a:lnTo>
                    <a:pt x="101420" y="104411"/>
                  </a:lnTo>
                  <a:lnTo>
                    <a:pt x="100393" y="103193"/>
                  </a:lnTo>
                  <a:lnTo>
                    <a:pt x="98751" y="109688"/>
                  </a:lnTo>
                  <a:lnTo>
                    <a:pt x="96954" y="110987"/>
                  </a:lnTo>
                  <a:lnTo>
                    <a:pt x="92437" y="110987"/>
                  </a:lnTo>
                  <a:lnTo>
                    <a:pt x="90641" y="112205"/>
                  </a:lnTo>
                  <a:lnTo>
                    <a:pt x="89769" y="113585"/>
                  </a:lnTo>
                  <a:lnTo>
                    <a:pt x="86330" y="114884"/>
                  </a:lnTo>
                </a:path>
              </a:pathLst>
            </a:custGeom>
            <a:solidFill>
              <a:srgbClr val="F8CBAD">
                <a:alpha val="62352"/>
              </a:srgbClr>
            </a:solidFill>
            <a:ln w="9525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1" name="Google Shape;1051;p18"/>
          <p:cNvGrpSpPr/>
          <p:nvPr/>
        </p:nvGrpSpPr>
        <p:grpSpPr>
          <a:xfrm>
            <a:off x="5413247" y="1793875"/>
            <a:ext cx="3945065" cy="1894205"/>
            <a:chOff x="0" y="0"/>
            <a:chExt cx="2147483647" cy="2147483647"/>
          </a:xfrm>
        </p:grpSpPr>
        <p:sp>
          <p:nvSpPr>
            <p:cNvPr id="1052" name="Google Shape;1052;p18"/>
            <p:cNvSpPr/>
            <p:nvPr/>
          </p:nvSpPr>
          <p:spPr>
            <a:xfrm>
              <a:off x="725091485" y="0"/>
              <a:ext cx="1422392161" cy="65151624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  <a:path w="120000" h="120000" fill="none" extrusionOk="0">
                  <a:moveTo>
                    <a:pt x="75378" y="-2866"/>
                  </a:moveTo>
                  <a:lnTo>
                    <a:pt x="6862" y="-2788"/>
                  </a:lnTo>
                  <a:lnTo>
                    <a:pt x="6862" y="-756"/>
                  </a:lnTo>
                </a:path>
              </a:pathLst>
            </a:custGeom>
            <a:solidFill>
              <a:srgbClr val="8497B0"/>
            </a:solidFill>
            <a:ln w="9525" cap="flat" cmpd="sng">
              <a:solidFill>
                <a:schemeClr val="lt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Cambria"/>
                <a:buNone/>
              </a:pPr>
              <a:r>
                <a:rPr lang="en-US" sz="1000" b="1" i="0" u="none">
                  <a:solidFill>
                    <a:schemeClr val="lt1"/>
                  </a:solidFill>
                  <a:latin typeface="Cambria"/>
                  <a:ea typeface="Cambria"/>
                  <a:cs typeface="Cambria"/>
                  <a:sym typeface="Cambria"/>
                </a:rPr>
                <a:t>Association Agreement with European Union (1996) </a:t>
              </a:r>
              <a:endParaRPr/>
            </a:p>
          </p:txBody>
        </p:sp>
        <p:pic>
          <p:nvPicPr>
            <p:cNvPr id="1053" name="Google Shape;1053;p1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0" y="468083951"/>
              <a:ext cx="885996298" cy="16793996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54" name="Google Shape;1054;p18"/>
          <p:cNvSpPr txBox="1"/>
          <p:nvPr/>
        </p:nvSpPr>
        <p:spPr>
          <a:xfrm>
            <a:off x="3765550" y="5907087"/>
            <a:ext cx="6335712" cy="315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Font typeface="Cambria"/>
              <a:buNone/>
            </a:pPr>
            <a:r>
              <a:rPr lang="en-US" sz="1200" b="1" i="0" u="none">
                <a:solidFill>
                  <a:srgbClr val="C00000"/>
                </a:solidFill>
                <a:latin typeface="Cambria"/>
                <a:ea typeface="Cambria"/>
                <a:cs typeface="Cambria"/>
                <a:sym typeface="Cambria"/>
              </a:rPr>
              <a:t>Since 2008, Morocco has an Advanced Status with the EU</a:t>
            </a:r>
            <a:endParaRPr/>
          </a:p>
        </p:txBody>
      </p:sp>
      <p:sp>
        <p:nvSpPr>
          <p:cNvPr id="1055" name="Google Shape;1055;p18"/>
          <p:cNvSpPr txBox="1"/>
          <p:nvPr/>
        </p:nvSpPr>
        <p:spPr>
          <a:xfrm>
            <a:off x="-103187" y="134937"/>
            <a:ext cx="12192000" cy="790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FTA access to a huge market </a:t>
            </a:r>
            <a:endParaRPr/>
          </a:p>
          <a:p>
            <a: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000" b="0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&gt;1 billion consumers and 60% of global GDP</a:t>
            </a:r>
            <a:endParaRPr/>
          </a:p>
        </p:txBody>
      </p:sp>
      <p:sp>
        <p:nvSpPr>
          <p:cNvPr id="1056" name="Google Shape;1056;p18"/>
          <p:cNvSpPr txBox="1"/>
          <p:nvPr/>
        </p:nvSpPr>
        <p:spPr>
          <a:xfrm>
            <a:off x="11841162" y="6642100"/>
            <a:ext cx="350837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7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4185E5E2-F5D0-C463-6EB4-47DE6B0AEAE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536191" cy="10301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6">
          <a:extLst>
            <a:ext uri="{FF2B5EF4-FFF2-40B4-BE49-F238E27FC236}">
              <a16:creationId xmlns:a16="http://schemas.microsoft.com/office/drawing/2014/main" id="{10C44C1A-1983-8799-D736-CD8DC454D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p30">
            <a:extLst>
              <a:ext uri="{FF2B5EF4-FFF2-40B4-BE49-F238E27FC236}">
                <a16:creationId xmlns:a16="http://schemas.microsoft.com/office/drawing/2014/main" id="{929BFED3-9A01-4E1E-4646-4818749D5DF7}"/>
              </a:ext>
            </a:extLst>
          </p:cNvPr>
          <p:cNvSpPr txBox="1"/>
          <p:nvPr/>
        </p:nvSpPr>
        <p:spPr>
          <a:xfrm>
            <a:off x="1713052" y="250825"/>
            <a:ext cx="10478947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 typeface="Cambria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Morocco: A Competitive Agribusiness Platform Strong agricultural base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16" name="Google Shape;1716;p30">
            <a:extLst>
              <a:ext uri="{FF2B5EF4-FFF2-40B4-BE49-F238E27FC236}">
                <a16:creationId xmlns:a16="http://schemas.microsoft.com/office/drawing/2014/main" id="{203469D9-1D4C-860E-FD1E-1DA216C8DB63}"/>
              </a:ext>
            </a:extLst>
          </p:cNvPr>
          <p:cNvSpPr txBox="1"/>
          <p:nvPr/>
        </p:nvSpPr>
        <p:spPr>
          <a:xfrm>
            <a:off x="11814175" y="6642100"/>
            <a:ext cx="377825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SzTx/>
              <a:buFont typeface="Cambria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618ECA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20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1938B5-16A4-FE51-FAE0-5F1D9B77B977}"/>
              </a:ext>
            </a:extLst>
          </p:cNvPr>
          <p:cNvSpPr txBox="1"/>
          <p:nvPr/>
        </p:nvSpPr>
        <p:spPr>
          <a:xfrm>
            <a:off x="0" y="1088019"/>
            <a:ext cx="7563494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	</a:t>
            </a:r>
            <a:r>
              <a:rPr lang="en-US" sz="1800" b="1" dirty="0"/>
              <a:t>One of Africa’s leading </a:t>
            </a:r>
            <a:r>
              <a:rPr lang="en-US" sz="1800" b="1" dirty="0" err="1"/>
              <a:t>agri</a:t>
            </a:r>
            <a:r>
              <a:rPr lang="en-US" sz="1800" b="1" dirty="0"/>
              <a:t>-exporters</a:t>
            </a:r>
          </a:p>
          <a:p>
            <a:pPr algn="ctr"/>
            <a:r>
              <a:rPr lang="en-US" sz="1600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Diverse production: citrus, vegetables, olive oil, seafood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Modern irrigation and farming </a:t>
            </a:r>
            <a:r>
              <a:rPr lang="en-US" sz="2000" dirty="0" err="1"/>
              <a:t>systemsFood</a:t>
            </a:r>
            <a:r>
              <a:rPr lang="en-US" sz="2000" dirty="0"/>
              <a:t>-processing opportunities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Fruit and vegetable processing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Seafood processing and canning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Frozen and prepared foods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Packaging and cold-chain </a:t>
            </a:r>
            <a:r>
              <a:rPr lang="en-US" sz="2000" dirty="0" err="1"/>
              <a:t>logisticsExport</a:t>
            </a:r>
            <a:r>
              <a:rPr lang="en-US" sz="2000" dirty="0"/>
              <a:t> platform advantages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Fast access to European markets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Growing West African demand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Competitive production costs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Industrial free zones near </a:t>
            </a:r>
            <a:r>
              <a:rPr lang="en-US" sz="2000" dirty="0" err="1"/>
              <a:t>portsFertilizer</a:t>
            </a:r>
            <a:r>
              <a:rPr lang="en-US" sz="2000" dirty="0"/>
              <a:t> and agricultural inputs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Home to OCP Group, global leader in phosphates and fertilizers	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/>
              <a:t>Opportunity for partnerships in agricultural productivity</a:t>
            </a:r>
            <a:endParaRPr lang="fr-MA" sz="2000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C2CA3A-AFA8-265E-782E-0E7410A4A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3494" y="1229118"/>
            <a:ext cx="4540049" cy="5412982"/>
          </a:xfrm>
          <a:prstGeom prst="rect">
            <a:avLst/>
          </a:prstGeom>
        </p:spPr>
      </p:pic>
      <p:pic>
        <p:nvPicPr>
          <p:cNvPr id="4" name="object 5">
            <a:extLst>
              <a:ext uri="{FF2B5EF4-FFF2-40B4-BE49-F238E27FC236}">
                <a16:creationId xmlns:a16="http://schemas.microsoft.com/office/drawing/2014/main" id="{0ACFF5E5-5A0E-B3C3-3897-505222B5A2EB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-12637"/>
            <a:ext cx="1536191" cy="110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90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9"/>
          <p:cNvSpPr/>
          <p:nvPr/>
        </p:nvSpPr>
        <p:spPr>
          <a:xfrm>
            <a:off x="677862" y="1100137"/>
            <a:ext cx="10880725" cy="919162"/>
          </a:xfrm>
          <a:prstGeom prst="roundRect">
            <a:avLst>
              <a:gd name="adj" fmla="val 16667"/>
            </a:avLst>
          </a:prstGeom>
          <a:solidFill>
            <a:srgbClr val="D9D9D9"/>
          </a:solidFill>
          <a:ln w="25400" cap="flat" cmpd="sng">
            <a:solidFill>
              <a:srgbClr val="7F7F7F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3" name="Google Shape;1063;p19"/>
          <p:cNvSpPr txBox="1"/>
          <p:nvPr/>
        </p:nvSpPr>
        <p:spPr>
          <a:xfrm>
            <a:off x="-1058862" y="233362"/>
            <a:ext cx="13250862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37160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Very good ranking for "Doing Business“</a:t>
            </a:r>
          </a:p>
          <a:p>
            <a:pPr marL="137160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dirty="0"/>
          </a:p>
          <a:p>
            <a:pPr marL="137160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endParaRPr dirty="0"/>
          </a:p>
        </p:txBody>
      </p:sp>
      <p:sp>
        <p:nvSpPr>
          <p:cNvPr id="1064" name="Google Shape;1064;p19"/>
          <p:cNvSpPr txBox="1"/>
          <p:nvPr/>
        </p:nvSpPr>
        <p:spPr>
          <a:xfrm>
            <a:off x="2074862" y="1233487"/>
            <a:ext cx="9413875" cy="769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600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2020 : 53nd in doing </a:t>
            </a:r>
            <a:r>
              <a:rPr lang="fr-FR" sz="1600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business (World Bank)</a:t>
            </a:r>
            <a:endParaRPr sz="1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2024- 2025 : 2</a:t>
            </a:r>
            <a:r>
              <a:rPr lang="en-US" sz="1600" b="0" i="0" u="none" baseline="30000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nd</a:t>
            </a:r>
            <a:r>
              <a:rPr lang="en-US" sz="16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 in Africa </a:t>
            </a:r>
            <a:endParaRPr sz="1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dirty="0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5" name="Google Shape;1065;p19"/>
          <p:cNvSpPr txBox="1"/>
          <p:nvPr/>
        </p:nvSpPr>
        <p:spPr>
          <a:xfrm>
            <a:off x="2535237" y="2106612"/>
            <a:ext cx="9045575" cy="11366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300"/>
              <a:buFont typeface="Arial"/>
              <a:buChar char="•"/>
            </a:pPr>
            <a:r>
              <a:rPr lang="en-US" sz="13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51</a:t>
            </a:r>
            <a:r>
              <a:rPr lang="en-US" sz="13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 Double Tax Avoidance Agreements</a:t>
            </a:r>
            <a:endParaRPr dirty="0"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300"/>
              <a:buFont typeface="Arial"/>
              <a:buChar char="•"/>
            </a:pPr>
            <a:r>
              <a:rPr lang="en-US" sz="13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62</a:t>
            </a:r>
            <a:r>
              <a:rPr lang="en-US" sz="13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 Investment Protection Agreements</a:t>
            </a:r>
            <a:endParaRPr dirty="0"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300"/>
              <a:buFont typeface="Arial"/>
              <a:buChar char="•"/>
            </a:pPr>
            <a:r>
              <a:rPr lang="en-US" sz="13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Member of </a:t>
            </a:r>
            <a:r>
              <a:rPr lang="en-US" sz="13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OECD Investment Committee	</a:t>
            </a:r>
            <a:endParaRPr dirty="0"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300"/>
              <a:buFont typeface="Arial"/>
              <a:buChar char="•"/>
            </a:pPr>
            <a:r>
              <a:rPr lang="en-US" sz="13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Member of </a:t>
            </a:r>
            <a:r>
              <a:rPr lang="en-US" sz="13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International Centre for Settlement of Investment Disputes </a:t>
            </a:r>
            <a:r>
              <a:rPr lang="en-US" sz="13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(ICSID)</a:t>
            </a:r>
            <a:endParaRPr dirty="0"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300"/>
              <a:buFont typeface="Arial"/>
              <a:buChar char="•"/>
            </a:pPr>
            <a:r>
              <a:rPr lang="en-US" sz="13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Member of </a:t>
            </a:r>
            <a:r>
              <a:rPr lang="en-US" sz="1300" b="1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MIGA </a:t>
            </a:r>
            <a:r>
              <a:rPr lang="en-US" sz="1300" b="0" i="0" u="none" dirty="0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(Multilateral Investment Guarantee Agency)</a:t>
            </a:r>
            <a:endParaRPr dirty="0"/>
          </a:p>
        </p:txBody>
      </p:sp>
      <p:sp>
        <p:nvSpPr>
          <p:cNvPr id="1066" name="Google Shape;1066;p19"/>
          <p:cNvSpPr txBox="1"/>
          <p:nvPr/>
        </p:nvSpPr>
        <p:spPr>
          <a:xfrm>
            <a:off x="2560637" y="3308350"/>
            <a:ext cx="9007475" cy="1587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The creation of the </a:t>
            </a:r>
            <a:r>
              <a:rPr lang="en-US" sz="14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Business Environment National Committee </a:t>
            </a: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(</a:t>
            </a:r>
            <a:r>
              <a:rPr lang="en-US" sz="1400" b="1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CNEA</a:t>
            </a: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)  to facilitate procedures and access to information, and to carry out legal reforms</a:t>
            </a:r>
            <a:endParaRPr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The modernisation of business law</a:t>
            </a:r>
            <a:endParaRPr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The strengthening of intellectual property protection</a:t>
            </a:r>
            <a:endParaRPr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 new law on arbitration and mediation</a:t>
            </a:r>
            <a:endParaRPr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New banking regulations</a:t>
            </a:r>
            <a:endParaRPr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Administrative simplification</a:t>
            </a:r>
            <a:endParaRPr/>
          </a:p>
        </p:txBody>
      </p:sp>
      <p:sp>
        <p:nvSpPr>
          <p:cNvPr id="1067" name="Google Shape;1067;p19"/>
          <p:cNvSpPr txBox="1"/>
          <p:nvPr/>
        </p:nvSpPr>
        <p:spPr>
          <a:xfrm>
            <a:off x="2535237" y="4997450"/>
            <a:ext cx="9045575" cy="8985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Reduction of tax burden</a:t>
            </a:r>
            <a:endParaRPr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Creation of funds specifically for investment promotion</a:t>
            </a:r>
            <a:endParaRPr/>
          </a:p>
        </p:txBody>
      </p:sp>
      <p:sp>
        <p:nvSpPr>
          <p:cNvPr id="1068" name="Google Shape;1068;p19"/>
          <p:cNvSpPr txBox="1"/>
          <p:nvPr/>
        </p:nvSpPr>
        <p:spPr>
          <a:xfrm>
            <a:off x="677862" y="2117725"/>
            <a:ext cx="1731962" cy="110807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6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Investor Protection</a:t>
            </a:r>
            <a:endParaRPr/>
          </a:p>
        </p:txBody>
      </p:sp>
      <p:sp>
        <p:nvSpPr>
          <p:cNvPr id="1069" name="Google Shape;1069;p19"/>
          <p:cNvSpPr txBox="1"/>
          <p:nvPr/>
        </p:nvSpPr>
        <p:spPr>
          <a:xfrm>
            <a:off x="677862" y="3273425"/>
            <a:ext cx="1731962" cy="1644650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6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Legal Reforms</a:t>
            </a:r>
            <a:endParaRPr/>
          </a:p>
        </p:txBody>
      </p:sp>
      <p:sp>
        <p:nvSpPr>
          <p:cNvPr id="1070" name="Google Shape;1070;p19"/>
          <p:cNvSpPr txBox="1"/>
          <p:nvPr/>
        </p:nvSpPr>
        <p:spPr>
          <a:xfrm>
            <a:off x="677862" y="4959350"/>
            <a:ext cx="1717675" cy="93662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6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An Incentive Tax System</a:t>
            </a:r>
            <a:endParaRPr/>
          </a:p>
        </p:txBody>
      </p:sp>
      <p:sp>
        <p:nvSpPr>
          <p:cNvPr id="1071" name="Google Shape;1071;p19"/>
          <p:cNvSpPr txBox="1"/>
          <p:nvPr/>
        </p:nvSpPr>
        <p:spPr>
          <a:xfrm>
            <a:off x="677862" y="5943600"/>
            <a:ext cx="1717675" cy="720725"/>
          </a:xfrm>
          <a:prstGeom prst="rect">
            <a:avLst/>
          </a:prstGeom>
          <a:solidFill>
            <a:srgbClr val="0A33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mbria"/>
              <a:buNone/>
            </a:pPr>
            <a:r>
              <a:rPr lang="en-US" sz="1600" b="0" i="0" u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International Instruments</a:t>
            </a:r>
            <a:endParaRPr/>
          </a:p>
        </p:txBody>
      </p:sp>
      <p:sp>
        <p:nvSpPr>
          <p:cNvPr id="1072" name="Google Shape;1072;p19"/>
          <p:cNvSpPr txBox="1"/>
          <p:nvPr/>
        </p:nvSpPr>
        <p:spPr>
          <a:xfrm>
            <a:off x="2535237" y="5961062"/>
            <a:ext cx="9045575" cy="7207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84137" marR="0" lvl="0" indent="47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None/>
            </a:pPr>
            <a:endParaRPr sz="1400" b="0" i="0" u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84137" marR="0" lvl="0" indent="476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400"/>
              <a:buFont typeface="Arial"/>
              <a:buNone/>
            </a:pPr>
            <a:endParaRPr sz="1400" b="0" i="0" u="none">
              <a:solidFill>
                <a:srgbClr val="0A3373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SzPts val="1400"/>
              <a:buFont typeface="Arial"/>
              <a:buChar char="•"/>
            </a:pPr>
            <a:r>
              <a:rPr lang="en-US" sz="14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Morocco adhered to the OECD Declaration on Propriety, Integrity and Transparency in the Conduct of International Business and Finance and to the OECD Declaration on Green Growth</a:t>
            </a:r>
            <a:endParaRPr/>
          </a:p>
          <a:p>
            <a:pPr marL="84137" marR="0" lvl="0" indent="-8413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br>
              <a:rPr lang="en-US" sz="16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</a:br>
            <a:endParaRPr/>
          </a:p>
        </p:txBody>
      </p:sp>
      <p:sp>
        <p:nvSpPr>
          <p:cNvPr id="1073" name="Google Shape;1073;p19"/>
          <p:cNvSpPr txBox="1"/>
          <p:nvPr/>
        </p:nvSpPr>
        <p:spPr>
          <a:xfrm>
            <a:off x="11841162" y="6642100"/>
            <a:ext cx="350837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8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0365EB85-89D0-59C1-EC6B-262BB4A92DB7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52" y="-38040"/>
            <a:ext cx="1536191" cy="10905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20"/>
          <p:cNvSpPr/>
          <p:nvPr/>
        </p:nvSpPr>
        <p:spPr>
          <a:xfrm>
            <a:off x="660400" y="1736725"/>
            <a:ext cx="1584325" cy="1063625"/>
          </a:xfrm>
          <a:prstGeom prst="roundRect">
            <a:avLst>
              <a:gd name="adj" fmla="val 1423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24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STARTING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24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A BUSINESS</a:t>
            </a:r>
            <a:endParaRPr/>
          </a:p>
        </p:txBody>
      </p:sp>
      <p:sp>
        <p:nvSpPr>
          <p:cNvPr id="1079" name="Google Shape;1079;p20"/>
          <p:cNvSpPr/>
          <p:nvPr/>
        </p:nvSpPr>
        <p:spPr>
          <a:xfrm>
            <a:off x="2847975" y="1670050"/>
            <a:ext cx="1490662" cy="363537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9 </a:t>
            </a:r>
            <a:r>
              <a:rPr lang="en-US" sz="12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days</a:t>
            </a:r>
            <a:endParaRPr dirty="0"/>
          </a:p>
        </p:txBody>
      </p:sp>
      <p:sp>
        <p:nvSpPr>
          <p:cNvPr id="1080" name="Google Shape;1080;p20"/>
          <p:cNvSpPr/>
          <p:nvPr/>
        </p:nvSpPr>
        <p:spPr>
          <a:xfrm>
            <a:off x="2847975" y="2101850"/>
            <a:ext cx="1490662" cy="363537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5 </a:t>
            </a:r>
            <a:r>
              <a:rPr lang="en-US" sz="12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steps</a:t>
            </a:r>
            <a:endParaRPr/>
          </a:p>
        </p:txBody>
      </p:sp>
      <p:sp>
        <p:nvSpPr>
          <p:cNvPr id="1081" name="Google Shape;1081;p20"/>
          <p:cNvSpPr/>
          <p:nvPr/>
        </p:nvSpPr>
        <p:spPr>
          <a:xfrm>
            <a:off x="660400" y="3068637"/>
            <a:ext cx="1584325" cy="1008062"/>
          </a:xfrm>
          <a:prstGeom prst="roundRect">
            <a:avLst>
              <a:gd name="adj" fmla="val 650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24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PAYING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24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TAXES</a:t>
            </a:r>
            <a:endParaRPr/>
          </a:p>
        </p:txBody>
      </p:sp>
      <p:sp>
        <p:nvSpPr>
          <p:cNvPr id="1082" name="Google Shape;1082;p20"/>
          <p:cNvSpPr/>
          <p:nvPr/>
        </p:nvSpPr>
        <p:spPr>
          <a:xfrm>
            <a:off x="2847975" y="3043237"/>
            <a:ext cx="1490662" cy="327025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232 </a:t>
            </a:r>
            <a:r>
              <a:rPr lang="en-US" sz="12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hours/year</a:t>
            </a:r>
            <a:endParaRPr/>
          </a:p>
        </p:txBody>
      </p:sp>
      <p:sp>
        <p:nvSpPr>
          <p:cNvPr id="1083" name="Google Shape;1083;p20"/>
          <p:cNvSpPr/>
          <p:nvPr/>
        </p:nvSpPr>
        <p:spPr>
          <a:xfrm>
            <a:off x="2847975" y="3411537"/>
            <a:ext cx="1490662" cy="327025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6 </a:t>
            </a:r>
            <a:r>
              <a:rPr lang="en-US" sz="12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steps</a:t>
            </a:r>
            <a:endParaRPr/>
          </a:p>
        </p:txBody>
      </p:sp>
      <p:sp>
        <p:nvSpPr>
          <p:cNvPr id="1084" name="Google Shape;1084;p20"/>
          <p:cNvSpPr/>
          <p:nvPr/>
        </p:nvSpPr>
        <p:spPr>
          <a:xfrm>
            <a:off x="660400" y="4389437"/>
            <a:ext cx="1584325" cy="941387"/>
          </a:xfrm>
          <a:prstGeom prst="roundRect">
            <a:avLst>
              <a:gd name="adj" fmla="val 1423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24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EXPORT</a:t>
            </a:r>
            <a:endParaRPr/>
          </a:p>
        </p:txBody>
      </p:sp>
      <p:sp>
        <p:nvSpPr>
          <p:cNvPr id="1085" name="Google Shape;1085;p20"/>
          <p:cNvSpPr/>
          <p:nvPr/>
        </p:nvSpPr>
        <p:spPr>
          <a:xfrm>
            <a:off x="2847975" y="4352925"/>
            <a:ext cx="1490662" cy="304800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61 H</a:t>
            </a:r>
            <a:r>
              <a:rPr lang="en-US" sz="1600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ours</a:t>
            </a:r>
            <a:endParaRPr dirty="0"/>
          </a:p>
        </p:txBody>
      </p:sp>
      <p:sp>
        <p:nvSpPr>
          <p:cNvPr id="1086" name="Google Shape;1086;p20"/>
          <p:cNvSpPr/>
          <p:nvPr/>
        </p:nvSpPr>
        <p:spPr>
          <a:xfrm>
            <a:off x="2847975" y="4687887"/>
            <a:ext cx="1490662" cy="303212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4 </a:t>
            </a:r>
            <a:r>
              <a:rPr lang="en-US" sz="12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documents</a:t>
            </a:r>
            <a:endParaRPr/>
          </a:p>
        </p:txBody>
      </p:sp>
      <p:sp>
        <p:nvSpPr>
          <p:cNvPr id="1087" name="Google Shape;1087;p20"/>
          <p:cNvSpPr/>
          <p:nvPr/>
        </p:nvSpPr>
        <p:spPr>
          <a:xfrm>
            <a:off x="660400" y="5591175"/>
            <a:ext cx="1584325" cy="1012825"/>
          </a:xfrm>
          <a:prstGeom prst="roundRect">
            <a:avLst>
              <a:gd name="adj" fmla="val 1423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24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IMPORT</a:t>
            </a:r>
            <a:endParaRPr/>
          </a:p>
        </p:txBody>
      </p:sp>
      <p:sp>
        <p:nvSpPr>
          <p:cNvPr id="1088" name="Google Shape;1088;p20"/>
          <p:cNvSpPr/>
          <p:nvPr/>
        </p:nvSpPr>
        <p:spPr>
          <a:xfrm>
            <a:off x="2847975" y="5584825"/>
            <a:ext cx="1490662" cy="300037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r>
              <a:rPr lang="en-US" sz="16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days</a:t>
            </a:r>
            <a:endParaRPr dirty="0"/>
          </a:p>
        </p:txBody>
      </p:sp>
      <p:sp>
        <p:nvSpPr>
          <p:cNvPr id="1089" name="Google Shape;1089;p20"/>
          <p:cNvSpPr/>
          <p:nvPr/>
        </p:nvSpPr>
        <p:spPr>
          <a:xfrm>
            <a:off x="2847975" y="5945187"/>
            <a:ext cx="1490662" cy="298450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r>
              <a:rPr lang="en-US" sz="16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documents</a:t>
            </a:r>
            <a:endParaRPr dirty="0"/>
          </a:p>
        </p:txBody>
      </p:sp>
      <p:sp>
        <p:nvSpPr>
          <p:cNvPr id="1090" name="Google Shape;1090;p20"/>
          <p:cNvSpPr/>
          <p:nvPr/>
        </p:nvSpPr>
        <p:spPr>
          <a:xfrm>
            <a:off x="5114925" y="16700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9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days</a:t>
            </a:r>
            <a:endParaRPr dirty="0"/>
          </a:p>
        </p:txBody>
      </p:sp>
      <p:sp>
        <p:nvSpPr>
          <p:cNvPr id="1091" name="Google Shape;1091;p20"/>
          <p:cNvSpPr/>
          <p:nvPr/>
        </p:nvSpPr>
        <p:spPr>
          <a:xfrm>
            <a:off x="5114925" y="21018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steps</a:t>
            </a:r>
            <a:endParaRPr dirty="0"/>
          </a:p>
        </p:txBody>
      </p:sp>
      <p:sp>
        <p:nvSpPr>
          <p:cNvPr id="1092" name="Google Shape;1092;p20"/>
          <p:cNvSpPr/>
          <p:nvPr/>
        </p:nvSpPr>
        <p:spPr>
          <a:xfrm>
            <a:off x="5114925" y="3052762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261 </a:t>
            </a:r>
            <a:r>
              <a:rPr lang="en-US" sz="12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hours/year</a:t>
            </a:r>
            <a:endParaRPr/>
          </a:p>
        </p:txBody>
      </p:sp>
      <p:sp>
        <p:nvSpPr>
          <p:cNvPr id="1093" name="Google Shape;1093;p20"/>
          <p:cNvSpPr/>
          <p:nvPr/>
        </p:nvSpPr>
        <p:spPr>
          <a:xfrm>
            <a:off x="5114925" y="3411537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7 </a:t>
            </a:r>
            <a:r>
              <a:rPr lang="en-US" sz="12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steps</a:t>
            </a:r>
            <a:endParaRPr/>
          </a:p>
        </p:txBody>
      </p:sp>
      <p:sp>
        <p:nvSpPr>
          <p:cNvPr id="1094" name="Google Shape;1094;p20"/>
          <p:cNvSpPr/>
          <p:nvPr/>
        </p:nvSpPr>
        <p:spPr>
          <a:xfrm>
            <a:off x="5114925" y="4352925"/>
            <a:ext cx="1525587" cy="30480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21 Hours</a:t>
            </a:r>
            <a:endParaRPr dirty="0"/>
          </a:p>
        </p:txBody>
      </p:sp>
      <p:sp>
        <p:nvSpPr>
          <p:cNvPr id="1095" name="Google Shape;1095;p20"/>
          <p:cNvSpPr/>
          <p:nvPr/>
        </p:nvSpPr>
        <p:spPr>
          <a:xfrm>
            <a:off x="5114925" y="4687887"/>
            <a:ext cx="1525587" cy="303212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3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documents</a:t>
            </a:r>
            <a:endParaRPr dirty="0"/>
          </a:p>
        </p:txBody>
      </p:sp>
      <p:sp>
        <p:nvSpPr>
          <p:cNvPr id="1096" name="Google Shape;1096;p20"/>
          <p:cNvSpPr/>
          <p:nvPr/>
        </p:nvSpPr>
        <p:spPr>
          <a:xfrm>
            <a:off x="5114925" y="5584825"/>
            <a:ext cx="1525587" cy="3000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days</a:t>
            </a:r>
            <a:endParaRPr dirty="0"/>
          </a:p>
        </p:txBody>
      </p:sp>
      <p:sp>
        <p:nvSpPr>
          <p:cNvPr id="1097" name="Google Shape;1097;p20"/>
          <p:cNvSpPr/>
          <p:nvPr/>
        </p:nvSpPr>
        <p:spPr>
          <a:xfrm>
            <a:off x="5114925" y="5945187"/>
            <a:ext cx="1525587" cy="29845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3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documents</a:t>
            </a:r>
            <a:endParaRPr dirty="0"/>
          </a:p>
        </p:txBody>
      </p:sp>
      <p:cxnSp>
        <p:nvCxnSpPr>
          <p:cNvPr id="1098" name="Google Shape;1098;p20"/>
          <p:cNvCxnSpPr/>
          <p:nvPr/>
        </p:nvCxnSpPr>
        <p:spPr>
          <a:xfrm>
            <a:off x="4459287" y="1581150"/>
            <a:ext cx="0" cy="4859337"/>
          </a:xfrm>
          <a:prstGeom prst="straightConnector1">
            <a:avLst/>
          </a:prstGeom>
          <a:noFill/>
          <a:ln w="9525" cap="flat" cmpd="sng">
            <a:solidFill>
              <a:srgbClr val="A6A6A6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099" name="Google Shape;1099;p20"/>
          <p:cNvSpPr txBox="1"/>
          <p:nvPr/>
        </p:nvSpPr>
        <p:spPr>
          <a:xfrm>
            <a:off x="2733675" y="1309687"/>
            <a:ext cx="208915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8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MOROCCO</a:t>
            </a:r>
            <a:endParaRPr/>
          </a:p>
        </p:txBody>
      </p:sp>
      <p:sp>
        <p:nvSpPr>
          <p:cNvPr id="1100" name="Google Shape;1100;p20"/>
          <p:cNvSpPr txBox="1"/>
          <p:nvPr/>
        </p:nvSpPr>
        <p:spPr>
          <a:xfrm>
            <a:off x="5041900" y="1308100"/>
            <a:ext cx="2087562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8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CHINA</a:t>
            </a:r>
            <a:endParaRPr/>
          </a:p>
        </p:txBody>
      </p:sp>
      <p:pic>
        <p:nvPicPr>
          <p:cNvPr id="1101" name="Google Shape;1101;p20" descr="http://www.flags.net/images/smallflags/MORC0001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4462" y="1309687"/>
            <a:ext cx="471487" cy="3238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Google Shape;1102;p20"/>
          <p:cNvSpPr txBox="1"/>
          <p:nvPr/>
        </p:nvSpPr>
        <p:spPr>
          <a:xfrm>
            <a:off x="0" y="215900"/>
            <a:ext cx="12192000" cy="561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3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mbria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rPr>
              <a:t>Easiness in Doing Business</a:t>
            </a:r>
            <a:endParaRPr/>
          </a:p>
        </p:txBody>
      </p:sp>
      <p:sp>
        <p:nvSpPr>
          <p:cNvPr id="1103" name="Google Shape;1103;p20"/>
          <p:cNvSpPr/>
          <p:nvPr/>
        </p:nvSpPr>
        <p:spPr>
          <a:xfrm>
            <a:off x="2862262" y="2524125"/>
            <a:ext cx="1490662" cy="363537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Cost: 8%</a:t>
            </a:r>
            <a:endParaRPr dirty="0"/>
          </a:p>
        </p:txBody>
      </p:sp>
      <p:sp>
        <p:nvSpPr>
          <p:cNvPr id="1104" name="Google Shape;1104;p20"/>
          <p:cNvSpPr/>
          <p:nvPr/>
        </p:nvSpPr>
        <p:spPr>
          <a:xfrm>
            <a:off x="5113337" y="25082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Cost: 1%</a:t>
            </a:r>
            <a:endParaRPr/>
          </a:p>
        </p:txBody>
      </p:sp>
      <p:sp>
        <p:nvSpPr>
          <p:cNvPr id="1105" name="Google Shape;1105;p20"/>
          <p:cNvSpPr txBox="1"/>
          <p:nvPr/>
        </p:nvSpPr>
        <p:spPr>
          <a:xfrm>
            <a:off x="11068050" y="2508250"/>
            <a:ext cx="1042987" cy="460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mbria"/>
              <a:buNone/>
            </a:pPr>
            <a:r>
              <a:rPr lang="en-US" sz="1200" b="0" i="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% of income per capita</a:t>
            </a:r>
            <a:endParaRPr/>
          </a:p>
        </p:txBody>
      </p:sp>
      <p:sp>
        <p:nvSpPr>
          <p:cNvPr id="1106" name="Google Shape;1106;p20"/>
          <p:cNvSpPr/>
          <p:nvPr/>
        </p:nvSpPr>
        <p:spPr>
          <a:xfrm>
            <a:off x="2846387" y="3781425"/>
            <a:ext cx="1490662" cy="327025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Rate: 49%</a:t>
            </a:r>
            <a:endParaRPr/>
          </a:p>
        </p:txBody>
      </p:sp>
      <p:sp>
        <p:nvSpPr>
          <p:cNvPr id="1107" name="Google Shape;1107;p20"/>
          <p:cNvSpPr/>
          <p:nvPr/>
        </p:nvSpPr>
        <p:spPr>
          <a:xfrm>
            <a:off x="5113337" y="3781425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Rate: 64%</a:t>
            </a:r>
            <a:endParaRPr/>
          </a:p>
        </p:txBody>
      </p:sp>
      <p:sp>
        <p:nvSpPr>
          <p:cNvPr id="1108" name="Google Shape;1108;p20"/>
          <p:cNvSpPr txBox="1"/>
          <p:nvPr/>
        </p:nvSpPr>
        <p:spPr>
          <a:xfrm>
            <a:off x="11072812" y="3822700"/>
            <a:ext cx="1081087" cy="27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mbria"/>
              <a:buNone/>
            </a:pPr>
            <a:r>
              <a:rPr lang="en-US" sz="1200" b="0" i="0" u="none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% of  profit</a:t>
            </a:r>
            <a:endParaRPr/>
          </a:p>
        </p:txBody>
      </p:sp>
      <p:sp>
        <p:nvSpPr>
          <p:cNvPr id="1109" name="Google Shape;1109;p20"/>
          <p:cNvSpPr/>
          <p:nvPr/>
        </p:nvSpPr>
        <p:spPr>
          <a:xfrm>
            <a:off x="2849562" y="5030787"/>
            <a:ext cx="1490662" cy="303212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156</a:t>
            </a:r>
            <a:r>
              <a:rPr lang="en-US" sz="16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 US$</a:t>
            </a:r>
            <a:endParaRPr dirty="0"/>
          </a:p>
        </p:txBody>
      </p:sp>
      <p:sp>
        <p:nvSpPr>
          <p:cNvPr id="1110" name="Google Shape;1110;p20"/>
          <p:cNvSpPr/>
          <p:nvPr/>
        </p:nvSpPr>
        <p:spPr>
          <a:xfrm>
            <a:off x="5116512" y="5030787"/>
            <a:ext cx="1525587" cy="303212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256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US$</a:t>
            </a:r>
            <a:endParaRPr dirty="0"/>
          </a:p>
        </p:txBody>
      </p:sp>
      <p:sp>
        <p:nvSpPr>
          <p:cNvPr id="1111" name="Google Shape;1111;p20"/>
          <p:cNvSpPr/>
          <p:nvPr/>
        </p:nvSpPr>
        <p:spPr>
          <a:xfrm>
            <a:off x="2862262" y="6305550"/>
            <a:ext cx="1490662" cy="298450"/>
          </a:xfrm>
          <a:prstGeom prst="roundRect">
            <a:avLst>
              <a:gd name="adj" fmla="val 1423"/>
            </a:avLst>
          </a:prstGeom>
          <a:solidFill>
            <a:srgbClr val="9DC3E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D0D0D"/>
                </a:solidFill>
                <a:latin typeface="Cambria"/>
                <a:ea typeface="Cambria"/>
                <a:cs typeface="Cambria"/>
                <a:sym typeface="Cambria"/>
              </a:rPr>
              <a:t>350 US$</a:t>
            </a:r>
            <a:endParaRPr dirty="0"/>
          </a:p>
        </p:txBody>
      </p:sp>
      <p:sp>
        <p:nvSpPr>
          <p:cNvPr id="1112" name="Google Shape;1112;p20"/>
          <p:cNvSpPr/>
          <p:nvPr/>
        </p:nvSpPr>
        <p:spPr>
          <a:xfrm>
            <a:off x="5129212" y="6305550"/>
            <a:ext cx="1525587" cy="29845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390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US$</a:t>
            </a:r>
            <a:endParaRPr dirty="0"/>
          </a:p>
        </p:txBody>
      </p:sp>
      <p:pic>
        <p:nvPicPr>
          <p:cNvPr id="1113" name="Google Shape;1113;p20" descr="http://www.flags.net/images/smallflags/CHIN0001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86475" y="1309687"/>
            <a:ext cx="495300" cy="309562"/>
          </a:xfrm>
          <a:prstGeom prst="rect">
            <a:avLst/>
          </a:prstGeom>
          <a:noFill/>
          <a:ln>
            <a:noFill/>
          </a:ln>
        </p:spPr>
      </p:pic>
      <p:sp>
        <p:nvSpPr>
          <p:cNvPr id="1114" name="Google Shape;1114;p20"/>
          <p:cNvSpPr/>
          <p:nvPr/>
        </p:nvSpPr>
        <p:spPr>
          <a:xfrm>
            <a:off x="7348537" y="16700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7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days</a:t>
            </a:r>
            <a:endParaRPr dirty="0"/>
          </a:p>
        </p:txBody>
      </p:sp>
      <p:sp>
        <p:nvSpPr>
          <p:cNvPr id="1115" name="Google Shape;1115;p20"/>
          <p:cNvSpPr/>
          <p:nvPr/>
        </p:nvSpPr>
        <p:spPr>
          <a:xfrm>
            <a:off x="7348537" y="21018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7 </a:t>
            </a:r>
            <a:r>
              <a:rPr lang="en-US" sz="12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steps</a:t>
            </a:r>
            <a:endParaRPr/>
          </a:p>
        </p:txBody>
      </p:sp>
      <p:sp>
        <p:nvSpPr>
          <p:cNvPr id="1116" name="Google Shape;1116;p20"/>
          <p:cNvSpPr/>
          <p:nvPr/>
        </p:nvSpPr>
        <p:spPr>
          <a:xfrm>
            <a:off x="7348537" y="3052762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226 </a:t>
            </a:r>
            <a:r>
              <a:rPr lang="en-US" sz="12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hours/year</a:t>
            </a:r>
            <a:endParaRPr/>
          </a:p>
        </p:txBody>
      </p:sp>
      <p:sp>
        <p:nvSpPr>
          <p:cNvPr id="1117" name="Google Shape;1117;p20"/>
          <p:cNvSpPr/>
          <p:nvPr/>
        </p:nvSpPr>
        <p:spPr>
          <a:xfrm>
            <a:off x="7348537" y="3411537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11 </a:t>
            </a:r>
            <a:r>
              <a:rPr lang="en-US" sz="12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steps</a:t>
            </a:r>
            <a:endParaRPr/>
          </a:p>
        </p:txBody>
      </p:sp>
      <p:sp>
        <p:nvSpPr>
          <p:cNvPr id="1118" name="Google Shape;1118;p20"/>
          <p:cNvSpPr/>
          <p:nvPr/>
        </p:nvSpPr>
        <p:spPr>
          <a:xfrm>
            <a:off x="7348537" y="4352925"/>
            <a:ext cx="1525587" cy="30480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sym typeface="Cambria"/>
              </a:rPr>
              <a:t>30 Hours</a:t>
            </a:r>
            <a:endParaRPr dirty="0"/>
          </a:p>
        </p:txBody>
      </p:sp>
      <p:sp>
        <p:nvSpPr>
          <p:cNvPr id="1119" name="Google Shape;1119;p20"/>
          <p:cNvSpPr/>
          <p:nvPr/>
        </p:nvSpPr>
        <p:spPr>
          <a:xfrm>
            <a:off x="7348537" y="4687887"/>
            <a:ext cx="1525587" cy="303212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documents</a:t>
            </a:r>
            <a:endParaRPr dirty="0"/>
          </a:p>
        </p:txBody>
      </p:sp>
      <p:sp>
        <p:nvSpPr>
          <p:cNvPr id="1120" name="Google Shape;1120;p20"/>
          <p:cNvSpPr/>
          <p:nvPr/>
        </p:nvSpPr>
        <p:spPr>
          <a:xfrm>
            <a:off x="7348537" y="5584825"/>
            <a:ext cx="1525587" cy="3000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days</a:t>
            </a:r>
            <a:endParaRPr dirty="0"/>
          </a:p>
        </p:txBody>
      </p:sp>
      <p:sp>
        <p:nvSpPr>
          <p:cNvPr id="1121" name="Google Shape;1121;p20"/>
          <p:cNvSpPr/>
          <p:nvPr/>
        </p:nvSpPr>
        <p:spPr>
          <a:xfrm>
            <a:off x="7348537" y="5945187"/>
            <a:ext cx="1525587" cy="29845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6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documents</a:t>
            </a:r>
            <a:endParaRPr dirty="0"/>
          </a:p>
        </p:txBody>
      </p:sp>
      <p:sp>
        <p:nvSpPr>
          <p:cNvPr id="1122" name="Google Shape;1122;p20"/>
          <p:cNvSpPr/>
          <p:nvPr/>
        </p:nvSpPr>
        <p:spPr>
          <a:xfrm>
            <a:off x="7346950" y="25082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Cost: 16%</a:t>
            </a:r>
            <a:endParaRPr/>
          </a:p>
        </p:txBody>
      </p:sp>
      <p:sp>
        <p:nvSpPr>
          <p:cNvPr id="1123" name="Google Shape;1123;p20"/>
          <p:cNvSpPr/>
          <p:nvPr/>
        </p:nvSpPr>
        <p:spPr>
          <a:xfrm>
            <a:off x="7346950" y="3781425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Rate: 40%</a:t>
            </a:r>
            <a:endParaRPr/>
          </a:p>
        </p:txBody>
      </p:sp>
      <p:sp>
        <p:nvSpPr>
          <p:cNvPr id="1124" name="Google Shape;1124;p20"/>
          <p:cNvSpPr/>
          <p:nvPr/>
        </p:nvSpPr>
        <p:spPr>
          <a:xfrm>
            <a:off x="7350125" y="5030787"/>
            <a:ext cx="1525587" cy="303212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338 US$</a:t>
            </a:r>
            <a:endParaRPr dirty="0"/>
          </a:p>
        </p:txBody>
      </p:sp>
      <p:sp>
        <p:nvSpPr>
          <p:cNvPr id="1125" name="Google Shape;1125;p20"/>
          <p:cNvSpPr/>
          <p:nvPr/>
        </p:nvSpPr>
        <p:spPr>
          <a:xfrm>
            <a:off x="7362825" y="6305550"/>
            <a:ext cx="1525587" cy="29845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290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US$</a:t>
            </a:r>
            <a:endParaRPr dirty="0"/>
          </a:p>
        </p:txBody>
      </p:sp>
      <p:sp>
        <p:nvSpPr>
          <p:cNvPr id="1126" name="Google Shape;1126;p20"/>
          <p:cNvSpPr txBox="1"/>
          <p:nvPr/>
        </p:nvSpPr>
        <p:spPr>
          <a:xfrm>
            <a:off x="7242175" y="1309687"/>
            <a:ext cx="2087562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8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TURKEY</a:t>
            </a:r>
            <a:endParaRPr/>
          </a:p>
        </p:txBody>
      </p:sp>
      <p:sp>
        <p:nvSpPr>
          <p:cNvPr id="1127" name="Google Shape;1127;p20"/>
          <p:cNvSpPr/>
          <p:nvPr/>
        </p:nvSpPr>
        <p:spPr>
          <a:xfrm>
            <a:off x="9529762" y="16700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11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days</a:t>
            </a:r>
            <a:endParaRPr dirty="0"/>
          </a:p>
        </p:txBody>
      </p:sp>
      <p:sp>
        <p:nvSpPr>
          <p:cNvPr id="1128" name="Google Shape;1128;p20"/>
          <p:cNvSpPr/>
          <p:nvPr/>
        </p:nvSpPr>
        <p:spPr>
          <a:xfrm>
            <a:off x="9529762" y="21018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11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steps</a:t>
            </a:r>
            <a:endParaRPr dirty="0"/>
          </a:p>
        </p:txBody>
      </p:sp>
      <p:sp>
        <p:nvSpPr>
          <p:cNvPr id="1129" name="Google Shape;1129;p20"/>
          <p:cNvSpPr/>
          <p:nvPr/>
        </p:nvSpPr>
        <p:spPr>
          <a:xfrm>
            <a:off x="9529762" y="3052762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144 </a:t>
            </a:r>
            <a:r>
              <a:rPr lang="en-US" sz="12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hours/year</a:t>
            </a:r>
            <a:endParaRPr/>
          </a:p>
        </p:txBody>
      </p:sp>
      <p:sp>
        <p:nvSpPr>
          <p:cNvPr id="1130" name="Google Shape;1130;p20"/>
          <p:cNvSpPr/>
          <p:nvPr/>
        </p:nvSpPr>
        <p:spPr>
          <a:xfrm>
            <a:off x="9529762" y="3411537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8 </a:t>
            </a:r>
            <a:r>
              <a:rPr lang="en-US" sz="12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steps</a:t>
            </a:r>
            <a:endParaRPr/>
          </a:p>
        </p:txBody>
      </p:sp>
      <p:sp>
        <p:nvSpPr>
          <p:cNvPr id="1131" name="Google Shape;1131;p20"/>
          <p:cNvSpPr/>
          <p:nvPr/>
        </p:nvSpPr>
        <p:spPr>
          <a:xfrm>
            <a:off x="9529762" y="4352925"/>
            <a:ext cx="1525587" cy="30480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55 </a:t>
            </a: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Hours</a:t>
            </a:r>
            <a:endParaRPr dirty="0"/>
          </a:p>
        </p:txBody>
      </p:sp>
      <p:sp>
        <p:nvSpPr>
          <p:cNvPr id="1132" name="Google Shape;1132;p20"/>
          <p:cNvSpPr/>
          <p:nvPr/>
        </p:nvSpPr>
        <p:spPr>
          <a:xfrm>
            <a:off x="9529762" y="4687887"/>
            <a:ext cx="1525587" cy="303212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4 </a:t>
            </a:r>
            <a:r>
              <a:rPr lang="en-US" sz="12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documents</a:t>
            </a:r>
            <a:endParaRPr/>
          </a:p>
        </p:txBody>
      </p:sp>
      <p:sp>
        <p:nvSpPr>
          <p:cNvPr id="1133" name="Google Shape;1133;p20"/>
          <p:cNvSpPr/>
          <p:nvPr/>
        </p:nvSpPr>
        <p:spPr>
          <a:xfrm>
            <a:off x="9529762" y="5584825"/>
            <a:ext cx="1525587" cy="3000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12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days</a:t>
            </a:r>
            <a:endParaRPr dirty="0"/>
          </a:p>
        </p:txBody>
      </p:sp>
      <p:sp>
        <p:nvSpPr>
          <p:cNvPr id="1134" name="Google Shape;1134;p20"/>
          <p:cNvSpPr/>
          <p:nvPr/>
        </p:nvSpPr>
        <p:spPr>
          <a:xfrm>
            <a:off x="9529762" y="5945187"/>
            <a:ext cx="1525587" cy="29845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2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documents</a:t>
            </a:r>
            <a:endParaRPr dirty="0"/>
          </a:p>
        </p:txBody>
      </p:sp>
      <p:sp>
        <p:nvSpPr>
          <p:cNvPr id="1135" name="Google Shape;1135;p20"/>
          <p:cNvSpPr/>
          <p:nvPr/>
        </p:nvSpPr>
        <p:spPr>
          <a:xfrm>
            <a:off x="9526587" y="2508250"/>
            <a:ext cx="1525587" cy="363537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Cost: 3%</a:t>
            </a:r>
            <a:endParaRPr dirty="0"/>
          </a:p>
        </p:txBody>
      </p:sp>
      <p:sp>
        <p:nvSpPr>
          <p:cNvPr id="1136" name="Google Shape;1136;p20"/>
          <p:cNvSpPr/>
          <p:nvPr/>
        </p:nvSpPr>
        <p:spPr>
          <a:xfrm>
            <a:off x="9526587" y="3781425"/>
            <a:ext cx="1525587" cy="327025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b="0" i="0" u="none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Rate: 62%</a:t>
            </a:r>
            <a:endParaRPr/>
          </a:p>
        </p:txBody>
      </p:sp>
      <p:sp>
        <p:nvSpPr>
          <p:cNvPr id="1137" name="Google Shape;1137;p20"/>
          <p:cNvSpPr/>
          <p:nvPr/>
        </p:nvSpPr>
        <p:spPr>
          <a:xfrm>
            <a:off x="9529762" y="5030787"/>
            <a:ext cx="1525587" cy="303212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475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US$</a:t>
            </a:r>
            <a:endParaRPr dirty="0"/>
          </a:p>
        </p:txBody>
      </p:sp>
      <p:sp>
        <p:nvSpPr>
          <p:cNvPr id="1138" name="Google Shape;1138;p20"/>
          <p:cNvSpPr/>
          <p:nvPr/>
        </p:nvSpPr>
        <p:spPr>
          <a:xfrm>
            <a:off x="9542462" y="6305550"/>
            <a:ext cx="1525587" cy="298450"/>
          </a:xfrm>
          <a:prstGeom prst="roundRect">
            <a:avLst>
              <a:gd name="adj" fmla="val 1423"/>
            </a:avLst>
          </a:prstGeom>
          <a:solidFill>
            <a:srgbClr val="A6A6A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Cambria"/>
              <a:buNone/>
            </a:pPr>
            <a:r>
              <a:rPr lang="en-US" sz="1600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740</a:t>
            </a:r>
            <a:r>
              <a:rPr lang="en-US" sz="1600" b="0" i="0" u="none" dirty="0">
                <a:solidFill>
                  <a:srgbClr val="002060"/>
                </a:solidFill>
                <a:latin typeface="Cambria"/>
                <a:ea typeface="Cambria"/>
                <a:cs typeface="Cambria"/>
                <a:sym typeface="Cambria"/>
              </a:rPr>
              <a:t> US$</a:t>
            </a:r>
            <a:endParaRPr dirty="0"/>
          </a:p>
        </p:txBody>
      </p:sp>
      <p:sp>
        <p:nvSpPr>
          <p:cNvPr id="1139" name="Google Shape;1139;p20"/>
          <p:cNvSpPr txBox="1"/>
          <p:nvPr/>
        </p:nvSpPr>
        <p:spPr>
          <a:xfrm>
            <a:off x="9455150" y="1309687"/>
            <a:ext cx="2089150" cy="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3373"/>
              </a:buClr>
              <a:buFont typeface="Cambria"/>
              <a:buNone/>
            </a:pPr>
            <a:r>
              <a:rPr lang="en-US" sz="1800" b="0" i="0" u="none">
                <a:solidFill>
                  <a:srgbClr val="0A3373"/>
                </a:solidFill>
                <a:latin typeface="Cambria"/>
                <a:ea typeface="Cambria"/>
                <a:cs typeface="Cambria"/>
                <a:sym typeface="Cambria"/>
              </a:rPr>
              <a:t>TUNISIA</a:t>
            </a:r>
            <a:endParaRPr/>
          </a:p>
        </p:txBody>
      </p:sp>
      <p:pic>
        <p:nvPicPr>
          <p:cNvPr id="1140" name="Google Shape;1140;p20" descr="http://www.flags.net/images/smallflags/TURK0001.GI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94687" y="1309687"/>
            <a:ext cx="45720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1" name="Google Shape;1141;p20" descr="http://www.flags.net/images/smallflags/TUNS0001.GIF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96550" y="1309687"/>
            <a:ext cx="457200" cy="31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20"/>
          <p:cNvSpPr txBox="1"/>
          <p:nvPr/>
        </p:nvSpPr>
        <p:spPr>
          <a:xfrm>
            <a:off x="11841162" y="6642100"/>
            <a:ext cx="350837" cy="215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72000" tIns="0" rIns="7200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8ECA"/>
              </a:buClr>
              <a:buFont typeface="Cambria"/>
              <a:buNone/>
            </a:pPr>
            <a:r>
              <a:rPr lang="en-US" sz="1400" b="1" i="0" u="none">
                <a:solidFill>
                  <a:srgbClr val="618ECA"/>
                </a:solidFill>
                <a:latin typeface="Cambria"/>
                <a:ea typeface="Cambria"/>
                <a:cs typeface="Cambria"/>
                <a:sym typeface="Cambria"/>
              </a:rPr>
              <a:t>9</a:t>
            </a:r>
            <a:endParaRPr/>
          </a:p>
        </p:txBody>
      </p:sp>
      <p:pic>
        <p:nvPicPr>
          <p:cNvPr id="2" name="object 5">
            <a:extLst>
              <a:ext uri="{FF2B5EF4-FFF2-40B4-BE49-F238E27FC236}">
                <a16:creationId xmlns:a16="http://schemas.microsoft.com/office/drawing/2014/main" id="{B9F73C27-F342-5B13-A912-2785B5546D78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536191" cy="100806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2036</Words>
  <Application>Microsoft Office PowerPoint</Application>
  <PresentationFormat>Grand écran</PresentationFormat>
  <Paragraphs>437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Cambria</vt:lpstr>
      <vt:lpstr>Noto Sans Symbols</vt:lpstr>
      <vt:lpstr>Wingdings</vt:lpstr>
      <vt:lpstr>1_Thème Office</vt:lpstr>
      <vt:lpstr>2_Thème Office</vt:lpstr>
      <vt:lpstr>Thème Office</vt:lpstr>
      <vt:lpstr>3_Thème Office</vt:lpstr>
      <vt:lpstr>4_Thème Office</vt:lpstr>
      <vt:lpstr>5_Thème Office</vt:lpstr>
      <vt:lpstr>Présentation PowerPoint</vt:lpstr>
      <vt:lpstr>Political stability, strong institutions </vt:lpstr>
      <vt:lpstr>Healthy national economy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An Attractive Incentive Package : conventional regime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TAHRI RACHID</dc:creator>
  <cp:lastModifiedBy>rachid TAHRI</cp:lastModifiedBy>
  <cp:revision>13</cp:revision>
  <dcterms:modified xsi:type="dcterms:W3CDTF">2026-06-06T20:05:16Z</dcterms:modified>
</cp:coreProperties>
</file>